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9FF090-C223-4929-9334-499E20D5621E}">
  <a:tblStyle styleId="{089FF090-C223-4929-9334-499E20D5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mazon.es/Gigabyte-B450M-DS3H-Placa-Color/dp/B07FKNM8FQ/ref=as_li_ss_tl?__mk_es_ES=%C3%85M%C3%85%C5%BD%C3%95%C3%91&amp;dchild=1&amp;keywords=GIGABYTE%20B450M%20DS3H&amp;qid=1609826978&amp;sr=8-1&amp;linkCode=sl1&amp;tag=mejorreviewse-21&amp;linkId=caf0b012650596126694a9dc23ea3618&amp;language=es_ES" TargetMode="External"/><Relationship Id="rId4" Type="http://schemas.openxmlformats.org/officeDocument/2006/relationships/hyperlink" Target="https://www.crucial.com/memory/ddr4/ct8g4dfs824a/ct1265836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k.intel.com/content/www/es/es/ark/products/230901/intel-core-i51235ul-processor-12m-cache-up-to-4-40-ghz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rucial.com/ssd/t700/ct1000t700ssd3/ct24307365" TargetMode="External"/><Relationship Id="rId4" Type="http://schemas.openxmlformats.org/officeDocument/2006/relationships/hyperlink" Target="https://www.amd.com/es/graphics/radeon-rx-graphics#amd-radeon-rx-7900-xtx" TargetMode="External"/><Relationship Id="rId5" Type="http://schemas.openxmlformats.org/officeDocument/2006/relationships/hyperlink" Target="https://www.amd.com/es/graphics/radeon-rx-graphics#amd-radeon-rx-7900-xt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ercadolibre.com.co/disco-solido-ssd-interno-samsung-870-qvo-mz-77q2t0-2tb-negro/p/MCO17802868?pdp_filters=category:MCO1672#searchVariation=MCO17802868&amp;position=4&amp;search_layout=stack&amp;type=product&amp;tracking_id=3021db26-a1df-49b6-81b3-cff1bd2c1e38" TargetMode="External"/><Relationship Id="rId4" Type="http://schemas.openxmlformats.org/officeDocument/2006/relationships/hyperlink" Target="https://www.mercadolibre.com.co/disco-solido-ssd-interno-samsung-870-qvo-mz-77q2t0-2tb-negro/p/MCO17802868?pdp_filters=category:MCO1672#searchVariation=MCO17802868&amp;position=4&amp;search_layout=stack&amp;type=product&amp;tracking_id=3021db26-a1df-49b6-81b3-cff1bd2c1e3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TUF B360M-PLUS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8 gb dd4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1 tb 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GIGABYTE B450M DS3H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/>
                        </a:rPr>
                        <a:t>Crucial 8GB DDR4-2400 UDIMM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512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highlight>
                            <a:srgbClr val="FFFFFF"/>
                          </a:highlight>
                        </a:rPr>
                        <a:t>Intel Core i3-1115G4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</a:rPr>
                        <a:t>N14TBR110-TA60E Placa base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 GB ram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128 GB SSD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Procesador Intel® Core™ i5-1235UL</a:t>
                      </a:r>
                      <a:endParaRPr sz="17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Chipset Intel® H470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16GB RAM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1tb disco duro sata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AMD 5600X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16GB RAM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1tb disco duro sata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DFDFD"/>
                          </a:highlight>
                        </a:rPr>
                        <a:t>Radeon RX 6600</a:t>
                      </a:r>
                      <a:endParaRPr sz="165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i5 7400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Intel</a:t>
                      </a:r>
                      <a:r>
                        <a:rPr lang="es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®</a:t>
                      </a:r>
                      <a:r>
                        <a:rPr lang="es" sz="15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H410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8GB RSM DDR4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512GB SSD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Geforce GTX 1060 6GB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z520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DDR4 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SSD Adata Swordfish 500 GB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6"/>
          <p:cNvSpPr txBox="1"/>
          <p:nvPr/>
        </p:nvSpPr>
        <p:spPr>
          <a:xfrm>
            <a:off x="0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Placa base MSI B550-A</a:t>
                      </a:r>
                      <a:endParaRPr>
                        <a:solidFill>
                          <a:srgbClr val="0F111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 16GBx2 DDR4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C1A24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Crucial T700 1TB M.2 SSD</a:t>
                      </a:r>
                      <a:endParaRPr>
                        <a:solidFill>
                          <a:srgbClr val="0C1A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Radeon RX 7900 XTX</a:t>
                      </a:r>
                      <a:endParaRPr>
                        <a:solidFill>
                          <a:schemeClr val="dk1"/>
                        </a:solidFill>
                        <a:uFill>
                          <a:noFill/>
                        </a:uFill>
                        <a:hlinkClick r:id="rId5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{089FF090-C223-4929-9334-499E20D5621E}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i9-13900k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AORUS z790 EXTREME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16GBx2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SSD interno 870 QVO MZ-77Q2T0 2TB 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latin typeface="Roboto"/>
                        <a:ea typeface="Roboto"/>
                        <a:cs typeface="Roboto"/>
                        <a:sym typeface="Roboto"/>
                        <a:hlinkClick r:id="rId4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4090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