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gularjs.org/guid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depen.io/vinaymavi/pen/QNmjL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ennadel.com/blog/2605-scope-evalasync-vs-timeout-in-angularjs.htm"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yanclark.me/how-angularjs-implements-dirty-checking/" TargetMode="External"/><Relationship Id="rId3" Type="http://schemas.openxmlformats.org/officeDocument/2006/relationships/hyperlink" Target="http://www.bennadel.com/blog/2605-scope-evalasync-vs-timeout-in-angularjs.htm" TargetMode="External"/><Relationship Id="rId4" Type="http://schemas.openxmlformats.org/officeDocument/2006/relationships/hyperlink" Target="http://codepen.io/vinaymavi/pen/JGeLZz" TargetMode="External"/><Relationship Id="rId5" Type="http://schemas.openxmlformats.org/officeDocument/2006/relationships/hyperlink" Target="http://codepen.io/vinaymavi/pen/qZoOQW?editors=1010"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gularjs.org/guide/concepts" TargetMode="External"/><Relationship Id="rId3" Type="http://schemas.openxmlformats.org/officeDocument/2006/relationships/hyperlink" Target="https://docs.angularjs.org/guide/controller" TargetMode="External"/><Relationship Id="rId4" Type="http://schemas.openxmlformats.org/officeDocument/2006/relationships/hyperlink" Target="https://docs.angularjs.org/api/ng/directive/ngController" TargetMode="External"/><Relationship Id="rId5" Type="http://schemas.openxmlformats.org/officeDocument/2006/relationships/hyperlink" Target="https://docs.angularjs.org/guide/scope"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depen.io/vinaymavi/pen/VaXvRe?editors=1010" TargetMode="External"/><Relationship Id="rId3" Type="http://schemas.openxmlformats.org/officeDocument/2006/relationships/hyperlink" Target="http://codepen.io/vinaymavi/pen/KzodEe?editors=1010" TargetMode="External"/><Relationship Id="rId4" Type="http://schemas.openxmlformats.org/officeDocument/2006/relationships/hyperlink" Target="http://codepen.io/vinaymavi/pen/greaym?editors=1010"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https://docs.angularjs.org/guide/</a:t>
            </a:r>
            <a:r>
              <a:rPr lang="e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need to explain compile and link function to explain compilation phase.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http://codepen.io/vinaymavi/pen/QNmjLG</a:t>
            </a:r>
            <a:r>
              <a:rPr lang="e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http://www.bennadel.com/blog/2605-scope-evalasync-vs-timeout-in-angularjs.htm</a:t>
            </a:r>
            <a:r>
              <a:rPr lang="e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http://ryanclark.me/how-angularjs-implements-dirty-checking/</a:t>
            </a:r>
            <a:r>
              <a:rPr lang="en"/>
              <a:t>  </a:t>
            </a:r>
          </a:p>
          <a:p>
            <a:pPr lvl="0">
              <a:spcBef>
                <a:spcPts val="0"/>
              </a:spcBef>
              <a:buNone/>
            </a:pPr>
            <a:r>
              <a:rPr lang="en" u="sng">
                <a:solidFill>
                  <a:schemeClr val="hlink"/>
                </a:solidFill>
                <a:hlinkClick r:id="rId3"/>
              </a:rPr>
              <a:t>http://www.bennadel.com/blog/2605-scope-evalasync-vs-timeout-in-angularjs.htm</a:t>
            </a:r>
            <a:r>
              <a:rPr lang="en"/>
              <a:t> </a:t>
            </a:r>
          </a:p>
          <a:p>
            <a:pPr lvl="0">
              <a:spcBef>
                <a:spcPts val="0"/>
              </a:spcBef>
              <a:buNone/>
            </a:pPr>
            <a:r>
              <a:t/>
            </a:r>
            <a:endParaRPr/>
          </a:p>
          <a:p>
            <a:pPr lvl="0">
              <a:spcBef>
                <a:spcPts val="0"/>
              </a:spcBef>
              <a:buNone/>
            </a:pPr>
            <a:r>
              <a:rPr lang="en"/>
              <a:t>Eaxmples</a:t>
            </a:r>
          </a:p>
          <a:p>
            <a:pPr lvl="0">
              <a:spcBef>
                <a:spcPts val="0"/>
              </a:spcBef>
              <a:buNone/>
            </a:pPr>
            <a:r>
              <a:rPr lang="en"/>
              <a:t>  $watcher list - </a:t>
            </a:r>
            <a:r>
              <a:rPr lang="en" sz="900">
                <a:solidFill>
                  <a:srgbClr val="222222"/>
                </a:solidFill>
                <a:highlight>
                  <a:srgbClr val="FFFFFF"/>
                </a:highlight>
                <a:latin typeface="Consolas"/>
                <a:ea typeface="Consolas"/>
                <a:cs typeface="Consolas"/>
                <a:sym typeface="Consolas"/>
              </a:rPr>
              <a:t>angular.element($0).scope()  </a:t>
            </a:r>
          </a:p>
          <a:p>
            <a:pPr lvl="0">
              <a:spcBef>
                <a:spcPts val="0"/>
              </a:spcBef>
              <a:buNone/>
            </a:pPr>
            <a:r>
              <a:rPr lang="en" sz="900">
                <a:solidFill>
                  <a:srgbClr val="222222"/>
                </a:solidFill>
                <a:highlight>
                  <a:srgbClr val="FFFFFF"/>
                </a:highlight>
                <a:latin typeface="Consolas"/>
                <a:ea typeface="Consolas"/>
                <a:cs typeface="Consolas"/>
                <a:sym typeface="Consolas"/>
              </a:rPr>
              <a:t>  Dirty checking - </a:t>
            </a:r>
            <a:r>
              <a:rPr lang="en" sz="900" u="sng">
                <a:solidFill>
                  <a:schemeClr val="hlink"/>
                </a:solidFill>
                <a:highlight>
                  <a:srgbClr val="FFFFFF"/>
                </a:highlight>
                <a:latin typeface="Consolas"/>
                <a:ea typeface="Consolas"/>
                <a:cs typeface="Consolas"/>
                <a:sym typeface="Consolas"/>
                <a:hlinkClick r:id="rId4"/>
              </a:rPr>
              <a:t>http://codepen.io/vinaymavi/pen/JGeLZz</a:t>
            </a:r>
            <a:r>
              <a:rPr lang="en" sz="900">
                <a:solidFill>
                  <a:srgbClr val="222222"/>
                </a:solidFill>
                <a:highlight>
                  <a:srgbClr val="FFFFFF"/>
                </a:highlight>
                <a:latin typeface="Consolas"/>
                <a:ea typeface="Consolas"/>
                <a:cs typeface="Consolas"/>
                <a:sym typeface="Consolas"/>
              </a:rPr>
              <a:t> </a:t>
            </a:r>
          </a:p>
          <a:p>
            <a:pPr lvl="0">
              <a:spcBef>
                <a:spcPts val="0"/>
              </a:spcBef>
              <a:buNone/>
            </a:pPr>
            <a:r>
              <a:rPr lang="en" sz="900">
                <a:solidFill>
                  <a:srgbClr val="222222"/>
                </a:solidFill>
                <a:highlight>
                  <a:srgbClr val="FFFFFF"/>
                </a:highlight>
                <a:latin typeface="Consolas"/>
                <a:ea typeface="Consolas"/>
                <a:cs typeface="Consolas"/>
                <a:sym typeface="Consolas"/>
              </a:rPr>
              <a:t>  $apply + $evelAsync - </a:t>
            </a:r>
            <a:r>
              <a:rPr lang="en" sz="900" u="sng">
                <a:solidFill>
                  <a:schemeClr val="hlink"/>
                </a:solidFill>
                <a:highlight>
                  <a:srgbClr val="FFFFFF"/>
                </a:highlight>
                <a:latin typeface="Consolas"/>
                <a:ea typeface="Consolas"/>
                <a:cs typeface="Consolas"/>
                <a:sym typeface="Consolas"/>
                <a:hlinkClick r:id="rId5"/>
              </a:rPr>
              <a:t>http://codepen.io/vinaymavi/pen/qZoOQW?editors=1010</a:t>
            </a:r>
            <a:r>
              <a:rPr lang="en" sz="900">
                <a:solidFill>
                  <a:srgbClr val="222222"/>
                </a:solidFill>
                <a:highlight>
                  <a:srgbClr val="FFFFFF"/>
                </a:highlight>
                <a:latin typeface="Consolas"/>
                <a:ea typeface="Consolas"/>
                <a:cs typeface="Consolas"/>
                <a:sym typeface="Consolas"/>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https://docs.angularjs.org/guide/concepts</a:t>
            </a:r>
            <a:r>
              <a:rPr lang="en"/>
              <a:t> </a:t>
            </a:r>
          </a:p>
          <a:p>
            <a:pPr lvl="0" rtl="0">
              <a:spcBef>
                <a:spcPts val="0"/>
              </a:spcBef>
              <a:buNone/>
            </a:pPr>
            <a:r>
              <a:rPr lang="en" u="sng">
                <a:solidFill>
                  <a:schemeClr val="hlink"/>
                </a:solidFill>
                <a:hlinkClick r:id="rId3"/>
              </a:rPr>
              <a:t>https://docs.angularjs.org/guide/controller</a:t>
            </a:r>
            <a:r>
              <a:rPr lang="en"/>
              <a:t> </a:t>
            </a:r>
          </a:p>
          <a:p>
            <a:pPr lvl="0" rtl="0">
              <a:lnSpc>
                <a:spcPct val="142857"/>
              </a:lnSpc>
              <a:spcBef>
                <a:spcPts val="0"/>
              </a:spcBef>
              <a:spcAft>
                <a:spcPts val="800"/>
              </a:spcAft>
              <a:buNone/>
            </a:pPr>
            <a:r>
              <a:rPr lang="en" sz="1050">
                <a:solidFill>
                  <a:srgbClr val="333333"/>
                </a:solidFill>
                <a:highlight>
                  <a:srgbClr val="FFFFFF"/>
                </a:highlight>
              </a:rPr>
              <a:t>“When a Controller is attached to the DOM via the </a:t>
            </a:r>
            <a:r>
              <a:rPr lang="en" sz="1050">
                <a:solidFill>
                  <a:srgbClr val="428BCA"/>
                </a:solidFill>
                <a:highlight>
                  <a:srgbClr val="FFFFFF"/>
                </a:highlight>
                <a:hlinkClick r:id="rId4"/>
              </a:rPr>
              <a:t>ng-controller</a:t>
            </a:r>
            <a:r>
              <a:rPr lang="en" sz="1050">
                <a:solidFill>
                  <a:srgbClr val="333333"/>
                </a:solidFill>
                <a:highlight>
                  <a:srgbClr val="FFFFFF"/>
                </a:highlight>
              </a:rPr>
              <a:t> directive, Angular will instantiate a new Controller object, using the specified Controller's constructor function. A new child scope will be created and made available as an injectable parameter to the Controller's constructor function as </a:t>
            </a:r>
            <a:r>
              <a:rPr lang="en" sz="950">
                <a:solidFill>
                  <a:srgbClr val="333333"/>
                </a:solidFill>
                <a:highlight>
                  <a:srgbClr val="F4F4F4"/>
                </a:highlight>
                <a:latin typeface="Consolas"/>
                <a:ea typeface="Consolas"/>
                <a:cs typeface="Consolas"/>
                <a:sym typeface="Consolas"/>
              </a:rPr>
              <a:t>$scope</a:t>
            </a:r>
            <a:r>
              <a:rPr lang="en" sz="1050">
                <a:solidFill>
                  <a:srgbClr val="333333"/>
                </a:solidFill>
                <a:highlight>
                  <a:srgbClr val="FFFFFF"/>
                </a:highlight>
              </a:rPr>
              <a:t>.</a:t>
            </a:r>
          </a:p>
          <a:p>
            <a:pPr lvl="0" rtl="0">
              <a:lnSpc>
                <a:spcPct val="142857"/>
              </a:lnSpc>
              <a:spcBef>
                <a:spcPts val="0"/>
              </a:spcBef>
              <a:spcAft>
                <a:spcPts val="800"/>
              </a:spcAft>
              <a:buNone/>
            </a:pPr>
            <a:r>
              <a:rPr lang="en" sz="1050">
                <a:solidFill>
                  <a:srgbClr val="333333"/>
                </a:solidFill>
                <a:highlight>
                  <a:srgbClr val="FFFFFF"/>
                </a:highlight>
              </a:rPr>
              <a:t>If the controller has been attached using the </a:t>
            </a:r>
            <a:r>
              <a:rPr lang="en" sz="950">
                <a:solidFill>
                  <a:srgbClr val="333333"/>
                </a:solidFill>
                <a:highlight>
                  <a:srgbClr val="F4F4F4"/>
                </a:highlight>
                <a:latin typeface="Consolas"/>
                <a:ea typeface="Consolas"/>
                <a:cs typeface="Consolas"/>
                <a:sym typeface="Consolas"/>
              </a:rPr>
              <a:t>controller as</a:t>
            </a:r>
            <a:r>
              <a:rPr lang="en" sz="1050">
                <a:solidFill>
                  <a:srgbClr val="333333"/>
                </a:solidFill>
                <a:highlight>
                  <a:srgbClr val="FFFFFF"/>
                </a:highlight>
              </a:rPr>
              <a:t> syntax then the controller instance will be assigned to a property on the new scope.”</a:t>
            </a:r>
          </a:p>
          <a:p>
            <a:pPr lvl="0" rtl="0">
              <a:lnSpc>
                <a:spcPct val="142857"/>
              </a:lnSpc>
              <a:spcBef>
                <a:spcPts val="0"/>
              </a:spcBef>
              <a:spcAft>
                <a:spcPts val="800"/>
              </a:spcAft>
              <a:buNone/>
            </a:pPr>
            <a:r>
              <a:rPr b="1" lang="en" sz="1050">
                <a:solidFill>
                  <a:srgbClr val="333333"/>
                </a:solidFill>
                <a:highlight>
                  <a:srgbClr val="FFFFFF"/>
                </a:highlight>
              </a:rPr>
              <a:t>This statement need a example.</a:t>
            </a:r>
          </a:p>
          <a:p>
            <a:pPr lvl="0" rtl="0">
              <a:lnSpc>
                <a:spcPct val="142857"/>
              </a:lnSpc>
              <a:spcBef>
                <a:spcPts val="0"/>
              </a:spcBef>
              <a:spcAft>
                <a:spcPts val="800"/>
              </a:spcAft>
              <a:buNone/>
            </a:pPr>
            <a:r>
              <a:rPr lang="en" sz="1050" u="sng">
                <a:solidFill>
                  <a:schemeClr val="hlink"/>
                </a:solidFill>
                <a:highlight>
                  <a:srgbClr val="FFFFFF"/>
                </a:highlight>
                <a:hlinkClick r:id="rId5"/>
              </a:rPr>
              <a:t>https://docs.angularjs.org/guide/scope</a:t>
            </a:r>
            <a:r>
              <a:rPr lang="en" sz="1050">
                <a:solidFill>
                  <a:srgbClr val="333333"/>
                </a:solidFill>
                <a:highlight>
                  <a:srgbClr val="FFFFFF"/>
                </a:highlight>
              </a:rPr>
              <a:t> </a:t>
            </a:r>
          </a:p>
          <a:p>
            <a:pPr lvl="0" rtl="0">
              <a:lnSpc>
                <a:spcPct val="142857"/>
              </a:lnSpc>
              <a:spcBef>
                <a:spcPts val="0"/>
              </a:spcBef>
              <a:spcAft>
                <a:spcPts val="800"/>
              </a:spcAft>
              <a:buNone/>
            </a:pPr>
            <a:r>
              <a:t/>
            </a:r>
            <a:endParaRPr sz="1050">
              <a:solidFill>
                <a:srgbClr val="333333"/>
              </a:solidFill>
              <a:highlight>
                <a:srgbClr val="FFFFFF"/>
              </a:highlight>
            </a:endParaRPr>
          </a:p>
          <a:p>
            <a:pPr lvl="0" rtl="0">
              <a:lnSpc>
                <a:spcPct val="142857"/>
              </a:lnSpc>
              <a:spcBef>
                <a:spcPts val="0"/>
              </a:spcBef>
              <a:spcAft>
                <a:spcPts val="800"/>
              </a:spcAft>
              <a:buNone/>
            </a:pPr>
            <a:r>
              <a:rPr lang="en" sz="1050">
                <a:solidFill>
                  <a:srgbClr val="333333"/>
                </a:solidFill>
                <a:highlight>
                  <a:srgbClr val="FFFFFF"/>
                </a:highlight>
              </a:rPr>
              <a:t>Examples - </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Examples </a:t>
            </a:r>
          </a:p>
          <a:p>
            <a:pPr lvl="0">
              <a:spcBef>
                <a:spcPts val="0"/>
              </a:spcBef>
              <a:buNone/>
            </a:pPr>
            <a:r>
              <a:t/>
            </a:r>
            <a:endParaRPr/>
          </a:p>
          <a:p>
            <a:pPr lvl="0">
              <a:spcBef>
                <a:spcPts val="0"/>
              </a:spcBef>
              <a:buNone/>
            </a:pPr>
            <a:r>
              <a:rPr lang="en"/>
              <a:t>Service - </a:t>
            </a:r>
            <a:r>
              <a:rPr lang="en" u="sng">
                <a:solidFill>
                  <a:schemeClr val="hlink"/>
                </a:solidFill>
                <a:hlinkClick r:id="rId2"/>
              </a:rPr>
              <a:t>http://codepen.io/vinaymavi/pen/VaXvRe?editors=1010</a:t>
            </a:r>
            <a:r>
              <a:rPr lang="en"/>
              <a:t> </a:t>
            </a:r>
          </a:p>
          <a:p>
            <a:pPr lvl="0">
              <a:spcBef>
                <a:spcPts val="0"/>
              </a:spcBef>
              <a:buNone/>
            </a:pPr>
            <a:r>
              <a:rPr lang="en"/>
              <a:t>Factory -  </a:t>
            </a:r>
            <a:r>
              <a:rPr lang="en" u="sng">
                <a:solidFill>
                  <a:schemeClr val="hlink"/>
                </a:solidFill>
                <a:hlinkClick r:id="rId3"/>
              </a:rPr>
              <a:t>http://codepen.io/vinaymavi/pen/KzodEe?editors=1010</a:t>
            </a:r>
            <a:r>
              <a:rPr lang="en"/>
              <a:t> </a:t>
            </a:r>
          </a:p>
          <a:p>
            <a:pPr lvl="0">
              <a:spcBef>
                <a:spcPts val="0"/>
              </a:spcBef>
              <a:buNone/>
            </a:pPr>
            <a:r>
              <a:rPr lang="en"/>
              <a:t>Provider - </a:t>
            </a:r>
            <a:r>
              <a:rPr lang="en" u="sng">
                <a:solidFill>
                  <a:schemeClr val="hlink"/>
                </a:solidFill>
                <a:hlinkClick r:id="rId4"/>
              </a:rPr>
              <a:t>http://codepen.io/vinaymavi/pen/greaym?editors=1010</a:t>
            </a:r>
            <a:r>
              <a:rPr lang="e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How angularJs app boot.</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how many steps to boot.</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how angular app parsed and create bi-directional map.</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angularjs phases </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can two module instanciate within single html page? why?</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scope life cycle?</a:t>
            </a:r>
          </a:p>
          <a:p>
            <a:pPr indent="-342900" lvl="0" marL="457200" rtl="0">
              <a:lnSpc>
                <a:spcPct val="115000"/>
              </a:lnSpc>
              <a:spcBef>
                <a:spcPts val="0"/>
              </a:spcBef>
              <a:spcAft>
                <a:spcPts val="1600"/>
              </a:spcAft>
              <a:buClr>
                <a:srgbClr val="000000"/>
              </a:buClr>
              <a:buSzPct val="100000"/>
              <a:buFont typeface="Roboto"/>
            </a:pPr>
            <a:r>
              <a:rPr lang="en" sz="1800">
                <a:latin typeface="Roboto"/>
                <a:ea typeface="Roboto"/>
                <a:cs typeface="Roboto"/>
                <a:sym typeface="Roboto"/>
              </a:rPr>
              <a:t>How angularJS manage controller,constantans,factory,services internally.</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Motivation topics</a:t>
            </a:r>
          </a:p>
          <a:p>
            <a:pPr indent="-228600" lvl="0" marL="457200" rtl="0">
              <a:spcBef>
                <a:spcPts val="0"/>
              </a:spcBef>
              <a:buChar char="-"/>
            </a:pPr>
            <a:r>
              <a:rPr lang="en"/>
              <a:t>Bidirectional bindings  (add/ subtract/ multiplication/ divide) examples.</a:t>
            </a:r>
          </a:p>
          <a:p>
            <a:pPr indent="-228600" lvl="0" marL="457200" rtl="0">
              <a:spcBef>
                <a:spcPts val="0"/>
              </a:spcBef>
              <a:buChar char="-"/>
            </a:pPr>
            <a:r>
              <a:rPr lang="en"/>
              <a:t>Routing </a:t>
            </a:r>
          </a:p>
          <a:p>
            <a:pPr indent="-228600" lvl="0" marL="457200" rtl="0">
              <a:spcBef>
                <a:spcPts val="0"/>
              </a:spcBef>
              <a:buChar char="-"/>
            </a:pPr>
            <a:r>
              <a:rPr lang="en"/>
              <a:t>custom element creation</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6" name="Shape 66"/>
        <p:cNvGrpSpPr/>
        <p:nvPr/>
      </p:nvGrpSpPr>
      <p:grpSpPr>
        <a:xfrm>
          <a:off x="0" y="0"/>
          <a:ext cx="0" cy="0"/>
          <a:chOff x="0" y="0"/>
          <a:chExt cx="0" cy="0"/>
        </a:xfrm>
      </p:grpSpPr>
      <p:sp>
        <p:nvSpPr>
          <p:cNvPr id="67" name="Shape 67"/>
          <p:cNvSpPr/>
          <p:nvPr/>
        </p:nvSpPr>
        <p:spPr>
          <a:xfrm>
            <a:off x="0" y="0"/>
            <a:ext cx="9144000" cy="3518400"/>
          </a:xfrm>
          <a:prstGeom prst="rect">
            <a:avLst/>
          </a:prstGeom>
          <a:solidFill>
            <a:schemeClr val="dk2"/>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68" name="Shape 68"/>
          <p:cNvCxnSpPr/>
          <p:nvPr/>
        </p:nvCxnSpPr>
        <p:spPr>
          <a:xfrm>
            <a:off x="0" y="3496603"/>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
        <p:nvSpPr>
          <p:cNvPr id="69" name="Shape 69"/>
          <p:cNvSpPr txBox="1"/>
          <p:nvPr>
            <p:ph type="ctrTitle"/>
          </p:nvPr>
        </p:nvSpPr>
        <p:spPr>
          <a:xfrm>
            <a:off x="393700" y="254000"/>
            <a:ext cx="8064600" cy="2881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Arial"/>
              <a:buNone/>
              <a:defRPr b="1" i="0" sz="7200" u="none" cap="none" strike="noStrike">
                <a:solidFill>
                  <a:schemeClr val="lt1"/>
                </a:solidFill>
                <a:latin typeface="Arial"/>
                <a:ea typeface="Arial"/>
                <a:cs typeface="Arial"/>
                <a:sym typeface="Arial"/>
              </a:defRPr>
            </a:lvl1pPr>
            <a:lvl2pPr indent="0" lvl="1" marL="0" marR="0" rtl="0" algn="l">
              <a:spcBef>
                <a:spcPts val="0"/>
              </a:spcBef>
              <a:buClr>
                <a:schemeClr val="lt1"/>
              </a:buClr>
              <a:buFont typeface="Arial"/>
              <a:buNone/>
              <a:defRPr b="1" i="0" sz="7200" u="none" cap="none" strike="noStrike">
                <a:solidFill>
                  <a:schemeClr val="lt1"/>
                </a:solidFill>
              </a:defRPr>
            </a:lvl2pPr>
            <a:lvl3pPr indent="0" lvl="2" marL="0" marR="0" rtl="0" algn="l">
              <a:spcBef>
                <a:spcPts val="0"/>
              </a:spcBef>
              <a:buClr>
                <a:schemeClr val="lt1"/>
              </a:buClr>
              <a:buFont typeface="Arial"/>
              <a:buNone/>
              <a:defRPr b="1" i="0" sz="7200" u="none" cap="none" strike="noStrike">
                <a:solidFill>
                  <a:schemeClr val="lt1"/>
                </a:solidFill>
              </a:defRPr>
            </a:lvl3pPr>
            <a:lvl4pPr indent="0" lvl="3" marL="0" marR="0" rtl="0" algn="l">
              <a:spcBef>
                <a:spcPts val="0"/>
              </a:spcBef>
              <a:buClr>
                <a:schemeClr val="lt1"/>
              </a:buClr>
              <a:buFont typeface="Arial"/>
              <a:buNone/>
              <a:defRPr b="1" i="0" sz="7200" u="none" cap="none" strike="noStrike">
                <a:solidFill>
                  <a:schemeClr val="lt1"/>
                </a:solidFill>
              </a:defRPr>
            </a:lvl4pPr>
            <a:lvl5pPr indent="0" lvl="4" marL="0" marR="0" rtl="0" algn="l">
              <a:spcBef>
                <a:spcPts val="0"/>
              </a:spcBef>
              <a:buClr>
                <a:schemeClr val="lt1"/>
              </a:buClr>
              <a:buFont typeface="Arial"/>
              <a:buNone/>
              <a:defRPr b="1" i="0" sz="7200" u="none" cap="none" strike="noStrike">
                <a:solidFill>
                  <a:schemeClr val="lt1"/>
                </a:solidFill>
              </a:defRPr>
            </a:lvl5pPr>
            <a:lvl6pPr indent="0" lvl="5" marL="0" marR="0" rtl="0" algn="l">
              <a:spcBef>
                <a:spcPts val="0"/>
              </a:spcBef>
              <a:buClr>
                <a:schemeClr val="lt1"/>
              </a:buClr>
              <a:buFont typeface="Arial"/>
              <a:buNone/>
              <a:defRPr b="1" i="0" sz="7200" u="none" cap="none" strike="noStrike">
                <a:solidFill>
                  <a:schemeClr val="lt1"/>
                </a:solidFill>
              </a:defRPr>
            </a:lvl6pPr>
            <a:lvl7pPr indent="0" lvl="6" marL="0" marR="0" rtl="0" algn="l">
              <a:spcBef>
                <a:spcPts val="0"/>
              </a:spcBef>
              <a:buClr>
                <a:schemeClr val="lt1"/>
              </a:buClr>
              <a:buFont typeface="Arial"/>
              <a:buNone/>
              <a:defRPr b="1" i="0" sz="7200" u="none" cap="none" strike="noStrike">
                <a:solidFill>
                  <a:schemeClr val="lt1"/>
                </a:solidFill>
              </a:defRPr>
            </a:lvl7pPr>
            <a:lvl8pPr indent="0" lvl="7" marL="0" marR="0" rtl="0" algn="l">
              <a:spcBef>
                <a:spcPts val="0"/>
              </a:spcBef>
              <a:buClr>
                <a:schemeClr val="lt1"/>
              </a:buClr>
              <a:buFont typeface="Arial"/>
              <a:buNone/>
              <a:defRPr b="1" i="0" sz="7200" u="none" cap="none" strike="noStrike">
                <a:solidFill>
                  <a:schemeClr val="lt1"/>
                </a:solidFill>
              </a:defRPr>
            </a:lvl8pPr>
            <a:lvl9pPr indent="0" lvl="8" marL="0" marR="0" rtl="0" algn="l">
              <a:spcBef>
                <a:spcPts val="0"/>
              </a:spcBef>
              <a:buClr>
                <a:schemeClr val="lt1"/>
              </a:buClr>
              <a:buFont typeface="Arial"/>
              <a:buNone/>
              <a:defRPr b="1" i="0" sz="7200" u="none" cap="none" strike="noStrike">
                <a:solidFill>
                  <a:schemeClr val="lt1"/>
                </a:solidFill>
              </a:defRPr>
            </a:lvl9pPr>
          </a:lstStyle>
          <a:p/>
        </p:txBody>
      </p:sp>
      <p:sp>
        <p:nvSpPr>
          <p:cNvPr id="70" name="Shape 70"/>
          <p:cNvSpPr txBox="1"/>
          <p:nvPr>
            <p:ph idx="1" type="subTitle"/>
          </p:nvPr>
        </p:nvSpPr>
        <p:spPr>
          <a:xfrm>
            <a:off x="685800" y="3627026"/>
            <a:ext cx="7772400" cy="774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73" name="Shape 73"/>
          <p:cNvCxnSpPr/>
          <p:nvPr/>
        </p:nvCxnSpPr>
        <p:spPr>
          <a:xfrm>
            <a:off x="0" y="1127875"/>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
        <p:nvSpPr>
          <p:cNvPr id="74" name="Shape 74"/>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75" name="Shape 75"/>
        <p:cNvGrpSpPr/>
        <p:nvPr/>
      </p:nvGrpSpPr>
      <p:grpSpPr>
        <a:xfrm>
          <a:off x="0" y="0"/>
          <a:ext cx="0" cy="0"/>
          <a:chOff x="0" y="0"/>
          <a:chExt cx="0" cy="0"/>
        </a:xfrm>
      </p:grpSpPr>
      <p:sp>
        <p:nvSpPr>
          <p:cNvPr id="76" name="Shape 76"/>
          <p:cNvSpPr/>
          <p:nvPr/>
        </p:nvSpPr>
        <p:spPr>
          <a:xfrm>
            <a:off x="0" y="0"/>
            <a:ext cx="9144000" cy="3518400"/>
          </a:xfrm>
          <a:prstGeom prst="rect">
            <a:avLst/>
          </a:prstGeom>
          <a:solidFill>
            <a:schemeClr val="lt2"/>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77" name="Shape 77"/>
          <p:cNvCxnSpPr/>
          <p:nvPr/>
        </p:nvCxnSpPr>
        <p:spPr>
          <a:xfrm>
            <a:off x="0" y="3496603"/>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
        <p:nvSpPr>
          <p:cNvPr id="78" name="Shape 78"/>
          <p:cNvSpPr txBox="1"/>
          <p:nvPr>
            <p:ph type="ctrTitle"/>
          </p:nvPr>
        </p:nvSpPr>
        <p:spPr>
          <a:xfrm>
            <a:off x="685800" y="1867781"/>
            <a:ext cx="7772400" cy="16487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3"/>
              </a:buClr>
              <a:buFont typeface="Arial"/>
              <a:buNone/>
              <a:defRPr b="1" i="0" sz="7200" u="none" cap="none" strike="noStrike">
                <a:solidFill>
                  <a:schemeClr val="accent3"/>
                </a:solidFill>
                <a:latin typeface="Arial"/>
                <a:ea typeface="Arial"/>
                <a:cs typeface="Arial"/>
                <a:sym typeface="Arial"/>
              </a:defRPr>
            </a:lvl1pPr>
            <a:lvl2pPr indent="0" lvl="1" marL="0" marR="0" rtl="0" algn="l">
              <a:spcBef>
                <a:spcPts val="0"/>
              </a:spcBef>
              <a:buClr>
                <a:schemeClr val="lt1"/>
              </a:buClr>
              <a:buFont typeface="Arial"/>
              <a:buNone/>
              <a:defRPr b="1" i="0" sz="7200" u="none" cap="none" strike="noStrike">
                <a:solidFill>
                  <a:schemeClr val="lt1"/>
                </a:solidFill>
              </a:defRPr>
            </a:lvl2pPr>
            <a:lvl3pPr indent="0" lvl="2" marL="0" marR="0" rtl="0" algn="l">
              <a:spcBef>
                <a:spcPts val="0"/>
              </a:spcBef>
              <a:buClr>
                <a:schemeClr val="lt1"/>
              </a:buClr>
              <a:buFont typeface="Arial"/>
              <a:buNone/>
              <a:defRPr b="1" i="0" sz="7200" u="none" cap="none" strike="noStrike">
                <a:solidFill>
                  <a:schemeClr val="lt1"/>
                </a:solidFill>
              </a:defRPr>
            </a:lvl3pPr>
            <a:lvl4pPr indent="0" lvl="3" marL="0" marR="0" rtl="0" algn="l">
              <a:spcBef>
                <a:spcPts val="0"/>
              </a:spcBef>
              <a:buClr>
                <a:schemeClr val="lt1"/>
              </a:buClr>
              <a:buFont typeface="Arial"/>
              <a:buNone/>
              <a:defRPr b="1" i="0" sz="7200" u="none" cap="none" strike="noStrike">
                <a:solidFill>
                  <a:schemeClr val="lt1"/>
                </a:solidFill>
              </a:defRPr>
            </a:lvl4pPr>
            <a:lvl5pPr indent="0" lvl="4" marL="0" marR="0" rtl="0" algn="l">
              <a:spcBef>
                <a:spcPts val="0"/>
              </a:spcBef>
              <a:buClr>
                <a:schemeClr val="lt1"/>
              </a:buClr>
              <a:buFont typeface="Arial"/>
              <a:buNone/>
              <a:defRPr b="1" i="0" sz="7200" u="none" cap="none" strike="noStrike">
                <a:solidFill>
                  <a:schemeClr val="lt1"/>
                </a:solidFill>
              </a:defRPr>
            </a:lvl5pPr>
            <a:lvl6pPr indent="0" lvl="5" marL="0" marR="0" rtl="0" algn="l">
              <a:spcBef>
                <a:spcPts val="0"/>
              </a:spcBef>
              <a:buClr>
                <a:schemeClr val="lt1"/>
              </a:buClr>
              <a:buFont typeface="Arial"/>
              <a:buNone/>
              <a:defRPr b="1" i="0" sz="7200" u="none" cap="none" strike="noStrike">
                <a:solidFill>
                  <a:schemeClr val="lt1"/>
                </a:solidFill>
              </a:defRPr>
            </a:lvl6pPr>
            <a:lvl7pPr indent="0" lvl="6" marL="0" marR="0" rtl="0" algn="l">
              <a:spcBef>
                <a:spcPts val="0"/>
              </a:spcBef>
              <a:buClr>
                <a:schemeClr val="lt1"/>
              </a:buClr>
              <a:buFont typeface="Arial"/>
              <a:buNone/>
              <a:defRPr b="1" i="0" sz="7200" u="none" cap="none" strike="noStrike">
                <a:solidFill>
                  <a:schemeClr val="lt1"/>
                </a:solidFill>
              </a:defRPr>
            </a:lvl7pPr>
            <a:lvl8pPr indent="0" lvl="7" marL="0" marR="0" rtl="0" algn="l">
              <a:spcBef>
                <a:spcPts val="0"/>
              </a:spcBef>
              <a:buClr>
                <a:schemeClr val="lt1"/>
              </a:buClr>
              <a:buFont typeface="Arial"/>
              <a:buNone/>
              <a:defRPr b="1" i="0" sz="7200" u="none" cap="none" strike="noStrike">
                <a:solidFill>
                  <a:schemeClr val="lt1"/>
                </a:solidFill>
              </a:defRPr>
            </a:lvl8pPr>
            <a:lvl9pPr indent="0" lvl="8" marL="0" marR="0" rtl="0" algn="l">
              <a:spcBef>
                <a:spcPts val="0"/>
              </a:spcBef>
              <a:buClr>
                <a:schemeClr val="lt1"/>
              </a:buClr>
              <a:buFont typeface="Arial"/>
              <a:buNone/>
              <a:defRPr b="1" i="0" sz="7200" u="none" cap="none" strike="noStrike">
                <a:solidFill>
                  <a:schemeClr val="lt1"/>
                </a:solidFill>
              </a:defRPr>
            </a:lvl9pPr>
          </a:lstStyle>
          <a:p/>
        </p:txBody>
      </p:sp>
      <p:sp>
        <p:nvSpPr>
          <p:cNvPr id="79" name="Shape 79"/>
          <p:cNvSpPr txBox="1"/>
          <p:nvPr>
            <p:ph idx="1" type="subTitle"/>
          </p:nvPr>
        </p:nvSpPr>
        <p:spPr>
          <a:xfrm>
            <a:off x="685800" y="3627026"/>
            <a:ext cx="7772400" cy="7743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0" name="Shape 80"/>
        <p:cNvGrpSpPr/>
        <p:nvPr/>
      </p:nvGrpSpPr>
      <p:grpSpPr>
        <a:xfrm>
          <a:off x="0" y="0"/>
          <a:ext cx="0" cy="0"/>
          <a:chOff x="0" y="0"/>
          <a:chExt cx="0" cy="0"/>
        </a:xfrm>
      </p:grpSpPr>
      <p:sp>
        <p:nvSpPr>
          <p:cNvPr id="81" name="Shape 81"/>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2" name="Shape 82"/>
          <p:cNvCxnSpPr/>
          <p:nvPr/>
        </p:nvCxnSpPr>
        <p:spPr>
          <a:xfrm>
            <a:off x="0" y="1127875"/>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
        <p:nvSpPr>
          <p:cNvPr id="83" name="Shape 83"/>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5" name="Shape 85"/>
        <p:cNvGrpSpPr/>
        <p:nvPr/>
      </p:nvGrpSpPr>
      <p:grpSpPr>
        <a:xfrm>
          <a:off x="0" y="0"/>
          <a:ext cx="0" cy="0"/>
          <a:chOff x="0" y="0"/>
          <a:chExt cx="0" cy="0"/>
        </a:xfrm>
      </p:grpSpPr>
      <p:sp>
        <p:nvSpPr>
          <p:cNvPr id="86" name="Shape 86"/>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87" name="Shape 87"/>
          <p:cNvCxnSpPr/>
          <p:nvPr/>
        </p:nvCxnSpPr>
        <p:spPr>
          <a:xfrm>
            <a:off x="0" y="1127875"/>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
        <p:nvSpPr>
          <p:cNvPr id="88" name="Shape 88"/>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 type="body"/>
          </p:nvPr>
        </p:nvSpPr>
        <p:spPr>
          <a:xfrm>
            <a:off x="457200" y="1200150"/>
            <a:ext cx="3994500"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 name="Shape 90"/>
          <p:cNvSpPr txBox="1"/>
          <p:nvPr>
            <p:ph idx="2" type="body"/>
          </p:nvPr>
        </p:nvSpPr>
        <p:spPr>
          <a:xfrm>
            <a:off x="4692273" y="1200150"/>
            <a:ext cx="3994499" cy="3725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1" name="Shape 91"/>
        <p:cNvGrpSpPr/>
        <p:nvPr/>
      </p:nvGrpSpPr>
      <p:grpSpPr>
        <a:xfrm>
          <a:off x="0" y="0"/>
          <a:ext cx="0" cy="0"/>
          <a:chOff x="0" y="0"/>
          <a:chExt cx="0" cy="0"/>
        </a:xfrm>
      </p:grpSpPr>
      <p:sp>
        <p:nvSpPr>
          <p:cNvPr id="92" name="Shape 92"/>
          <p:cNvSpPr txBox="1"/>
          <p:nvPr>
            <p:ph idx="1" type="body"/>
          </p:nvPr>
        </p:nvSpPr>
        <p:spPr>
          <a:xfrm>
            <a:off x="457200" y="4406308"/>
            <a:ext cx="8229600" cy="519600"/>
          </a:xfrm>
          <a:prstGeom prst="rect">
            <a:avLst/>
          </a:prstGeom>
          <a:noFill/>
          <a:ln>
            <a:noFill/>
          </a:ln>
        </p:spPr>
        <p:txBody>
          <a:bodyPr anchorCtr="0" anchor="t" bIns="91425" lIns="91425" rIns="91425" tIns="91425"/>
          <a:lstStyle>
            <a:lvl1pPr lvl="0" rtl="0">
              <a:spcBef>
                <a:spcPts val="0"/>
              </a:spcBef>
              <a:buClr>
                <a:schemeClr val="dk2"/>
              </a:buClr>
              <a:buFont typeface="Arial"/>
              <a:buNone/>
              <a:defRPr sz="1800">
                <a:solidFill>
                  <a:schemeClr val="dk2"/>
                </a:solidFill>
              </a:defRPr>
            </a:lvl1pPr>
            <a:lvl2pPr lvl="1" rtl="0">
              <a:spcBef>
                <a:spcPts val="0"/>
              </a:spcBef>
              <a:defRPr sz="2400">
                <a:solidFill>
                  <a:schemeClr val="dk1"/>
                </a:solidFill>
              </a:defRPr>
            </a:lvl2pPr>
            <a:lvl3pPr lvl="2" rtl="0">
              <a:spcBef>
                <a:spcPts val="0"/>
              </a:spcBef>
              <a:defRPr sz="24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1800">
                <a:solidFill>
                  <a:schemeClr val="dk1"/>
                </a:solidFill>
              </a:defRPr>
            </a:lvl6pPr>
            <a:lvl7pPr lvl="6" rtl="0">
              <a:spcBef>
                <a:spcPts val="0"/>
              </a:spcBef>
              <a:defRPr sz="1800">
                <a:solidFill>
                  <a:schemeClr val="dk1"/>
                </a:solidFill>
              </a:defRPr>
            </a:lvl7pPr>
            <a:lvl8pPr lvl="7" rtl="0">
              <a:spcBef>
                <a:spcPts val="0"/>
              </a:spcBef>
              <a:defRPr sz="1800">
                <a:solidFill>
                  <a:schemeClr val="dk1"/>
                </a:solidFill>
              </a:defRPr>
            </a:lvl8pPr>
            <a:lvl9pPr lvl="8" rtl="0">
              <a:spcBef>
                <a:spcPts val="0"/>
              </a:spcBef>
              <a:defRPr sz="1800">
                <a:solidFill>
                  <a:schemeClr val="dk1"/>
                </a:solidFill>
              </a:defRPr>
            </a:lvl9pPr>
          </a:lstStyle>
          <a:p/>
        </p:txBody>
      </p:sp>
      <p:sp>
        <p:nvSpPr>
          <p:cNvPr id="93" name="Shape 93"/>
          <p:cNvSpPr/>
          <p:nvPr/>
        </p:nvSpPr>
        <p:spPr>
          <a:xfrm>
            <a:off x="4273" y="0"/>
            <a:ext cx="9144000" cy="4406400"/>
          </a:xfrm>
          <a:prstGeom prst="rect">
            <a:avLst/>
          </a:prstGeom>
          <a:solidFill>
            <a:srgbClr val="2388DB"/>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94" name="Shape 94"/>
          <p:cNvCxnSpPr/>
          <p:nvPr/>
        </p:nvCxnSpPr>
        <p:spPr>
          <a:xfrm>
            <a:off x="0" y="4384371"/>
            <a:ext cx="9144000" cy="0"/>
          </a:xfrm>
          <a:prstGeom prst="straightConnector1">
            <a:avLst/>
          </a:prstGeom>
          <a:noFill/>
          <a:ln cap="flat" cmpd="sng" w="57150">
            <a:solidFill>
              <a:srgbClr val="000000">
                <a:alpha val="14510"/>
              </a:srgbClr>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Arial"/>
              <a:buNone/>
              <a:defRPr b="1" i="0" sz="3600" u="none" cap="none" strike="noStrike">
                <a:solidFill>
                  <a:schemeClr val="lt1"/>
                </a:solidFill>
                <a:latin typeface="Arial"/>
                <a:ea typeface="Arial"/>
                <a:cs typeface="Arial"/>
                <a:sym typeface="Arial"/>
              </a:defRPr>
            </a:lvl1pPr>
            <a:lvl2pPr indent="0" lvl="1" marL="0" marR="0" rtl="0" algn="l">
              <a:spcBef>
                <a:spcPts val="0"/>
              </a:spcBef>
              <a:buClr>
                <a:schemeClr val="lt1"/>
              </a:buClr>
              <a:buFont typeface="Arial"/>
              <a:buNone/>
              <a:defRPr b="1" i="0" sz="3600" u="none" cap="none" strike="noStrike">
                <a:solidFill>
                  <a:schemeClr val="lt1"/>
                </a:solidFill>
              </a:defRPr>
            </a:lvl2pPr>
            <a:lvl3pPr indent="0" lvl="2" marL="0" marR="0" rtl="0" algn="l">
              <a:spcBef>
                <a:spcPts val="0"/>
              </a:spcBef>
              <a:buClr>
                <a:schemeClr val="lt1"/>
              </a:buClr>
              <a:buFont typeface="Arial"/>
              <a:buNone/>
              <a:defRPr b="1" i="0" sz="3600" u="none" cap="none" strike="noStrike">
                <a:solidFill>
                  <a:schemeClr val="lt1"/>
                </a:solidFill>
              </a:defRPr>
            </a:lvl3pPr>
            <a:lvl4pPr indent="0" lvl="3" marL="0" marR="0" rtl="0" algn="l">
              <a:spcBef>
                <a:spcPts val="0"/>
              </a:spcBef>
              <a:buClr>
                <a:schemeClr val="lt1"/>
              </a:buClr>
              <a:buFont typeface="Arial"/>
              <a:buNone/>
              <a:defRPr b="1" i="0" sz="3600" u="none" cap="none" strike="noStrike">
                <a:solidFill>
                  <a:schemeClr val="lt1"/>
                </a:solidFill>
              </a:defRPr>
            </a:lvl4pPr>
            <a:lvl5pPr indent="0" lvl="4" marL="0" marR="0" rtl="0" algn="l">
              <a:spcBef>
                <a:spcPts val="0"/>
              </a:spcBef>
              <a:buClr>
                <a:schemeClr val="lt1"/>
              </a:buClr>
              <a:buFont typeface="Arial"/>
              <a:buNone/>
              <a:defRPr b="1" i="0" sz="3600" u="none" cap="none" strike="noStrike">
                <a:solidFill>
                  <a:schemeClr val="lt1"/>
                </a:solidFill>
              </a:defRPr>
            </a:lvl5pPr>
            <a:lvl6pPr indent="0" lvl="5" marL="0" marR="0" rtl="0" algn="l">
              <a:spcBef>
                <a:spcPts val="0"/>
              </a:spcBef>
              <a:buClr>
                <a:schemeClr val="lt1"/>
              </a:buClr>
              <a:buFont typeface="Arial"/>
              <a:buNone/>
              <a:defRPr b="1" i="0" sz="3600" u="none" cap="none" strike="noStrike">
                <a:solidFill>
                  <a:schemeClr val="lt1"/>
                </a:solidFill>
              </a:defRPr>
            </a:lvl6pPr>
            <a:lvl7pPr indent="0" lvl="6" marL="0" marR="0" rtl="0" algn="l">
              <a:spcBef>
                <a:spcPts val="0"/>
              </a:spcBef>
              <a:buClr>
                <a:schemeClr val="lt1"/>
              </a:buClr>
              <a:buFont typeface="Arial"/>
              <a:buNone/>
              <a:defRPr b="1" i="0" sz="3600" u="none" cap="none" strike="noStrike">
                <a:solidFill>
                  <a:schemeClr val="lt1"/>
                </a:solidFill>
              </a:defRPr>
            </a:lvl7pPr>
            <a:lvl8pPr indent="0" lvl="7" marL="0" marR="0" rtl="0" algn="l">
              <a:spcBef>
                <a:spcPts val="0"/>
              </a:spcBef>
              <a:buClr>
                <a:schemeClr val="lt1"/>
              </a:buClr>
              <a:buFont typeface="Arial"/>
              <a:buNone/>
              <a:defRPr b="1" i="0" sz="3600" u="none" cap="none" strike="noStrike">
                <a:solidFill>
                  <a:schemeClr val="lt1"/>
                </a:solidFill>
              </a:defRPr>
            </a:lvl8pPr>
            <a:lvl9pPr indent="0" lvl="8" marL="0" marR="0" rtl="0" algn="l">
              <a:spcBef>
                <a:spcPts val="0"/>
              </a:spcBef>
              <a:buClr>
                <a:schemeClr val="lt1"/>
              </a:buClr>
              <a:buFont typeface="Arial"/>
              <a:buNone/>
              <a:defRPr b="1" i="0" sz="3600" u="none" cap="none" strike="noStrike">
                <a:solidFill>
                  <a:schemeClr val="lt1"/>
                </a:solidFill>
              </a:defRPr>
            </a:lvl9pPr>
          </a:lstStyle>
          <a:p/>
        </p:txBody>
      </p:sp>
      <p:sp>
        <p:nvSpPr>
          <p:cNvPr id="65" name="Shape 65"/>
          <p:cNvSpPr txBox="1"/>
          <p:nvPr>
            <p:ph idx="1" type="body"/>
          </p:nvPr>
        </p:nvSpPr>
        <p:spPr>
          <a:xfrm>
            <a:off x="457200" y="1200150"/>
            <a:ext cx="8229600" cy="3725700"/>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Arial"/>
              <a:buNone/>
              <a:defRPr b="0" i="0" sz="3000" u="none" cap="none" strike="noStrike">
                <a:solidFill>
                  <a:schemeClr val="dk1"/>
                </a:solidFill>
                <a:latin typeface="Arial"/>
                <a:ea typeface="Arial"/>
                <a:cs typeface="Arial"/>
                <a:sym typeface="Arial"/>
              </a:defRPr>
            </a:lvl1pPr>
            <a:lvl2pPr indent="0" lvl="1"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2pPr>
            <a:lvl3pPr indent="0" lvl="2" marL="0" marR="0" rtl="0" algn="l">
              <a:lnSpc>
                <a:spcPct val="100000"/>
              </a:lnSpc>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codepen.io/vinaymavi/pen/QNmjLG?editors=1010" TargetMode="External"/><Relationship Id="rId4"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codepen.io/vinaymavi/pen/aNYvZR?editors=1010" TargetMode="External"/><Relationship Id="rId4"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1.png"/><Relationship Id="rId4" Type="http://schemas.openxmlformats.org/officeDocument/2006/relationships/image" Target="../media/image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codepen.io/vinaymavi/pen/aNYOPY" TargetMode="External"/><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390525" y="1819275"/>
            <a:ext cx="4111499" cy="933599"/>
          </a:xfrm>
          <a:prstGeom prst="rect">
            <a:avLst/>
          </a:prstGeom>
        </p:spPr>
        <p:txBody>
          <a:bodyPr anchorCtr="0" anchor="b" bIns="91425" lIns="91425" rIns="91425" tIns="91425">
            <a:noAutofit/>
          </a:bodyPr>
          <a:lstStyle/>
          <a:p>
            <a:pPr lvl="0">
              <a:spcBef>
                <a:spcPts val="0"/>
              </a:spcBef>
              <a:buNone/>
            </a:pPr>
            <a:r>
              <a:rPr lang="en"/>
              <a:t>AngularJS</a:t>
            </a:r>
          </a:p>
        </p:txBody>
      </p:sp>
      <p:sp>
        <p:nvSpPr>
          <p:cNvPr id="101" name="Shape 101"/>
          <p:cNvSpPr txBox="1"/>
          <p:nvPr>
            <p:ph idx="1" type="subTitle"/>
          </p:nvPr>
        </p:nvSpPr>
        <p:spPr>
          <a:xfrm>
            <a:off x="390525" y="2789125"/>
            <a:ext cx="5166300" cy="432899"/>
          </a:xfrm>
          <a:prstGeom prst="rect">
            <a:avLst/>
          </a:prstGeom>
        </p:spPr>
        <p:txBody>
          <a:bodyPr anchorCtr="0" anchor="t" bIns="91425" lIns="91425" rIns="91425" tIns="91425">
            <a:noAutofit/>
          </a:bodyPr>
          <a:lstStyle/>
          <a:p>
            <a:pPr lvl="0" rtl="0">
              <a:spcBef>
                <a:spcPts val="0"/>
              </a:spcBef>
              <a:buNone/>
            </a:pPr>
            <a:r>
              <a:rPr lang="en"/>
              <a:t>@vinaymavi </a:t>
            </a:r>
          </a:p>
          <a:p>
            <a:pPr lvl="0">
              <a:spcBef>
                <a:spcPts val="0"/>
              </a:spcBef>
              <a:buNone/>
            </a:pPr>
            <a:r>
              <a:t/>
            </a:r>
            <a:endParaRPr/>
          </a:p>
        </p:txBody>
      </p:sp>
      <p:pic>
        <p:nvPicPr>
          <p:cNvPr id="102" name="Shape 102"/>
          <p:cNvPicPr preferRelativeResize="0"/>
          <p:nvPr/>
        </p:nvPicPr>
        <p:blipFill>
          <a:blip r:embed="rId3">
            <a:alphaModFix/>
          </a:blip>
          <a:stretch>
            <a:fillRect/>
          </a:stretch>
        </p:blipFill>
        <p:spPr>
          <a:xfrm>
            <a:off x="5187775" y="770312"/>
            <a:ext cx="3031525" cy="303152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Compilation</a:t>
            </a:r>
          </a:p>
        </p:txBody>
      </p:sp>
      <p:sp>
        <p:nvSpPr>
          <p:cNvPr id="164" name="Shape 164"/>
          <p:cNvSpPr txBox="1"/>
          <p:nvPr>
            <p:ph idx="4294967295" type="body"/>
          </p:nvPr>
        </p:nvSpPr>
        <p:spPr>
          <a:xfrm>
            <a:off x="471900" y="928475"/>
            <a:ext cx="8222100" cy="2710200"/>
          </a:xfrm>
          <a:prstGeom prst="rect">
            <a:avLst/>
          </a:prstGeom>
        </p:spPr>
        <p:txBody>
          <a:bodyPr anchorCtr="0" anchor="t" bIns="91425" lIns="91425" rIns="91425" tIns="91425">
            <a:noAutofit/>
          </a:bodyPr>
          <a:lstStyle/>
          <a:p>
            <a:pPr lvl="0">
              <a:spcBef>
                <a:spcPts val="0"/>
              </a:spcBef>
              <a:buNone/>
            </a:pPr>
            <a:r>
              <a:rPr b="1" lang="en" sz="1700">
                <a:solidFill>
                  <a:srgbClr val="000000"/>
                </a:solidFill>
                <a:latin typeface="Arial"/>
                <a:ea typeface="Arial"/>
                <a:cs typeface="Arial"/>
                <a:sym typeface="Arial"/>
              </a:rPr>
              <a:t>Step-1</a:t>
            </a:r>
            <a:r>
              <a:rPr lang="en" sz="1700">
                <a:latin typeface="Arial"/>
                <a:ea typeface="Arial"/>
                <a:cs typeface="Arial"/>
                <a:sym typeface="Arial"/>
              </a:rPr>
              <a:t> </a:t>
            </a:r>
            <a:r>
              <a:rPr lang="en" sz="1700">
                <a:solidFill>
                  <a:srgbClr val="333333"/>
                </a:solidFill>
                <a:latin typeface="Arial"/>
                <a:ea typeface="Arial"/>
                <a:cs typeface="Arial"/>
                <a:sym typeface="Arial"/>
              </a:rPr>
              <a:t>Compiler finds that an element matches a directive, then the directive is added to the list of directives that match the DOM element. A single element may match multiple directives </a:t>
            </a:r>
          </a:p>
          <a:p>
            <a:pPr lvl="0">
              <a:spcBef>
                <a:spcPts val="0"/>
              </a:spcBef>
              <a:buNone/>
            </a:pPr>
            <a:r>
              <a:rPr b="1" lang="en" sz="1700">
                <a:solidFill>
                  <a:srgbClr val="333333"/>
                </a:solidFill>
                <a:latin typeface="Arial"/>
                <a:ea typeface="Arial"/>
                <a:cs typeface="Arial"/>
                <a:sym typeface="Arial"/>
              </a:rPr>
              <a:t>Step-2</a:t>
            </a:r>
            <a:r>
              <a:rPr lang="en" sz="1700">
                <a:solidFill>
                  <a:srgbClr val="333333"/>
                </a:solidFill>
                <a:latin typeface="Arial"/>
                <a:ea typeface="Arial"/>
                <a:cs typeface="Arial"/>
                <a:sym typeface="Arial"/>
              </a:rPr>
              <a:t> Once all directives matching a DOM element have been identified, the compiler sorts the directives by their priority and compile function will execute.</a:t>
            </a:r>
          </a:p>
          <a:p>
            <a:pPr lvl="0">
              <a:spcBef>
                <a:spcPts val="0"/>
              </a:spcBef>
              <a:buNone/>
            </a:pPr>
            <a:r>
              <a:rPr b="1" lang="en" sz="1700">
                <a:solidFill>
                  <a:srgbClr val="333333"/>
                </a:solidFill>
                <a:latin typeface="Arial"/>
                <a:ea typeface="Arial"/>
                <a:cs typeface="Arial"/>
                <a:sym typeface="Arial"/>
              </a:rPr>
              <a:t>Step-3</a:t>
            </a:r>
            <a:r>
              <a:rPr lang="en" sz="1700">
                <a:solidFill>
                  <a:srgbClr val="333333"/>
                </a:solidFill>
                <a:latin typeface="Arial"/>
                <a:ea typeface="Arial"/>
                <a:cs typeface="Arial"/>
                <a:sym typeface="Arial"/>
              </a:rPr>
              <a:t> links the template with the scope by calling the combined linking function.</a:t>
            </a:r>
          </a:p>
        </p:txBody>
      </p:sp>
      <p:pic>
        <p:nvPicPr>
          <p:cNvPr id="165" name="Shape 165"/>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Directive </a:t>
            </a:r>
          </a:p>
        </p:txBody>
      </p:sp>
      <p:sp>
        <p:nvSpPr>
          <p:cNvPr id="171" name="Shape 171"/>
          <p:cNvSpPr txBox="1"/>
          <p:nvPr>
            <p:ph idx="4294967295" type="body"/>
          </p:nvPr>
        </p:nvSpPr>
        <p:spPr>
          <a:xfrm>
            <a:off x="471900" y="852275"/>
            <a:ext cx="8222100" cy="2710200"/>
          </a:xfrm>
          <a:prstGeom prst="rect">
            <a:avLst/>
          </a:prstGeom>
        </p:spPr>
        <p:txBody>
          <a:bodyPr anchorCtr="0" anchor="t" bIns="91425" lIns="91425" rIns="91425" tIns="91425">
            <a:noAutofit/>
          </a:bodyPr>
          <a:lstStyle/>
          <a:p>
            <a:pPr lvl="0">
              <a:spcBef>
                <a:spcPts val="0"/>
              </a:spcBef>
              <a:buNone/>
            </a:pPr>
            <a:r>
              <a:rPr lang="en">
                <a:solidFill>
                  <a:srgbClr val="000000"/>
                </a:solidFill>
              </a:rPr>
              <a:t>At a high level, directives are markers on a DOM element (such as an attribute, element name, comment or CSS class) that tell AngularJS's HTML compiler ($compile) to attach a specified behavior to that DOM element (e.g. via event listeners), or even to transform the DOM element and its children</a:t>
            </a:r>
          </a:p>
        </p:txBody>
      </p:sp>
      <p:pic>
        <p:nvPicPr>
          <p:cNvPr id="172" name="Shape 172"/>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Module</a:t>
            </a:r>
          </a:p>
        </p:txBody>
      </p:sp>
      <p:pic>
        <p:nvPicPr>
          <p:cNvPr id="178" name="Shape 178"/>
          <p:cNvPicPr preferRelativeResize="0"/>
          <p:nvPr/>
        </p:nvPicPr>
        <p:blipFill>
          <a:blip r:embed="rId3">
            <a:alphaModFix/>
          </a:blip>
          <a:stretch>
            <a:fillRect/>
          </a:stretch>
        </p:blipFill>
        <p:spPr>
          <a:xfrm>
            <a:off x="8283125" y="16350"/>
            <a:ext cx="703325" cy="602700"/>
          </a:xfrm>
          <a:prstGeom prst="rect">
            <a:avLst/>
          </a:prstGeom>
          <a:noFill/>
          <a:ln>
            <a:noFill/>
          </a:ln>
        </p:spPr>
      </p:pic>
      <p:sp>
        <p:nvSpPr>
          <p:cNvPr id="179" name="Shape 179"/>
          <p:cNvSpPr txBox="1"/>
          <p:nvPr>
            <p:ph idx="4294967295" type="body"/>
          </p:nvPr>
        </p:nvSpPr>
        <p:spPr>
          <a:xfrm>
            <a:off x="471900" y="852275"/>
            <a:ext cx="8222100" cy="3656100"/>
          </a:xfrm>
          <a:prstGeom prst="rect">
            <a:avLst/>
          </a:prstGeom>
        </p:spPr>
        <p:txBody>
          <a:bodyPr anchorCtr="0" anchor="t" bIns="91425" lIns="91425" rIns="91425" tIns="91425">
            <a:noAutofit/>
          </a:bodyPr>
          <a:lstStyle/>
          <a:p>
            <a:pPr lvl="0" rtl="0">
              <a:spcBef>
                <a:spcPts val="0"/>
              </a:spcBef>
              <a:buNone/>
            </a:pPr>
            <a:r>
              <a:rPr lang="en">
                <a:solidFill>
                  <a:srgbClr val="000000"/>
                </a:solidFill>
              </a:rPr>
              <a:t>You can think of a module as a container for the different parts of your app</a:t>
            </a:r>
          </a:p>
          <a:p>
            <a:pPr indent="-228600" lvl="0" marL="457200">
              <a:spcBef>
                <a:spcPts val="0"/>
              </a:spcBef>
              <a:buClr>
                <a:srgbClr val="000000"/>
              </a:buClr>
            </a:pPr>
            <a:r>
              <a:rPr lang="en">
                <a:solidFill>
                  <a:srgbClr val="000000"/>
                </a:solidFill>
              </a:rPr>
              <a:t>Controllers</a:t>
            </a:r>
          </a:p>
          <a:p>
            <a:pPr indent="-228600" lvl="0" marL="457200">
              <a:spcBef>
                <a:spcPts val="0"/>
              </a:spcBef>
              <a:buClr>
                <a:srgbClr val="000000"/>
              </a:buClr>
            </a:pPr>
            <a:r>
              <a:rPr lang="en">
                <a:solidFill>
                  <a:srgbClr val="000000"/>
                </a:solidFill>
              </a:rPr>
              <a:t>Services</a:t>
            </a:r>
          </a:p>
          <a:p>
            <a:pPr indent="-228600" lvl="0" marL="457200" rtl="0">
              <a:spcBef>
                <a:spcPts val="0"/>
              </a:spcBef>
              <a:buClr>
                <a:srgbClr val="000000"/>
              </a:buClr>
            </a:pPr>
            <a:r>
              <a:rPr lang="en">
                <a:solidFill>
                  <a:srgbClr val="000000"/>
                </a:solidFill>
              </a:rPr>
              <a:t>Filters</a:t>
            </a:r>
          </a:p>
          <a:p>
            <a:pPr indent="-228600" lvl="0" marL="457200" rtl="0">
              <a:spcBef>
                <a:spcPts val="0"/>
              </a:spcBef>
              <a:buClr>
                <a:srgbClr val="000000"/>
              </a:buClr>
            </a:pPr>
            <a:r>
              <a:rPr lang="en">
                <a:solidFill>
                  <a:srgbClr val="000000"/>
                </a:solidFill>
              </a:rPr>
              <a:t>Directives</a:t>
            </a:r>
          </a:p>
          <a:p>
            <a:pPr indent="-228600" lvl="0" marL="457200" rtl="0">
              <a:spcBef>
                <a:spcPts val="0"/>
              </a:spcBef>
              <a:buClr>
                <a:srgbClr val="000000"/>
              </a:buClr>
            </a:pPr>
            <a:r>
              <a:rPr lang="en">
                <a:solidFill>
                  <a:srgbClr val="000000"/>
                </a:solidFill>
              </a:rPr>
              <a:t>etc</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application can look like.</a:t>
            </a:r>
          </a:p>
        </p:txBody>
      </p:sp>
      <p:sp>
        <p:nvSpPr>
          <p:cNvPr id="185" name="Shape 185"/>
          <p:cNvSpPr txBox="1"/>
          <p:nvPr/>
        </p:nvSpPr>
        <p:spPr>
          <a:xfrm>
            <a:off x="673375" y="1030325"/>
            <a:ext cx="6736800" cy="1864200"/>
          </a:xfrm>
          <a:prstGeom prst="rect">
            <a:avLst/>
          </a:prstGeom>
          <a:noFill/>
          <a:ln>
            <a:noFill/>
          </a:ln>
        </p:spPr>
        <p:txBody>
          <a:bodyPr anchorCtr="0" anchor="t" bIns="91425" lIns="91425" rIns="91425" tIns="91425">
            <a:noAutofit/>
          </a:bodyPr>
          <a:lstStyle/>
          <a:p>
            <a:pPr lvl="0" rtl="0">
              <a:spcBef>
                <a:spcPts val="0"/>
              </a:spcBef>
              <a:buNone/>
            </a:pPr>
            <a:r>
              <a:rPr lang="en" sz="1800" u="sng">
                <a:solidFill>
                  <a:schemeClr val="hlink"/>
                </a:solidFill>
                <a:hlinkClick r:id="rId3"/>
              </a:rPr>
              <a:t>http://codepen.io/vinaymavi/pen/QNmjLG?editors=1010</a:t>
            </a:r>
            <a:r>
              <a:rPr lang="en" sz="1800"/>
              <a:t> </a:t>
            </a:r>
          </a:p>
        </p:txBody>
      </p:sp>
      <p:pic>
        <p:nvPicPr>
          <p:cNvPr id="186" name="Shape 186"/>
          <p:cNvPicPr preferRelativeResize="0"/>
          <p:nvPr/>
        </p:nvPicPr>
        <p:blipFill>
          <a:blip r:embed="rId4">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Dynamic Injection or Dependency Injection</a:t>
            </a:r>
          </a:p>
        </p:txBody>
      </p:sp>
      <p:sp>
        <p:nvSpPr>
          <p:cNvPr id="192" name="Shape 192"/>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lvl="0">
              <a:spcBef>
                <a:spcPts val="0"/>
              </a:spcBef>
              <a:spcAft>
                <a:spcPts val="0"/>
              </a:spcAft>
              <a:buNone/>
            </a:pPr>
            <a:r>
              <a:rPr lang="en">
                <a:solidFill>
                  <a:srgbClr val="000000"/>
                </a:solidFill>
                <a:highlight>
                  <a:srgbClr val="FFFFFF"/>
                </a:highlight>
                <a:latin typeface="Courier New"/>
                <a:ea typeface="Courier New"/>
                <a:cs typeface="Courier New"/>
                <a:sym typeface="Courier New"/>
              </a:rPr>
              <a:t>angular.module(</a:t>
            </a:r>
            <a:r>
              <a:rPr b="1" lang="en">
                <a:solidFill>
                  <a:srgbClr val="008000"/>
                </a:solidFill>
                <a:highlight>
                  <a:srgbClr val="FFFFFF"/>
                </a:highlight>
                <a:latin typeface="Courier New"/>
                <a:ea typeface="Courier New"/>
                <a:cs typeface="Courier New"/>
                <a:sym typeface="Courier New"/>
              </a:rPr>
              <a:t>'myapp'</a:t>
            </a:r>
            <a:r>
              <a:rPr lang="en">
                <a:solidFill>
                  <a:srgbClr val="CC7832"/>
                </a:solidFill>
                <a:highlight>
                  <a:srgbClr val="FFFFFF"/>
                </a:highlight>
                <a:latin typeface="Courier New"/>
                <a:ea typeface="Courier New"/>
                <a:cs typeface="Courier New"/>
                <a:sym typeface="Courier New"/>
              </a:rPr>
              <a:t>, </a:t>
            </a:r>
            <a:r>
              <a:rPr lang="en">
                <a:solidFill>
                  <a:srgbClr val="000000"/>
                </a:solidFill>
                <a:highlight>
                  <a:srgbClr val="FFFFFF"/>
                </a:highlight>
                <a:latin typeface="Courier New"/>
                <a:ea typeface="Courier New"/>
                <a:cs typeface="Courier New"/>
                <a:sym typeface="Courier New"/>
              </a:rPr>
              <a:t>[])</a:t>
            </a:r>
          </a:p>
          <a:p>
            <a:pPr lvl="0">
              <a:spcBef>
                <a:spcPts val="0"/>
              </a:spcBef>
              <a:spcAft>
                <a:spcPts val="0"/>
              </a:spcAft>
              <a:buNone/>
            </a:pPr>
            <a:r>
              <a:rPr lang="en">
                <a:solidFill>
                  <a:srgbClr val="000000"/>
                </a:solidFill>
                <a:highlight>
                  <a:srgbClr val="FFFFFF"/>
                </a:highlight>
                <a:latin typeface="Courier New"/>
                <a:ea typeface="Courier New"/>
                <a:cs typeface="Courier New"/>
                <a:sym typeface="Courier New"/>
              </a:rPr>
              <a:t>   .controller(</a:t>
            </a:r>
            <a:r>
              <a:rPr b="1" lang="en">
                <a:solidFill>
                  <a:srgbClr val="008000"/>
                </a:solidFill>
                <a:highlight>
                  <a:srgbClr val="FFFFFF"/>
                </a:highlight>
                <a:latin typeface="Courier New"/>
                <a:ea typeface="Courier New"/>
                <a:cs typeface="Courier New"/>
                <a:sym typeface="Courier New"/>
              </a:rPr>
              <a:t>"MyCtrl"</a:t>
            </a:r>
            <a:r>
              <a:rPr lang="en">
                <a:solidFill>
                  <a:srgbClr val="CC7832"/>
                </a:solidFill>
                <a:highlight>
                  <a:srgbClr val="FFFFFF"/>
                </a:highlight>
                <a:latin typeface="Courier New"/>
                <a:ea typeface="Courier New"/>
                <a:cs typeface="Courier New"/>
                <a:sym typeface="Courier New"/>
              </a:rPr>
              <a:t>, </a:t>
            </a:r>
            <a:r>
              <a:rPr b="1" lang="en">
                <a:solidFill>
                  <a:srgbClr val="000080"/>
                </a:solidFill>
                <a:highlight>
                  <a:srgbClr val="FFFFFF"/>
                </a:highlight>
                <a:latin typeface="Courier New"/>
                <a:ea typeface="Courier New"/>
                <a:cs typeface="Courier New"/>
                <a:sym typeface="Courier New"/>
              </a:rPr>
              <a:t>function </a:t>
            </a:r>
            <a:r>
              <a:rPr lang="en">
                <a:solidFill>
                  <a:srgbClr val="000000"/>
                </a:solidFill>
                <a:highlight>
                  <a:srgbClr val="FFFFFF"/>
                </a:highlight>
                <a:latin typeface="Courier New"/>
                <a:ea typeface="Courier New"/>
                <a:cs typeface="Courier New"/>
                <a:sym typeface="Courier New"/>
              </a:rPr>
              <a:t>(</a:t>
            </a:r>
            <a:r>
              <a:rPr b="1" lang="en">
                <a:solidFill>
                  <a:srgbClr val="FF0000"/>
                </a:solidFill>
                <a:highlight>
                  <a:srgbClr val="FFFFFF"/>
                </a:highlight>
                <a:latin typeface="Courier New"/>
                <a:ea typeface="Courier New"/>
                <a:cs typeface="Courier New"/>
                <a:sym typeface="Courier New"/>
              </a:rPr>
              <a:t>$scope, $interval</a:t>
            </a:r>
            <a:r>
              <a:rPr lang="en">
                <a:solidFill>
                  <a:srgbClr val="000000"/>
                </a:solidFill>
                <a:highlight>
                  <a:srgbClr val="FFFFFF"/>
                </a:highlight>
                <a:latin typeface="Courier New"/>
                <a:ea typeface="Courier New"/>
                <a:cs typeface="Courier New"/>
                <a:sym typeface="Courier New"/>
              </a:rPr>
              <a:t>) {</a:t>
            </a:r>
          </a:p>
          <a:p>
            <a:pPr lvl="0">
              <a:spcBef>
                <a:spcPts val="0"/>
              </a:spcBef>
              <a:spcAft>
                <a:spcPts val="0"/>
              </a:spcAft>
              <a:buNone/>
            </a:pPr>
            <a:r>
              <a:rPr lang="en">
                <a:solidFill>
                  <a:srgbClr val="000000"/>
                </a:solidFill>
                <a:highlight>
                  <a:srgbClr val="FFFFFF"/>
                </a:highlight>
                <a:latin typeface="Courier New"/>
                <a:ea typeface="Courier New"/>
                <a:cs typeface="Courier New"/>
                <a:sym typeface="Courier New"/>
              </a:rPr>
              <a:t>       $scope.</a:t>
            </a:r>
            <a:r>
              <a:rPr b="1" lang="en">
                <a:solidFill>
                  <a:srgbClr val="660E7A"/>
                </a:solidFill>
                <a:highlight>
                  <a:srgbClr val="FFFFFF"/>
                </a:highlight>
                <a:latin typeface="Courier New"/>
                <a:ea typeface="Courier New"/>
                <a:cs typeface="Courier New"/>
                <a:sym typeface="Courier New"/>
              </a:rPr>
              <a:t>name </a:t>
            </a:r>
            <a:r>
              <a:rPr lang="en">
                <a:solidFill>
                  <a:srgbClr val="000000"/>
                </a:solidFill>
                <a:highlight>
                  <a:srgbClr val="FFFFFF"/>
                </a:highlight>
                <a:latin typeface="Courier New"/>
                <a:ea typeface="Courier New"/>
                <a:cs typeface="Courier New"/>
                <a:sym typeface="Courier New"/>
              </a:rPr>
              <a:t>= </a:t>
            </a:r>
            <a:r>
              <a:rPr b="1" lang="en">
                <a:solidFill>
                  <a:srgbClr val="008000"/>
                </a:solidFill>
                <a:highlight>
                  <a:srgbClr val="FFFFFF"/>
                </a:highlight>
                <a:latin typeface="Courier New"/>
                <a:ea typeface="Courier New"/>
                <a:cs typeface="Courier New"/>
                <a:sym typeface="Courier New"/>
              </a:rPr>
              <a:t>""</a:t>
            </a:r>
            <a:r>
              <a:rPr lang="en">
                <a:solidFill>
                  <a:srgbClr val="CC7832"/>
                </a:solidFill>
                <a:highlight>
                  <a:srgbClr val="FFFFFF"/>
                </a:highlight>
                <a:latin typeface="Courier New"/>
                <a:ea typeface="Courier New"/>
                <a:cs typeface="Courier New"/>
                <a:sym typeface="Courier New"/>
              </a:rPr>
              <a:t>;</a:t>
            </a:r>
          </a:p>
          <a:p>
            <a:pPr lvl="0">
              <a:spcBef>
                <a:spcPts val="0"/>
              </a:spcBef>
              <a:spcAft>
                <a:spcPts val="0"/>
              </a:spcAft>
              <a:buNone/>
            </a:pPr>
            <a:r>
              <a:rPr lang="en">
                <a:solidFill>
                  <a:srgbClr val="CC7832"/>
                </a:solidFill>
                <a:highlight>
                  <a:srgbClr val="FFFFFF"/>
                </a:highlight>
                <a:latin typeface="Courier New"/>
                <a:ea typeface="Courier New"/>
                <a:cs typeface="Courier New"/>
                <a:sym typeface="Courier New"/>
              </a:rPr>
              <a:t>   </a:t>
            </a:r>
            <a:r>
              <a:rPr lang="en">
                <a:solidFill>
                  <a:srgbClr val="000000"/>
                </a:solidFill>
                <a:highlight>
                  <a:srgbClr val="FFFFFF"/>
                </a:highlight>
                <a:latin typeface="Courier New"/>
                <a:ea typeface="Courier New"/>
                <a:cs typeface="Courier New"/>
                <a:sym typeface="Courier New"/>
              </a:rPr>
              <a:t>})</a:t>
            </a:r>
            <a:r>
              <a:rPr lang="en">
                <a:solidFill>
                  <a:srgbClr val="CC7832"/>
                </a:solidFill>
                <a:highlight>
                  <a:srgbClr val="FFFFFF"/>
                </a:highlight>
                <a:latin typeface="Courier New"/>
                <a:ea typeface="Courier New"/>
                <a:cs typeface="Courier New"/>
                <a:sym typeface="Courier New"/>
              </a:rPr>
              <a:t>;</a:t>
            </a:r>
          </a:p>
          <a:p>
            <a:pPr lvl="0">
              <a:spcBef>
                <a:spcPts val="0"/>
              </a:spcBef>
              <a:spcAft>
                <a:spcPts val="0"/>
              </a:spcAft>
              <a:buNone/>
            </a:pPr>
            <a:r>
              <a:t/>
            </a:r>
            <a:endParaRPr sz="2000">
              <a:latin typeface="Courier New"/>
              <a:ea typeface="Courier New"/>
              <a:cs typeface="Courier New"/>
              <a:sym typeface="Courier New"/>
            </a:endParaRPr>
          </a:p>
        </p:txBody>
      </p:sp>
      <p:pic>
        <p:nvPicPr>
          <p:cNvPr id="193" name="Shape 193"/>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60950" y="2065350"/>
            <a:ext cx="8222100" cy="1012800"/>
          </a:xfrm>
          <a:prstGeom prst="rect">
            <a:avLst/>
          </a:prstGeom>
        </p:spPr>
        <p:txBody>
          <a:bodyPr anchorCtr="0" anchor="ctr" bIns="91425" lIns="91425" rIns="91425" tIns="91425">
            <a:noAutofit/>
          </a:bodyPr>
          <a:lstStyle/>
          <a:p>
            <a:pPr indent="0" lvl="0" marL="0" algn="ctr">
              <a:lnSpc>
                <a:spcPct val="107916"/>
              </a:lnSpc>
              <a:spcBef>
                <a:spcPts val="0"/>
              </a:spcBef>
              <a:buNone/>
            </a:pPr>
            <a:r>
              <a:rPr lang="en" sz="4800">
                <a:solidFill>
                  <a:srgbClr val="F9F9F9"/>
                </a:solidFill>
                <a:latin typeface="Arial"/>
                <a:ea typeface="Arial"/>
                <a:cs typeface="Arial"/>
                <a:sym typeface="Arial"/>
              </a:rPr>
              <a:t>Bi-Directional Binding</a:t>
            </a:r>
          </a:p>
        </p:txBody>
      </p:sp>
      <p:pic>
        <p:nvPicPr>
          <p:cNvPr id="199" name="Shape 199"/>
          <p:cNvPicPr preferRelativeResize="0"/>
          <p:nvPr/>
        </p:nvPicPr>
        <p:blipFill>
          <a:blip r:embed="rId3">
            <a:alphaModFix/>
          </a:blip>
          <a:stretch>
            <a:fillRect/>
          </a:stretch>
        </p:blipFill>
        <p:spPr>
          <a:xfrm>
            <a:off x="7388325" y="-5"/>
            <a:ext cx="1755675" cy="17556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98250" y="16350"/>
            <a:ext cx="8826600" cy="602700"/>
          </a:xfrm>
          <a:prstGeom prst="rect">
            <a:avLst/>
          </a:prstGeom>
        </p:spPr>
        <p:txBody>
          <a:bodyPr anchorCtr="0" anchor="ctr" bIns="91425" lIns="91425" rIns="91425" tIns="91425">
            <a:noAutofit/>
          </a:bodyPr>
          <a:lstStyle/>
          <a:p>
            <a:pPr lvl="0" rtl="0">
              <a:lnSpc>
                <a:spcPct val="107916"/>
              </a:lnSpc>
              <a:spcBef>
                <a:spcPts val="0"/>
              </a:spcBef>
              <a:buNone/>
            </a:pPr>
            <a:r>
              <a:rPr lang="en" sz="3000">
                <a:solidFill>
                  <a:srgbClr val="F9F9F9"/>
                </a:solidFill>
                <a:latin typeface="Arial"/>
                <a:ea typeface="Arial"/>
                <a:cs typeface="Arial"/>
                <a:sym typeface="Arial"/>
              </a:rPr>
              <a:t>Bi-Directional binding</a:t>
            </a:r>
          </a:p>
        </p:txBody>
      </p:sp>
      <p:sp>
        <p:nvSpPr>
          <p:cNvPr id="205" name="Shape 205"/>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http://codepen.io/vinaymavi/pen/aNYvZR?editors=1010</a:t>
            </a:r>
            <a:r>
              <a:rPr lang="en"/>
              <a:t> </a:t>
            </a:r>
          </a:p>
        </p:txBody>
      </p:sp>
      <p:pic>
        <p:nvPicPr>
          <p:cNvPr id="206" name="Shape 206"/>
          <p:cNvPicPr preferRelativeResize="0"/>
          <p:nvPr/>
        </p:nvPicPr>
        <p:blipFill>
          <a:blip r:embed="rId4">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id="211" name="Shape 211"/>
          <p:cNvPicPr preferRelativeResize="0"/>
          <p:nvPr/>
        </p:nvPicPr>
        <p:blipFill>
          <a:blip r:embed="rId3">
            <a:alphaModFix/>
          </a:blip>
          <a:stretch>
            <a:fillRect/>
          </a:stretch>
        </p:blipFill>
        <p:spPr>
          <a:xfrm>
            <a:off x="1957200" y="802074"/>
            <a:ext cx="4960674" cy="3802274"/>
          </a:xfrm>
          <a:prstGeom prst="rect">
            <a:avLst/>
          </a:prstGeom>
          <a:noFill/>
          <a:ln>
            <a:noFill/>
          </a:ln>
        </p:spPr>
      </p:pic>
      <p:pic>
        <p:nvPicPr>
          <p:cNvPr id="212" name="Shape 212"/>
          <p:cNvPicPr preferRelativeResize="0"/>
          <p:nvPr/>
        </p:nvPicPr>
        <p:blipFill>
          <a:blip r:embed="rId4">
            <a:alphaModFix/>
          </a:blip>
          <a:stretch>
            <a:fillRect/>
          </a:stretch>
        </p:blipFill>
        <p:spPr>
          <a:xfrm>
            <a:off x="8283125" y="16350"/>
            <a:ext cx="703325" cy="602700"/>
          </a:xfrm>
          <a:prstGeom prst="rect">
            <a:avLst/>
          </a:prstGeom>
          <a:noFill/>
          <a:ln>
            <a:noFill/>
          </a:ln>
        </p:spPr>
      </p:pic>
      <p:sp>
        <p:nvSpPr>
          <p:cNvPr id="213" name="Shape 213"/>
          <p:cNvSpPr txBox="1"/>
          <p:nvPr>
            <p:ph type="title"/>
          </p:nvPr>
        </p:nvSpPr>
        <p:spPr>
          <a:xfrm>
            <a:off x="98250" y="16350"/>
            <a:ext cx="7872300" cy="602700"/>
          </a:xfrm>
          <a:prstGeom prst="rect">
            <a:avLst/>
          </a:prstGeom>
        </p:spPr>
        <p:txBody>
          <a:bodyPr anchorCtr="0" anchor="ctr" bIns="91425" lIns="91425" rIns="91425" tIns="91425">
            <a:noAutofit/>
          </a:bodyPr>
          <a:lstStyle/>
          <a:p>
            <a:pPr lvl="0" rtl="0">
              <a:spcBef>
                <a:spcPts val="0"/>
              </a:spcBef>
              <a:buNone/>
            </a:pPr>
            <a:r>
              <a:rPr lang="en" sz="3000"/>
              <a:t>Digest Cycle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$watcher list</a:t>
            </a:r>
          </a:p>
          <a:p>
            <a:pPr indent="-355600" lvl="0" marL="457200" rtl="0">
              <a:spcBef>
                <a:spcPts val="0"/>
              </a:spcBef>
              <a:buClr>
                <a:srgbClr val="000000"/>
              </a:buClr>
              <a:buSzPct val="100000"/>
            </a:pPr>
            <a:r>
              <a:rPr lang="en" sz="2000">
                <a:solidFill>
                  <a:srgbClr val="000000"/>
                </a:solidFill>
              </a:rPr>
              <a:t>$apply phase</a:t>
            </a:r>
          </a:p>
          <a:p>
            <a:pPr indent="-355600" lvl="0" marL="457200" rtl="0">
              <a:spcBef>
                <a:spcPts val="0"/>
              </a:spcBef>
              <a:buClr>
                <a:srgbClr val="000000"/>
              </a:buClr>
              <a:buSzPct val="100000"/>
            </a:pPr>
            <a:r>
              <a:rPr lang="en" sz="2000">
                <a:solidFill>
                  <a:srgbClr val="000000"/>
                </a:solidFill>
              </a:rPr>
              <a:t>$digest phase</a:t>
            </a:r>
          </a:p>
          <a:p>
            <a:pPr indent="-355600" lvl="0" marL="457200" rtl="0">
              <a:spcBef>
                <a:spcPts val="0"/>
              </a:spcBef>
              <a:buClr>
                <a:srgbClr val="000000"/>
              </a:buClr>
              <a:buSzPct val="100000"/>
            </a:pPr>
            <a:r>
              <a:rPr lang="en" sz="2000">
                <a:solidFill>
                  <a:srgbClr val="000000"/>
                </a:solidFill>
              </a:rPr>
              <a:t>dirty checking</a:t>
            </a:r>
          </a:p>
          <a:p>
            <a:pPr indent="-355600" lvl="0" marL="457200" rtl="0">
              <a:spcBef>
                <a:spcPts val="0"/>
              </a:spcBef>
              <a:buClr>
                <a:srgbClr val="000000"/>
              </a:buClr>
              <a:buSzPct val="100000"/>
            </a:pPr>
            <a:r>
              <a:rPr lang="en" sz="2000">
                <a:solidFill>
                  <a:srgbClr val="000000"/>
                </a:solidFill>
              </a:rPr>
              <a:t>$evelAsync queue</a:t>
            </a:r>
          </a:p>
          <a:p>
            <a:pPr indent="-355600" lvl="0" marL="457200" rtl="0">
              <a:spcBef>
                <a:spcPts val="0"/>
              </a:spcBef>
              <a:buClr>
                <a:srgbClr val="000000"/>
              </a:buClr>
              <a:buSzPct val="100000"/>
            </a:pPr>
            <a:r>
              <a:rPr lang="en" sz="2000">
                <a:solidFill>
                  <a:srgbClr val="000000"/>
                </a:solidFill>
              </a:rPr>
              <a:t>Time spent in digest cycle</a:t>
            </a:r>
          </a:p>
        </p:txBody>
      </p:sp>
      <p:sp>
        <p:nvSpPr>
          <p:cNvPr id="219" name="Shape 21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sz="3000"/>
              <a:t>Digest Cycle</a:t>
            </a:r>
          </a:p>
        </p:txBody>
      </p:sp>
      <p:pic>
        <p:nvPicPr>
          <p:cNvPr id="220" name="Shape 220"/>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Controller</a:t>
            </a:r>
          </a:p>
        </p:txBody>
      </p:sp>
      <p:sp>
        <p:nvSpPr>
          <p:cNvPr id="226" name="Shape 226"/>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lvl="0">
              <a:spcBef>
                <a:spcPts val="0"/>
              </a:spcBef>
              <a:buNone/>
            </a:pPr>
            <a:r>
              <a:rPr lang="en" sz="2000">
                <a:solidFill>
                  <a:srgbClr val="000000"/>
                </a:solidFill>
              </a:rPr>
              <a:t>AngularJS application mainly relies on controllers to control the flow of data in the application. A controller is defined using ng-controller directive. A controller is a JavaScript object containing attributes/properties and functions.</a:t>
            </a:r>
          </a:p>
        </p:txBody>
      </p:sp>
      <p:pic>
        <p:nvPicPr>
          <p:cNvPr id="227" name="Shape 227"/>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Agenda</a:t>
            </a:r>
          </a:p>
        </p:txBody>
      </p:sp>
      <p:sp>
        <p:nvSpPr>
          <p:cNvPr id="108" name="Shape 108"/>
          <p:cNvSpPr txBox="1"/>
          <p:nvPr>
            <p:ph idx="4294967295" type="body"/>
          </p:nvPr>
        </p:nvSpPr>
        <p:spPr>
          <a:xfrm>
            <a:off x="517750" y="827550"/>
            <a:ext cx="8222100" cy="4170000"/>
          </a:xfrm>
          <a:prstGeom prst="rect">
            <a:avLst/>
          </a:prstGeom>
        </p:spPr>
        <p:txBody>
          <a:bodyPr anchorCtr="0" anchor="t" bIns="91425" lIns="91425" rIns="91425" tIns="91425">
            <a:noAutofit/>
          </a:bodyPr>
          <a:lstStyle/>
          <a:p>
            <a:pPr indent="-317500" lvl="0" marL="457200" rtl="0">
              <a:lnSpc>
                <a:spcPct val="107916"/>
              </a:lnSpc>
              <a:spcBef>
                <a:spcPts val="0"/>
              </a:spcBef>
              <a:spcAft>
                <a:spcPts val="0"/>
              </a:spcAft>
              <a:buClr>
                <a:srgbClr val="000000"/>
              </a:buClr>
              <a:buSzPct val="100000"/>
              <a:buFont typeface="Calibri"/>
            </a:pPr>
            <a:r>
              <a:rPr lang="en" sz="1400">
                <a:solidFill>
                  <a:srgbClr val="000000"/>
                </a:solidFill>
                <a:latin typeface="Calibri"/>
                <a:ea typeface="Calibri"/>
                <a:cs typeface="Calibri"/>
                <a:sym typeface="Calibri"/>
              </a:rPr>
              <a:t>SPA Introduction.</a:t>
            </a:r>
          </a:p>
          <a:p>
            <a:pPr indent="-317500" lvl="0" marL="457200" rtl="0">
              <a:lnSpc>
                <a:spcPct val="107916"/>
              </a:lnSpc>
              <a:spcBef>
                <a:spcPts val="0"/>
              </a:spcBef>
              <a:spcAft>
                <a:spcPts val="0"/>
              </a:spcAft>
              <a:buClr>
                <a:srgbClr val="000000"/>
              </a:buClr>
              <a:buSzPct val="100000"/>
              <a:buFont typeface="Calibri"/>
            </a:pPr>
            <a:r>
              <a:rPr lang="en" sz="1400">
                <a:solidFill>
                  <a:srgbClr val="000000"/>
                </a:solidFill>
                <a:latin typeface="Calibri"/>
                <a:ea typeface="Calibri"/>
                <a:cs typeface="Calibri"/>
                <a:sym typeface="Calibri"/>
              </a:rPr>
              <a:t>Basic Introduction of AangularJS.</a:t>
            </a:r>
          </a:p>
          <a:p>
            <a:pPr indent="-317500" lvl="0" marL="457200" rtl="0">
              <a:lnSpc>
                <a:spcPct val="107916"/>
              </a:lnSpc>
              <a:spcBef>
                <a:spcPts val="0"/>
              </a:spcBef>
              <a:spcAft>
                <a:spcPts val="0"/>
              </a:spcAft>
              <a:buClr>
                <a:srgbClr val="000000"/>
              </a:buClr>
              <a:buSzPct val="100000"/>
              <a:buFont typeface="Calibri"/>
            </a:pPr>
            <a:r>
              <a:rPr lang="en" sz="1400">
                <a:solidFill>
                  <a:srgbClr val="000000"/>
                </a:solidFill>
                <a:latin typeface="Calibri"/>
                <a:ea typeface="Calibri"/>
                <a:cs typeface="Calibri"/>
                <a:sym typeface="Calibri"/>
              </a:rPr>
              <a:t>Directives </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Basic of Directives.</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Modules.</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AngularJS Bootstrap, Config and Run phase.</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Template Compiling and Linking.</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Bi-Directional binding.</a:t>
            </a:r>
          </a:p>
          <a:p>
            <a:pPr indent="-317500" lvl="0" marL="457200" rtl="0">
              <a:lnSpc>
                <a:spcPct val="107916"/>
              </a:lnSpc>
              <a:spcBef>
                <a:spcPts val="0"/>
              </a:spcBef>
              <a:spcAft>
                <a:spcPts val="0"/>
              </a:spcAft>
              <a:buClr>
                <a:srgbClr val="000000"/>
              </a:buClr>
              <a:buSzPct val="100000"/>
              <a:buFont typeface="Calibri"/>
            </a:pPr>
            <a:r>
              <a:rPr lang="en" sz="1400">
                <a:solidFill>
                  <a:srgbClr val="000000"/>
                </a:solidFill>
                <a:latin typeface="Calibri"/>
                <a:ea typeface="Calibri"/>
                <a:cs typeface="Calibri"/>
                <a:sym typeface="Calibri"/>
              </a:rPr>
              <a:t>Controller</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Scope.</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Scope Life Cycle.</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Scope Inheritance.</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Watches.</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Digest Cycles and dirty checking.</a:t>
            </a:r>
          </a:p>
          <a:p>
            <a:pPr indent="-317500" lvl="0" marL="457200" rtl="0">
              <a:lnSpc>
                <a:spcPct val="107916"/>
              </a:lnSpc>
              <a:spcBef>
                <a:spcPts val="0"/>
              </a:spcBef>
              <a:spcAft>
                <a:spcPts val="0"/>
              </a:spcAft>
              <a:buClr>
                <a:srgbClr val="000000"/>
              </a:buClr>
              <a:buSzPct val="100000"/>
              <a:buFont typeface="Calibri"/>
            </a:pPr>
            <a:r>
              <a:rPr lang="en" sz="1400">
                <a:solidFill>
                  <a:srgbClr val="000000"/>
                </a:solidFill>
                <a:latin typeface="Calibri"/>
                <a:ea typeface="Calibri"/>
                <a:cs typeface="Calibri"/>
                <a:sym typeface="Calibri"/>
              </a:rPr>
              <a:t>Providers</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Providers</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Factory</a:t>
            </a:r>
          </a:p>
          <a:p>
            <a:pPr indent="-228600" lvl="1" marL="914400" rtl="0">
              <a:lnSpc>
                <a:spcPct val="107916"/>
              </a:lnSpc>
              <a:spcBef>
                <a:spcPts val="0"/>
              </a:spcBef>
              <a:spcAft>
                <a:spcPts val="0"/>
              </a:spcAft>
              <a:buClr>
                <a:srgbClr val="000000"/>
              </a:buClr>
              <a:buFont typeface="Calibri"/>
            </a:pPr>
            <a:r>
              <a:rPr lang="en">
                <a:solidFill>
                  <a:srgbClr val="000000"/>
                </a:solidFill>
                <a:latin typeface="Calibri"/>
                <a:ea typeface="Calibri"/>
                <a:cs typeface="Calibri"/>
                <a:sym typeface="Calibri"/>
              </a:rPr>
              <a:t>Services </a:t>
            </a:r>
          </a:p>
        </p:txBody>
      </p:sp>
      <p:pic>
        <p:nvPicPr>
          <p:cNvPr id="109" name="Shape 109"/>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Controller Instance</a:t>
            </a:r>
          </a:p>
        </p:txBody>
      </p:sp>
      <p:sp>
        <p:nvSpPr>
          <p:cNvPr id="233" name="Shape 233"/>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this</a:t>
            </a:r>
          </a:p>
          <a:p>
            <a:pPr indent="-355600" lvl="0" marL="457200" rtl="0">
              <a:spcBef>
                <a:spcPts val="0"/>
              </a:spcBef>
              <a:buClr>
                <a:srgbClr val="000000"/>
              </a:buClr>
              <a:buSzPct val="100000"/>
            </a:pPr>
            <a:r>
              <a:rPr lang="en" sz="2000">
                <a:solidFill>
                  <a:srgbClr val="000000"/>
                </a:solidFill>
              </a:rPr>
              <a:t>$scope class of $scope</a:t>
            </a:r>
          </a:p>
          <a:p>
            <a:pPr indent="-355600" lvl="0" marL="457200" rtl="0">
              <a:spcBef>
                <a:spcPts val="0"/>
              </a:spcBef>
              <a:buClr>
                <a:srgbClr val="000000"/>
              </a:buClr>
              <a:buSzPct val="100000"/>
            </a:pPr>
            <a:r>
              <a:rPr lang="en" sz="2000">
                <a:solidFill>
                  <a:srgbClr val="000000"/>
                </a:solidFill>
              </a:rPr>
              <a:t>controller vs controller as syntax.</a:t>
            </a:r>
          </a:p>
          <a:p>
            <a:pPr indent="-355600" lvl="0" marL="457200" rtl="0">
              <a:spcBef>
                <a:spcPts val="0"/>
              </a:spcBef>
              <a:buClr>
                <a:srgbClr val="000000"/>
              </a:buClr>
              <a:buSzPct val="100000"/>
            </a:pPr>
            <a:r>
              <a:rPr lang="en" sz="2000">
                <a:solidFill>
                  <a:srgbClr val="000000"/>
                </a:solidFill>
              </a:rPr>
              <a:t>Scope Inheritance. </a:t>
            </a:r>
          </a:p>
        </p:txBody>
      </p:sp>
      <p:pic>
        <p:nvPicPr>
          <p:cNvPr id="234" name="Shape 234"/>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98250" y="16350"/>
            <a:ext cx="8826600" cy="602700"/>
          </a:xfrm>
          <a:prstGeom prst="rect">
            <a:avLst/>
          </a:prstGeom>
        </p:spPr>
        <p:txBody>
          <a:bodyPr anchorCtr="0" anchor="ctr" bIns="91425" lIns="91425" rIns="91425" tIns="91425">
            <a:noAutofit/>
          </a:bodyPr>
          <a:lstStyle/>
          <a:p>
            <a:pPr lvl="0">
              <a:lnSpc>
                <a:spcPct val="115000"/>
              </a:lnSpc>
              <a:spcBef>
                <a:spcPts val="0"/>
              </a:spcBef>
              <a:spcAft>
                <a:spcPts val="1600"/>
              </a:spcAft>
              <a:buNone/>
            </a:pPr>
            <a:r>
              <a:rPr lang="en" sz="3000">
                <a:solidFill>
                  <a:srgbClr val="F9F9F9"/>
                </a:solidFill>
              </a:rPr>
              <a:t>Scope Inheritance. </a:t>
            </a:r>
          </a:p>
        </p:txBody>
      </p:sp>
      <p:pic>
        <p:nvPicPr>
          <p:cNvPr id="240" name="Shape 240"/>
          <p:cNvPicPr preferRelativeResize="0"/>
          <p:nvPr/>
        </p:nvPicPr>
        <p:blipFill>
          <a:blip r:embed="rId3">
            <a:alphaModFix/>
          </a:blip>
          <a:stretch>
            <a:fillRect/>
          </a:stretch>
        </p:blipFill>
        <p:spPr>
          <a:xfrm>
            <a:off x="914650" y="833450"/>
            <a:ext cx="7715249" cy="398722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Singleton Instances</a:t>
            </a:r>
          </a:p>
        </p:txBody>
      </p:sp>
      <p:sp>
        <p:nvSpPr>
          <p:cNvPr id="246" name="Shape 246"/>
          <p:cNvSpPr txBox="1"/>
          <p:nvPr>
            <p:ph idx="4294967295" type="body"/>
          </p:nvPr>
        </p:nvSpPr>
        <p:spPr>
          <a:xfrm>
            <a:off x="471900" y="776075"/>
            <a:ext cx="8222100" cy="27102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Service</a:t>
            </a:r>
          </a:p>
          <a:p>
            <a:pPr indent="-355600" lvl="0" marL="457200" rtl="0">
              <a:spcBef>
                <a:spcPts val="0"/>
              </a:spcBef>
              <a:buClr>
                <a:srgbClr val="000000"/>
              </a:buClr>
              <a:buSzPct val="100000"/>
            </a:pPr>
            <a:r>
              <a:rPr lang="en" sz="2000">
                <a:solidFill>
                  <a:srgbClr val="000000"/>
                </a:solidFill>
              </a:rPr>
              <a:t>Factory </a:t>
            </a:r>
          </a:p>
          <a:p>
            <a:pPr indent="-355600" lvl="0" marL="457200" rtl="0">
              <a:spcBef>
                <a:spcPts val="0"/>
              </a:spcBef>
              <a:buClr>
                <a:srgbClr val="000000"/>
              </a:buClr>
              <a:buSzPct val="100000"/>
            </a:pPr>
            <a:r>
              <a:rPr lang="en" sz="2000">
                <a:solidFill>
                  <a:srgbClr val="000000"/>
                </a:solidFill>
              </a:rPr>
              <a:t>Provider </a:t>
            </a:r>
          </a:p>
          <a:p>
            <a:pPr lvl="0">
              <a:spcBef>
                <a:spcPts val="0"/>
              </a:spcBef>
              <a:buNone/>
            </a:pPr>
            <a:r>
              <a:t/>
            </a:r>
            <a:endParaRPr sz="2000">
              <a:solidFill>
                <a:srgbClr val="000000"/>
              </a:solidFill>
            </a:endParaRPr>
          </a:p>
        </p:txBody>
      </p:sp>
      <p:pic>
        <p:nvPicPr>
          <p:cNvPr id="247" name="Shape 247"/>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Following directive working</a:t>
            </a:r>
          </a:p>
        </p:txBody>
      </p:sp>
      <p:sp>
        <p:nvSpPr>
          <p:cNvPr id="253" name="Shape 253"/>
          <p:cNvSpPr txBox="1"/>
          <p:nvPr/>
        </p:nvSpPr>
        <p:spPr>
          <a:xfrm>
            <a:off x="903875" y="957675"/>
            <a:ext cx="7338600" cy="36264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Ng-model</a:t>
            </a:r>
          </a:p>
          <a:p>
            <a:pPr indent="-228600" lvl="0" marL="457200">
              <a:spcBef>
                <a:spcPts val="0"/>
              </a:spcBef>
              <a:buChar char="●"/>
            </a:pPr>
            <a:r>
              <a:rPr lang="en"/>
              <a:t>Ng-repeat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nvSpPr>
        <p:spPr>
          <a:xfrm>
            <a:off x="848700" y="1612150"/>
            <a:ext cx="7446600" cy="1721700"/>
          </a:xfrm>
          <a:prstGeom prst="rect">
            <a:avLst/>
          </a:prstGeom>
          <a:noFill/>
          <a:ln>
            <a:noFill/>
          </a:ln>
        </p:spPr>
        <p:txBody>
          <a:bodyPr anchorCtr="0" anchor="t" bIns="91425" lIns="91425" rIns="91425" tIns="91425">
            <a:noAutofit/>
          </a:bodyPr>
          <a:lstStyle/>
          <a:p>
            <a:pPr lvl="0" rtl="0" algn="ctr">
              <a:spcBef>
                <a:spcPts val="0"/>
              </a:spcBef>
              <a:buNone/>
            </a:pPr>
            <a:r>
              <a:rPr lang="en" sz="6000">
                <a:solidFill>
                  <a:srgbClr val="F9F9F9"/>
                </a:solidFill>
              </a:rPr>
              <a:t>Thank you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SPA (Single Page Application)</a:t>
            </a:r>
          </a:p>
        </p:txBody>
      </p:sp>
      <p:sp>
        <p:nvSpPr>
          <p:cNvPr id="115" name="Shape 115"/>
          <p:cNvSpPr txBox="1"/>
          <p:nvPr>
            <p:ph idx="4294967295" type="body"/>
          </p:nvPr>
        </p:nvSpPr>
        <p:spPr>
          <a:xfrm>
            <a:off x="400500" y="921200"/>
            <a:ext cx="8222100" cy="2710200"/>
          </a:xfrm>
          <a:prstGeom prst="rect">
            <a:avLst/>
          </a:prstGeom>
        </p:spPr>
        <p:txBody>
          <a:bodyPr anchorCtr="0" anchor="t" bIns="91425" lIns="91425" rIns="91425" tIns="91425">
            <a:noAutofit/>
          </a:bodyPr>
          <a:lstStyle/>
          <a:p>
            <a:pPr lvl="0">
              <a:spcBef>
                <a:spcPts val="0"/>
              </a:spcBef>
              <a:buNone/>
            </a:pPr>
            <a:r>
              <a:rPr lang="en">
                <a:solidFill>
                  <a:srgbClr val="000000"/>
                </a:solidFill>
              </a:rPr>
              <a:t>A Single Page Application (SPA) is a web application or website that loads all of the resources required to navigate throughout the site on the first page load. As the user clicks links and interacts with the page, subsequent content is loaded dynamically. The application will often update the URL in the address bar to emulate traditional page navigation, but another full page request is never made.</a:t>
            </a:r>
          </a:p>
        </p:txBody>
      </p:sp>
      <p:pic>
        <p:nvPicPr>
          <p:cNvPr id="116" name="Shape 116"/>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solidFill>
                  <a:srgbClr val="F9F9F9"/>
                </a:solidFill>
                <a:latin typeface="Arial"/>
                <a:ea typeface="Arial"/>
                <a:cs typeface="Arial"/>
                <a:sym typeface="Arial"/>
              </a:rPr>
              <a:t>The Challenge with SPAs</a:t>
            </a:r>
          </a:p>
        </p:txBody>
      </p:sp>
      <p:sp>
        <p:nvSpPr>
          <p:cNvPr id="122" name="Shape 122"/>
          <p:cNvSpPr txBox="1"/>
          <p:nvPr>
            <p:ph idx="4294967295" type="body"/>
          </p:nvPr>
        </p:nvSpPr>
        <p:spPr>
          <a:xfrm>
            <a:off x="482400" y="1091575"/>
            <a:ext cx="3863100" cy="2710200"/>
          </a:xfrm>
          <a:prstGeom prst="rect">
            <a:avLst/>
          </a:prstGeom>
        </p:spPr>
        <p:txBody>
          <a:bodyPr anchorCtr="0" anchor="t" bIns="91425" lIns="91425" rIns="91425" tIns="91425">
            <a:noAutofit/>
          </a:bodyPr>
          <a:lstStyle/>
          <a:p>
            <a:pPr indent="-228600" lvl="0" marL="457200" rtl="0">
              <a:spcBef>
                <a:spcPts val="0"/>
              </a:spcBef>
              <a:spcAft>
                <a:spcPts val="0"/>
              </a:spcAft>
              <a:buClr>
                <a:srgbClr val="000000"/>
              </a:buClr>
              <a:buFont typeface="Arial"/>
            </a:pPr>
            <a:r>
              <a:rPr lang="en" sz="2100">
                <a:solidFill>
                  <a:srgbClr val="000000"/>
                </a:solidFill>
                <a:latin typeface="Arial"/>
                <a:ea typeface="Arial"/>
                <a:cs typeface="Arial"/>
                <a:sym typeface="Arial"/>
              </a:rPr>
              <a:t>DOM Manipulation</a:t>
            </a:r>
          </a:p>
          <a:p>
            <a:pPr indent="-361950" lvl="0" marL="457200" rtl="0">
              <a:spcBef>
                <a:spcPts val="0"/>
              </a:spcBef>
              <a:spcAft>
                <a:spcPts val="0"/>
              </a:spcAft>
              <a:buClr>
                <a:srgbClr val="000000"/>
              </a:buClr>
              <a:buSzPct val="100000"/>
              <a:buFont typeface="Arial"/>
            </a:pPr>
            <a:r>
              <a:rPr lang="en" sz="2100">
                <a:solidFill>
                  <a:srgbClr val="000000"/>
                </a:solidFill>
                <a:latin typeface="Arial"/>
                <a:ea typeface="Arial"/>
                <a:cs typeface="Arial"/>
                <a:sym typeface="Arial"/>
              </a:rPr>
              <a:t>Routing </a:t>
            </a:r>
          </a:p>
          <a:p>
            <a:pPr indent="-361950" lvl="0" marL="457200" rtl="0">
              <a:spcBef>
                <a:spcPts val="0"/>
              </a:spcBef>
              <a:spcAft>
                <a:spcPts val="0"/>
              </a:spcAft>
              <a:buClr>
                <a:srgbClr val="000000"/>
              </a:buClr>
              <a:buSzPct val="100000"/>
              <a:buFont typeface="Arial"/>
            </a:pPr>
            <a:r>
              <a:rPr lang="en" sz="2100">
                <a:solidFill>
                  <a:srgbClr val="000000"/>
                </a:solidFill>
                <a:latin typeface="Arial"/>
                <a:ea typeface="Arial"/>
                <a:cs typeface="Arial"/>
                <a:sym typeface="Arial"/>
              </a:rPr>
              <a:t>History</a:t>
            </a:r>
          </a:p>
          <a:p>
            <a:pPr indent="-361950" lvl="0" marL="457200" rtl="0">
              <a:spcBef>
                <a:spcPts val="0"/>
              </a:spcBef>
              <a:spcAft>
                <a:spcPts val="0"/>
              </a:spcAft>
              <a:buClr>
                <a:srgbClr val="000000"/>
              </a:buClr>
              <a:buSzPct val="100000"/>
              <a:buFont typeface="Arial"/>
            </a:pPr>
            <a:r>
              <a:rPr lang="en" sz="2100">
                <a:solidFill>
                  <a:srgbClr val="000000"/>
                </a:solidFill>
                <a:latin typeface="Arial"/>
                <a:ea typeface="Arial"/>
                <a:cs typeface="Arial"/>
                <a:sym typeface="Arial"/>
              </a:rPr>
              <a:t>Module Loading </a:t>
            </a:r>
          </a:p>
          <a:p>
            <a:pPr indent="-361950" lvl="0" marL="457200" rtl="0">
              <a:spcBef>
                <a:spcPts val="0"/>
              </a:spcBef>
              <a:spcAft>
                <a:spcPts val="0"/>
              </a:spcAft>
              <a:buClr>
                <a:srgbClr val="000000"/>
              </a:buClr>
              <a:buSzPct val="100000"/>
              <a:buFont typeface="Arial"/>
            </a:pPr>
            <a:r>
              <a:rPr lang="en" sz="2100">
                <a:solidFill>
                  <a:srgbClr val="000000"/>
                </a:solidFill>
                <a:latin typeface="Arial"/>
                <a:ea typeface="Arial"/>
                <a:cs typeface="Arial"/>
                <a:sym typeface="Arial"/>
              </a:rPr>
              <a:t>View Loading </a:t>
            </a:r>
          </a:p>
          <a:p>
            <a:pPr indent="-361950" lvl="0" marL="457200" rtl="0">
              <a:spcBef>
                <a:spcPts val="0"/>
              </a:spcBef>
              <a:spcAft>
                <a:spcPts val="0"/>
              </a:spcAft>
              <a:buClr>
                <a:srgbClr val="000000"/>
              </a:buClr>
              <a:buSzPct val="100000"/>
              <a:buFont typeface="Arial"/>
            </a:pPr>
            <a:r>
              <a:rPr lang="en" sz="2100">
                <a:solidFill>
                  <a:srgbClr val="000000"/>
                </a:solidFill>
                <a:latin typeface="Arial"/>
                <a:ea typeface="Arial"/>
                <a:cs typeface="Arial"/>
                <a:sym typeface="Arial"/>
              </a:rPr>
              <a:t>Object Loading </a:t>
            </a:r>
          </a:p>
          <a:p>
            <a:pPr indent="0" lvl="0" marL="457200" rtl="0">
              <a:spcBef>
                <a:spcPts val="0"/>
              </a:spcBef>
              <a:spcAft>
                <a:spcPts val="0"/>
              </a:spcAft>
              <a:buNone/>
            </a:pPr>
            <a:r>
              <a:t/>
            </a:r>
            <a:endParaRPr sz="2100">
              <a:solidFill>
                <a:srgbClr val="000000"/>
              </a:solidFill>
              <a:latin typeface="Arial"/>
              <a:ea typeface="Arial"/>
              <a:cs typeface="Arial"/>
              <a:sym typeface="Arial"/>
            </a:endParaRPr>
          </a:p>
        </p:txBody>
      </p:sp>
      <p:sp>
        <p:nvSpPr>
          <p:cNvPr id="123" name="Shape 123"/>
          <p:cNvSpPr txBox="1"/>
          <p:nvPr/>
        </p:nvSpPr>
        <p:spPr>
          <a:xfrm>
            <a:off x="4491600" y="1095250"/>
            <a:ext cx="4170000" cy="2733900"/>
          </a:xfrm>
          <a:prstGeom prst="rect">
            <a:avLst/>
          </a:prstGeom>
          <a:noFill/>
          <a:ln>
            <a:noFill/>
          </a:ln>
        </p:spPr>
        <p:txBody>
          <a:bodyPr anchorCtr="0" anchor="t" bIns="91425" lIns="91425" rIns="91425" tIns="91425">
            <a:noAutofit/>
          </a:bodyPr>
          <a:lstStyle/>
          <a:p>
            <a:pPr indent="-361950" lvl="0" marL="457200" rtl="0">
              <a:spcBef>
                <a:spcPts val="0"/>
              </a:spcBef>
              <a:buSzPct val="100000"/>
              <a:buChar char="●"/>
            </a:pPr>
            <a:r>
              <a:rPr lang="en" sz="2100"/>
              <a:t>Caching</a:t>
            </a:r>
          </a:p>
          <a:p>
            <a:pPr indent="-361950" lvl="0" marL="457200" rtl="0">
              <a:spcBef>
                <a:spcPts val="0"/>
              </a:spcBef>
              <a:buSzPct val="100000"/>
              <a:buChar char="●"/>
            </a:pPr>
            <a:r>
              <a:rPr lang="en" sz="2100"/>
              <a:t>Ajax Data loading </a:t>
            </a:r>
          </a:p>
          <a:p>
            <a:pPr indent="-361950" lvl="0" marL="457200">
              <a:spcBef>
                <a:spcPts val="0"/>
              </a:spcBef>
              <a:buSzPct val="100000"/>
              <a:buChar char="●"/>
            </a:pPr>
            <a:r>
              <a:rPr lang="en" sz="2100"/>
              <a:t>Data binding </a:t>
            </a:r>
          </a:p>
        </p:txBody>
      </p:sp>
      <p:pic>
        <p:nvPicPr>
          <p:cNvPr id="124" name="Shape 124"/>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a:t>
            </a:r>
          </a:p>
        </p:txBody>
      </p:sp>
      <p:sp>
        <p:nvSpPr>
          <p:cNvPr id="130" name="Shape 130"/>
          <p:cNvSpPr txBox="1"/>
          <p:nvPr>
            <p:ph idx="4294967295" type="body"/>
          </p:nvPr>
        </p:nvSpPr>
        <p:spPr>
          <a:xfrm>
            <a:off x="400500" y="953650"/>
            <a:ext cx="8222100" cy="2710200"/>
          </a:xfrm>
          <a:prstGeom prst="rect">
            <a:avLst/>
          </a:prstGeom>
        </p:spPr>
        <p:txBody>
          <a:bodyPr anchorCtr="0" anchor="t" bIns="91425" lIns="91425" rIns="91425" tIns="91425">
            <a:noAutofit/>
          </a:bodyPr>
          <a:lstStyle/>
          <a:p>
            <a:pPr lvl="0">
              <a:spcBef>
                <a:spcPts val="0"/>
              </a:spcBef>
              <a:buNone/>
            </a:pPr>
            <a:r>
              <a:rPr lang="en" sz="3000">
                <a:solidFill>
                  <a:srgbClr val="000000"/>
                </a:solidFill>
                <a:latin typeface="Calibri"/>
                <a:ea typeface="Calibri"/>
                <a:cs typeface="Calibri"/>
                <a:sym typeface="Calibri"/>
              </a:rPr>
              <a:t>MVC Javascript Framework by Google for Rich Web Application Development</a:t>
            </a:r>
          </a:p>
        </p:txBody>
      </p:sp>
      <p:pic>
        <p:nvPicPr>
          <p:cNvPr id="131" name="Shape 131"/>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90250" y="488250"/>
            <a:ext cx="8248800" cy="4090800"/>
          </a:xfrm>
          <a:prstGeom prst="rect">
            <a:avLst/>
          </a:prstGeom>
        </p:spPr>
        <p:txBody>
          <a:bodyPr anchorCtr="0" anchor="ctr" bIns="91425" lIns="91425" rIns="91425" tIns="91425">
            <a:noAutofit/>
          </a:bodyPr>
          <a:lstStyle/>
          <a:p>
            <a:pPr lvl="0" algn="ctr">
              <a:spcBef>
                <a:spcPts val="0"/>
              </a:spcBef>
              <a:buNone/>
            </a:pPr>
            <a:r>
              <a:rPr lang="en"/>
              <a:t>Why AngularJS ?</a:t>
            </a:r>
          </a:p>
        </p:txBody>
      </p:sp>
      <p:pic>
        <p:nvPicPr>
          <p:cNvPr id="137" name="Shape 137"/>
          <p:cNvPicPr preferRelativeResize="0"/>
          <p:nvPr/>
        </p:nvPicPr>
        <p:blipFill>
          <a:blip r:embed="rId3">
            <a:alphaModFix/>
          </a:blip>
          <a:stretch>
            <a:fillRect/>
          </a:stretch>
        </p:blipFill>
        <p:spPr>
          <a:xfrm>
            <a:off x="7388325" y="-5"/>
            <a:ext cx="1755675" cy="17556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Motivation </a:t>
            </a:r>
          </a:p>
        </p:txBody>
      </p:sp>
      <p:sp>
        <p:nvSpPr>
          <p:cNvPr id="143" name="Shape 143"/>
          <p:cNvSpPr txBox="1"/>
          <p:nvPr>
            <p:ph idx="4294967295" type="body"/>
          </p:nvPr>
        </p:nvSpPr>
        <p:spPr>
          <a:xfrm>
            <a:off x="460950" y="872525"/>
            <a:ext cx="8222100" cy="27102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It fulfills all SPA challanges</a:t>
            </a:r>
          </a:p>
          <a:p>
            <a:pPr indent="-355600" lvl="0" marL="457200" rtl="0">
              <a:spcBef>
                <a:spcPts val="0"/>
              </a:spcBef>
              <a:buClr>
                <a:srgbClr val="000000"/>
              </a:buClr>
              <a:buSzPct val="100000"/>
            </a:pPr>
            <a:r>
              <a:rPr lang="en" sz="2000">
                <a:solidFill>
                  <a:srgbClr val="000000"/>
                </a:solidFill>
              </a:rPr>
              <a:t>Provides testing feature</a:t>
            </a:r>
          </a:p>
          <a:p>
            <a:pPr indent="-355600" lvl="0" marL="457200">
              <a:spcBef>
                <a:spcPts val="0"/>
              </a:spcBef>
              <a:buClr>
                <a:srgbClr val="000000"/>
              </a:buClr>
              <a:buSzPct val="100000"/>
            </a:pPr>
            <a:r>
              <a:rPr lang="en" sz="2000">
                <a:solidFill>
                  <a:srgbClr val="000000"/>
                </a:solidFill>
              </a:rPr>
              <a:t>Good community support</a:t>
            </a:r>
          </a:p>
        </p:txBody>
      </p:sp>
      <p:pic>
        <p:nvPicPr>
          <p:cNvPr id="144" name="Shape 144"/>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AngularJS Installation </a:t>
            </a:r>
          </a:p>
        </p:txBody>
      </p:sp>
      <p:sp>
        <p:nvSpPr>
          <p:cNvPr id="150" name="Shape 150"/>
          <p:cNvSpPr txBox="1"/>
          <p:nvPr>
            <p:ph idx="4294967295" type="body"/>
          </p:nvPr>
        </p:nvSpPr>
        <p:spPr>
          <a:xfrm>
            <a:off x="460950" y="1083450"/>
            <a:ext cx="8222100" cy="27102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000000"/>
                </a:solidFill>
              </a:rPr>
              <a:t>To initialize AngularJS</a:t>
            </a:r>
          </a:p>
          <a:p>
            <a:pPr lvl="0" rtl="0" algn="ctr">
              <a:lnSpc>
                <a:spcPct val="142857"/>
              </a:lnSpc>
              <a:spcBef>
                <a:spcPts val="0"/>
              </a:spcBef>
              <a:spcAft>
                <a:spcPts val="800"/>
              </a:spcAft>
              <a:buNone/>
            </a:pPr>
            <a:r>
              <a:rPr lang="en" sz="3000">
                <a:solidFill>
                  <a:srgbClr val="000080"/>
                </a:solidFill>
                <a:highlight>
                  <a:srgbClr val="F5F5F5"/>
                </a:highlight>
                <a:latin typeface="Consolas"/>
                <a:ea typeface="Consolas"/>
                <a:cs typeface="Consolas"/>
                <a:sym typeface="Consolas"/>
              </a:rPr>
              <a:t>&lt;script</a:t>
            </a:r>
            <a:r>
              <a:rPr lang="en" sz="3000">
                <a:solidFill>
                  <a:srgbClr val="333333"/>
                </a:solidFill>
                <a:highlight>
                  <a:srgbClr val="F5F5F5"/>
                </a:highlight>
                <a:latin typeface="Consolas"/>
                <a:ea typeface="Consolas"/>
                <a:cs typeface="Consolas"/>
                <a:sym typeface="Consolas"/>
              </a:rPr>
              <a:t> </a:t>
            </a:r>
            <a:r>
              <a:rPr lang="en" sz="3000">
                <a:solidFill>
                  <a:srgbClr val="008080"/>
                </a:solidFill>
                <a:highlight>
                  <a:srgbClr val="F5F5F5"/>
                </a:highlight>
                <a:latin typeface="Consolas"/>
                <a:ea typeface="Consolas"/>
                <a:cs typeface="Consolas"/>
                <a:sym typeface="Consolas"/>
              </a:rPr>
              <a:t>src</a:t>
            </a:r>
            <a:r>
              <a:rPr lang="en" sz="3000">
                <a:solidFill>
                  <a:srgbClr val="333333"/>
                </a:solidFill>
                <a:highlight>
                  <a:srgbClr val="F5F5F5"/>
                </a:highlight>
                <a:latin typeface="Consolas"/>
                <a:ea typeface="Consolas"/>
                <a:cs typeface="Consolas"/>
                <a:sym typeface="Consolas"/>
              </a:rPr>
              <a:t>=</a:t>
            </a:r>
            <a:r>
              <a:rPr lang="en" sz="3000">
                <a:solidFill>
                  <a:srgbClr val="DD1144"/>
                </a:solidFill>
                <a:highlight>
                  <a:srgbClr val="F5F5F5"/>
                </a:highlight>
                <a:latin typeface="Consolas"/>
                <a:ea typeface="Consolas"/>
                <a:cs typeface="Consolas"/>
                <a:sym typeface="Consolas"/>
              </a:rPr>
              <a:t>"angular.js"</a:t>
            </a:r>
            <a:r>
              <a:rPr lang="en" sz="3000">
                <a:solidFill>
                  <a:srgbClr val="000080"/>
                </a:solidFill>
                <a:highlight>
                  <a:srgbClr val="F5F5F5"/>
                </a:highlight>
                <a:latin typeface="Consolas"/>
                <a:ea typeface="Consolas"/>
                <a:cs typeface="Consolas"/>
                <a:sym typeface="Consolas"/>
              </a:rPr>
              <a:t>&gt;&lt;/script&gt;</a:t>
            </a:r>
          </a:p>
          <a:p>
            <a:pPr lvl="0">
              <a:spcBef>
                <a:spcPts val="0"/>
              </a:spcBef>
              <a:buNone/>
            </a:pPr>
            <a:r>
              <a:t/>
            </a:r>
            <a:endParaRPr/>
          </a:p>
        </p:txBody>
      </p:sp>
      <p:pic>
        <p:nvPicPr>
          <p:cNvPr id="151" name="Shape 151"/>
          <p:cNvPicPr preferRelativeResize="0"/>
          <p:nvPr/>
        </p:nvPicPr>
        <p:blipFill>
          <a:blip r:embed="rId3">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t>How Angular app look like</a:t>
            </a:r>
          </a:p>
        </p:txBody>
      </p:sp>
      <p:sp>
        <p:nvSpPr>
          <p:cNvPr id="157" name="Shape 157"/>
          <p:cNvSpPr txBox="1"/>
          <p:nvPr>
            <p:ph idx="4294967295" type="body"/>
          </p:nvPr>
        </p:nvSpPr>
        <p:spPr>
          <a:xfrm>
            <a:off x="460950" y="888750"/>
            <a:ext cx="8222100" cy="40113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html </a:t>
            </a:r>
            <a:r>
              <a:rPr b="1" lang="en" sz="2400">
                <a:solidFill>
                  <a:srgbClr val="FF0000"/>
                </a:solidFill>
                <a:latin typeface="Courier New"/>
                <a:ea typeface="Courier New"/>
                <a:cs typeface="Courier New"/>
                <a:sym typeface="Courier New"/>
              </a:rPr>
              <a:t>ng-app</a:t>
            </a:r>
            <a:r>
              <a:rPr lang="en">
                <a:solidFill>
                  <a:srgbClr val="000000"/>
                </a:solidFill>
                <a:latin typeface="Courier New"/>
                <a:ea typeface="Courier New"/>
                <a:cs typeface="Courier New"/>
                <a:sym typeface="Courier New"/>
              </a:rPr>
              <a:t>&gt;                                  </a:t>
            </a:r>
            <a:r>
              <a:rPr lang="en" u="sng">
                <a:solidFill>
                  <a:schemeClr val="hlink"/>
                </a:solidFill>
                <a:latin typeface="Courier New"/>
                <a:ea typeface="Courier New"/>
                <a:cs typeface="Courier New"/>
                <a:sym typeface="Courier New"/>
                <a:hlinkClick r:id="rId3"/>
              </a:rPr>
              <a:t>Open</a:t>
            </a:r>
          </a:p>
          <a:p>
            <a:pPr lvl="0" rt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head </a:t>
            </a:r>
            <a:r>
              <a:rPr b="1" lang="en">
                <a:solidFill>
                  <a:srgbClr val="0000FF"/>
                </a:solidFill>
                <a:latin typeface="Courier New"/>
                <a:ea typeface="Courier New"/>
                <a:cs typeface="Courier New"/>
                <a:sym typeface="Courier New"/>
              </a:rPr>
              <a:t>lang=</a:t>
            </a:r>
            <a:r>
              <a:rPr b="1" lang="en">
                <a:solidFill>
                  <a:srgbClr val="008000"/>
                </a:solidFill>
                <a:latin typeface="Courier New"/>
                <a:ea typeface="Courier New"/>
                <a:cs typeface="Courier New"/>
                <a:sym typeface="Courier New"/>
              </a:rPr>
              <a:t>"en"</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meta </a:t>
            </a:r>
            <a:r>
              <a:rPr b="1" lang="en">
                <a:solidFill>
                  <a:srgbClr val="0000FF"/>
                </a:solidFill>
                <a:latin typeface="Courier New"/>
                <a:ea typeface="Courier New"/>
                <a:cs typeface="Courier New"/>
                <a:sym typeface="Courier New"/>
              </a:rPr>
              <a:t>charset=</a:t>
            </a:r>
            <a:r>
              <a:rPr b="1" lang="en">
                <a:solidFill>
                  <a:srgbClr val="008000"/>
                </a:solidFill>
                <a:latin typeface="Courier New"/>
                <a:ea typeface="Courier New"/>
                <a:cs typeface="Courier New"/>
                <a:sym typeface="Courier New"/>
              </a:rPr>
              <a:t>"UTF-8"</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   &lt;</a:t>
            </a:r>
            <a:r>
              <a:rPr b="1" lang="en">
                <a:solidFill>
                  <a:srgbClr val="000080"/>
                </a:solidFill>
                <a:latin typeface="Courier New"/>
                <a:ea typeface="Courier New"/>
                <a:cs typeface="Courier New"/>
                <a:sym typeface="Courier New"/>
              </a:rPr>
              <a:t>title</a:t>
            </a:r>
            <a:r>
              <a:rPr lang="en">
                <a:solidFill>
                  <a:srgbClr val="000000"/>
                </a:solidFill>
                <a:latin typeface="Courier New"/>
                <a:ea typeface="Courier New"/>
                <a:cs typeface="Courier New"/>
                <a:sym typeface="Courier New"/>
              </a:rPr>
              <a:t>&gt;Angular JS app&lt;/</a:t>
            </a:r>
            <a:r>
              <a:rPr b="1" lang="en">
                <a:solidFill>
                  <a:srgbClr val="000080"/>
                </a:solidFill>
                <a:latin typeface="Courier New"/>
                <a:ea typeface="Courier New"/>
                <a:cs typeface="Courier New"/>
                <a:sym typeface="Courier New"/>
              </a:rPr>
              <a:t>title</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   &lt;</a:t>
            </a:r>
            <a:r>
              <a:rPr b="1" lang="en">
                <a:solidFill>
                  <a:srgbClr val="000080"/>
                </a:solidFill>
                <a:latin typeface="Courier New"/>
                <a:ea typeface="Courier New"/>
                <a:cs typeface="Courier New"/>
                <a:sym typeface="Courier New"/>
              </a:rPr>
              <a:t>script </a:t>
            </a:r>
            <a:r>
              <a:rPr b="1" lang="en">
                <a:solidFill>
                  <a:srgbClr val="0000FF"/>
                </a:solidFill>
                <a:latin typeface="Courier New"/>
                <a:ea typeface="Courier New"/>
                <a:cs typeface="Courier New"/>
                <a:sym typeface="Courier New"/>
              </a:rPr>
              <a:t>src=</a:t>
            </a:r>
            <a:r>
              <a:rPr b="1" lang="en">
                <a:solidFill>
                  <a:srgbClr val="008000"/>
                </a:solidFill>
                <a:latin typeface="Courier New"/>
                <a:ea typeface="Courier New"/>
                <a:cs typeface="Courier New"/>
                <a:sym typeface="Courier New"/>
              </a:rPr>
              <a:t>"angular.js"</a:t>
            </a:r>
            <a:r>
              <a:rPr lang="en">
                <a:solidFill>
                  <a:srgbClr val="000000"/>
                </a:solidFill>
                <a:latin typeface="Courier New"/>
                <a:ea typeface="Courier New"/>
                <a:cs typeface="Courier New"/>
                <a:sym typeface="Courier New"/>
              </a:rPr>
              <a:t>&gt;&lt;/</a:t>
            </a:r>
            <a:r>
              <a:rPr b="1" lang="en">
                <a:solidFill>
                  <a:srgbClr val="000080"/>
                </a:solidFill>
                <a:latin typeface="Courier New"/>
                <a:ea typeface="Courier New"/>
                <a:cs typeface="Courier New"/>
                <a:sym typeface="Courier New"/>
              </a:rPr>
              <a:t>script</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head</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body </a:t>
            </a:r>
            <a:r>
              <a:rPr b="1" lang="en" sz="2400">
                <a:solidFill>
                  <a:srgbClr val="FF0000"/>
                </a:solidFill>
                <a:latin typeface="Courier New"/>
                <a:ea typeface="Courier New"/>
                <a:cs typeface="Courier New"/>
                <a:sym typeface="Courier New"/>
              </a:rPr>
              <a:t>ng-init</a:t>
            </a:r>
            <a:r>
              <a:rPr b="1" lang="en">
                <a:solidFill>
                  <a:srgbClr val="0000FF"/>
                </a:solidFill>
                <a:latin typeface="Courier New"/>
                <a:ea typeface="Courier New"/>
                <a:cs typeface="Courier New"/>
                <a:sym typeface="Courier New"/>
              </a:rPr>
              <a:t>=</a:t>
            </a:r>
            <a:r>
              <a:rPr b="1" lang="en">
                <a:solidFill>
                  <a:srgbClr val="008000"/>
                </a:solidFill>
                <a:latin typeface="Courier New"/>
                <a:ea typeface="Courier New"/>
                <a:cs typeface="Courier New"/>
                <a:sym typeface="Courier New"/>
              </a:rPr>
              <a:t>'hello="Hello World!"'</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b="1" lang="en" sz="2400">
                <a:solidFill>
                  <a:srgbClr val="FF0000"/>
                </a:solidFill>
                <a:latin typeface="Courier New"/>
                <a:ea typeface="Courier New"/>
                <a:cs typeface="Courier New"/>
                <a:sym typeface="Courier New"/>
              </a:rPr>
              <a:t>{{hello}}</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body</a:t>
            </a:r>
            <a:r>
              <a:rPr lang="en">
                <a:solidFill>
                  <a:srgbClr val="000000"/>
                </a:solidFill>
                <a:latin typeface="Courier New"/>
                <a:ea typeface="Courier New"/>
                <a:cs typeface="Courier New"/>
                <a:sym typeface="Courier New"/>
              </a:rPr>
              <a:t>&gt;</a:t>
            </a:r>
          </a:p>
          <a:p>
            <a:pPr lvl="0">
              <a:lnSpc>
                <a:spcPct val="100000"/>
              </a:lnSpc>
              <a:spcBef>
                <a:spcPts val="0"/>
              </a:spcBef>
              <a:spcAft>
                <a:spcPts val="0"/>
              </a:spcAft>
              <a:buNone/>
            </a:pPr>
            <a:r>
              <a:rPr lang="en">
                <a:solidFill>
                  <a:srgbClr val="000000"/>
                </a:solidFill>
                <a:latin typeface="Courier New"/>
                <a:ea typeface="Courier New"/>
                <a:cs typeface="Courier New"/>
                <a:sym typeface="Courier New"/>
              </a:rPr>
              <a:t>&lt;/</a:t>
            </a:r>
            <a:r>
              <a:rPr b="1" lang="en">
                <a:solidFill>
                  <a:srgbClr val="000080"/>
                </a:solidFill>
                <a:latin typeface="Courier New"/>
                <a:ea typeface="Courier New"/>
                <a:cs typeface="Courier New"/>
                <a:sym typeface="Courier New"/>
              </a:rPr>
              <a:t>html</a:t>
            </a:r>
            <a:r>
              <a:rPr lang="en">
                <a:solidFill>
                  <a:srgbClr val="000000"/>
                </a:solidFill>
                <a:latin typeface="Courier New"/>
                <a:ea typeface="Courier New"/>
                <a:cs typeface="Courier New"/>
                <a:sym typeface="Courier New"/>
              </a:rPr>
              <a:t>&gt;</a:t>
            </a:r>
          </a:p>
          <a:p>
            <a:pPr lvl="0" rtl="0">
              <a:lnSpc>
                <a:spcPct val="100000"/>
              </a:lnSpc>
              <a:spcBef>
                <a:spcPts val="0"/>
              </a:spcBef>
              <a:spcAft>
                <a:spcPts val="0"/>
              </a:spcAft>
              <a:buNone/>
            </a:pPr>
            <a:r>
              <a:t/>
            </a:r>
            <a:endParaRPr>
              <a:latin typeface="Courier New"/>
              <a:ea typeface="Courier New"/>
              <a:cs typeface="Courier New"/>
              <a:sym typeface="Courier New"/>
            </a:endParaRPr>
          </a:p>
          <a:p>
            <a:pPr lvl="0">
              <a:lnSpc>
                <a:spcPct val="100000"/>
              </a:lnSpc>
              <a:spcBef>
                <a:spcPts val="0"/>
              </a:spcBef>
              <a:spcAft>
                <a:spcPts val="0"/>
              </a:spcAft>
              <a:buNone/>
            </a:pPr>
            <a:r>
              <a:t/>
            </a:r>
            <a:endParaRPr>
              <a:latin typeface="Courier New"/>
              <a:ea typeface="Courier New"/>
              <a:cs typeface="Courier New"/>
              <a:sym typeface="Courier New"/>
            </a:endParaRPr>
          </a:p>
        </p:txBody>
      </p:sp>
      <p:pic>
        <p:nvPicPr>
          <p:cNvPr id="158" name="Shape 158"/>
          <p:cNvPicPr preferRelativeResize="0"/>
          <p:nvPr/>
        </p:nvPicPr>
        <p:blipFill>
          <a:blip r:embed="rId4">
            <a:alphaModFix/>
          </a:blip>
          <a:stretch>
            <a:fillRect/>
          </a:stretch>
        </p:blipFill>
        <p:spPr>
          <a:xfrm>
            <a:off x="8283125" y="16350"/>
            <a:ext cx="703325" cy="602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