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5CA9C-1730-42B5-8B4E-A57CF914E9DC}" v="6" dt="2020-03-15T18:26:32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 Sing CHENG" userId="90431a8e-0c51-4fd5-8e94-f920f875e675" providerId="ADAL" clId="{3045CA9C-1730-42B5-8B4E-A57CF914E9DC}"/>
    <pc:docChg chg="undo custSel modSld">
      <pc:chgData name="Ho Sing CHENG" userId="90431a8e-0c51-4fd5-8e94-f920f875e675" providerId="ADAL" clId="{3045CA9C-1730-42B5-8B4E-A57CF914E9DC}" dt="2020-03-15T18:26:40.527" v="24" actId="1076"/>
      <pc:docMkLst>
        <pc:docMk/>
      </pc:docMkLst>
      <pc:sldChg chg="addSp delSp modSp mod">
        <pc:chgData name="Ho Sing CHENG" userId="90431a8e-0c51-4fd5-8e94-f920f875e675" providerId="ADAL" clId="{3045CA9C-1730-42B5-8B4E-A57CF914E9DC}" dt="2020-03-15T18:26:40.527" v="24" actId="1076"/>
        <pc:sldMkLst>
          <pc:docMk/>
          <pc:sldMk cId="2299098162" sldId="261"/>
        </pc:sldMkLst>
        <pc:picChg chg="add del mod">
          <ac:chgData name="Ho Sing CHENG" userId="90431a8e-0c51-4fd5-8e94-f920f875e675" providerId="ADAL" clId="{3045CA9C-1730-42B5-8B4E-A57CF914E9DC}" dt="2020-03-15T18:26:03.182" v="20" actId="478"/>
          <ac:picMkLst>
            <pc:docMk/>
            <pc:sldMk cId="2299098162" sldId="261"/>
            <ac:picMk id="4" creationId="{97CCDEE1-170B-4079-9374-1ADCABFBDDD4}"/>
          </ac:picMkLst>
        </pc:picChg>
        <pc:picChg chg="add del mod">
          <ac:chgData name="Ho Sing CHENG" userId="90431a8e-0c51-4fd5-8e94-f920f875e675" providerId="ADAL" clId="{3045CA9C-1730-42B5-8B4E-A57CF914E9DC}" dt="2020-03-15T18:25:56.772" v="18"/>
          <ac:picMkLst>
            <pc:docMk/>
            <pc:sldMk cId="2299098162" sldId="261"/>
            <ac:picMk id="5" creationId="{D20D031C-6C8E-47F7-906B-C9739B5467BD}"/>
          </ac:picMkLst>
        </pc:picChg>
        <pc:picChg chg="add mod">
          <ac:chgData name="Ho Sing CHENG" userId="90431a8e-0c51-4fd5-8e94-f920f875e675" providerId="ADAL" clId="{3045CA9C-1730-42B5-8B4E-A57CF914E9DC}" dt="2020-03-15T18:26:40.527" v="24" actId="1076"/>
          <ac:picMkLst>
            <pc:docMk/>
            <pc:sldMk cId="2299098162" sldId="261"/>
            <ac:picMk id="6" creationId="{25DE7C98-F0CA-4A6E-AC1B-D55BA42545BD}"/>
          </ac:picMkLst>
        </pc:picChg>
        <pc:picChg chg="add del">
          <ac:chgData name="Ho Sing CHENG" userId="90431a8e-0c51-4fd5-8e94-f920f875e675" providerId="ADAL" clId="{3045CA9C-1730-42B5-8B4E-A57CF914E9DC}" dt="2020-03-15T18:25:57.315" v="19" actId="478"/>
          <ac:picMkLst>
            <pc:docMk/>
            <pc:sldMk cId="2299098162" sldId="261"/>
            <ac:picMk id="3076" creationId="{8FA1C845-2F88-4667-9988-A5ABE73299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107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6240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626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5693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424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48077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10473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467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5862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3761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1507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16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554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9222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2610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980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BAC41-21C2-4E84-B164-013B62C95E43}" type="datetimeFigureOut">
              <a:rPr lang="zh-HK" altLang="en-US" smtClean="0"/>
              <a:t>16/3/2020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B35D9D-3AB6-4BDD-9D6A-75F214A812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5730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94DF-4FD5-4C03-9FE1-DAB06DE11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zh-HK" altLang="en-US" dirty="0"/>
            </a:br>
            <a:r>
              <a:rPr lang="en-US" altLang="zh-HK" dirty="0"/>
              <a:t> </a:t>
            </a:r>
            <a:r>
              <a:rPr lang="en-US" altLang="zh-HK" b="1" dirty="0"/>
              <a:t>Capstone Project – </a:t>
            </a:r>
            <a:br>
              <a:rPr lang="en-US" altLang="zh-HK" b="1" dirty="0"/>
            </a:br>
            <a:r>
              <a:rPr lang="en-US" altLang="zh-HK" b="1" dirty="0"/>
              <a:t>The Battle of Neighborhoods </a:t>
            </a:r>
            <a:endParaRPr lang="zh-HK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59C9A-93CC-476E-9D67-E1830979C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K" sz="3600" b="1" dirty="0"/>
              <a:t>Coffee Shops in Toronto</a:t>
            </a:r>
            <a:endParaRPr lang="zh-HK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644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1422-48DB-4C4E-9BEF-E4C1A5EA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HK" b="1" dirty="0"/>
            </a:br>
            <a:r>
              <a:rPr lang="en-US" altLang="zh-HK" b="1" dirty="0"/>
              <a:t>Background</a:t>
            </a:r>
            <a:endParaRPr lang="zh-HK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B3B1-6702-4C8A-AE31-27FEFF154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  <a:p>
            <a:r>
              <a:rPr lang="en-US" altLang="zh-HK" sz="2400" dirty="0"/>
              <a:t>Coffee is essential to start the day</a:t>
            </a:r>
          </a:p>
          <a:p>
            <a:r>
              <a:rPr lang="en-US" altLang="zh-HK" sz="2400" dirty="0"/>
              <a:t>Toronto is Canada’s busiest Business Hub 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252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FB2E-DCE6-4AE7-B4E0-52BD03E4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HK" altLang="en-US" dirty="0"/>
            </a:br>
            <a:r>
              <a:rPr lang="en-US" altLang="zh-HK" dirty="0"/>
              <a:t> </a:t>
            </a:r>
            <a:r>
              <a:rPr lang="en-US" altLang="zh-HK" b="1" dirty="0"/>
              <a:t>Business Problem 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2A46-36E0-450A-B3A7-F3DBAA6A1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  <a:p>
            <a:r>
              <a:rPr lang="en-US" altLang="zh-HK" sz="2800" dirty="0"/>
              <a:t> "Where should I open a coffee shop to succeed?" </a:t>
            </a:r>
            <a:endParaRPr lang="zh-HK" altLang="en-US" sz="2800" dirty="0"/>
          </a:p>
        </p:txBody>
      </p:sp>
      <p:pic>
        <p:nvPicPr>
          <p:cNvPr id="1028" name="Picture 4" descr="「coffee shop」的圖片搜尋結果">
            <a:extLst>
              <a:ext uri="{FF2B5EF4-FFF2-40B4-BE49-F238E27FC236}">
                <a16:creationId xmlns:a16="http://schemas.microsoft.com/office/drawing/2014/main" id="{778C908C-A66F-4724-9C74-8313D3EDF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558" y="3429000"/>
            <a:ext cx="3801978" cy="253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79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5659-99B1-448B-B751-AB01EAD9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HK" dirty="0"/>
            </a:br>
            <a:r>
              <a:rPr lang="en-US" altLang="zh-HK" dirty="0"/>
              <a:t>Solution</a:t>
            </a:r>
            <a:endParaRPr lang="zh-HK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0088C-BBBE-473D-B725-B314FA3D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HK" sz="2400" dirty="0"/>
              <a:t>Clustering </a:t>
            </a:r>
            <a:r>
              <a:rPr lang="en-US" altLang="zh-HK" sz="2400" dirty="0"/>
              <a:t>Toronto</a:t>
            </a:r>
            <a:r>
              <a:rPr lang="en" altLang="zh-HK" sz="2400" dirty="0"/>
              <a:t> neighborhoods for recommendation</a:t>
            </a:r>
          </a:p>
          <a:p>
            <a:r>
              <a:rPr lang="en" altLang="zh-HK" sz="2400" dirty="0"/>
              <a:t>Density of Coffee Shops in Toronto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302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5605-797F-4456-B3C6-0FCB0AD7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HK" dirty="0"/>
            </a:br>
            <a:r>
              <a:rPr lang="en-US" altLang="zh-HK" dirty="0"/>
              <a:t>Data &amp; Methodology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498D-ED94-40C5-B46B-9D37C8A3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Wrap neighborhood data from Wikipedia</a:t>
            </a:r>
            <a:r>
              <a:rPr lang="zh-HK" altLang="en-US" dirty="0"/>
              <a:t> </a:t>
            </a:r>
            <a:r>
              <a:rPr lang="en-US" altLang="zh-HK" dirty="0"/>
              <a:t>page </a:t>
            </a:r>
            <a:r>
              <a:rPr lang="en-US" altLang="zh-HK" dirty="0">
                <a:hlinkClick r:id="rId2"/>
              </a:rPr>
              <a:t>https://en.wikipedia.org/wiki/List_of_postal_codes_of_Canada:_M</a:t>
            </a:r>
            <a:endParaRPr lang="en-US" altLang="zh-HK" dirty="0"/>
          </a:p>
          <a:p>
            <a:r>
              <a:rPr lang="en-US" altLang="zh-HK" dirty="0"/>
              <a:t>Include geocoordinates of each neighborhood from  </a:t>
            </a:r>
            <a:r>
              <a:rPr lang="en-US" altLang="zh-HK" dirty="0">
                <a:hlinkClick r:id="rId3"/>
              </a:rPr>
              <a:t>http://cocl.us/Geospatial_data</a:t>
            </a:r>
            <a:endParaRPr lang="en-US" altLang="zh-HK" dirty="0"/>
          </a:p>
          <a:p>
            <a:r>
              <a:rPr lang="en-US" altLang="zh-HK" dirty="0"/>
              <a:t>Obtained locations of coffee shops via </a:t>
            </a:r>
            <a:r>
              <a:rPr lang="en-US" altLang="zh-HK" dirty="0" err="1"/>
              <a:t>FourSquare</a:t>
            </a:r>
            <a:r>
              <a:rPr lang="en-US" altLang="zh-HK" dirty="0"/>
              <a:t> API</a:t>
            </a:r>
          </a:p>
          <a:p>
            <a:endParaRPr lang="en-US" altLang="zh-HK" dirty="0"/>
          </a:p>
          <a:p>
            <a:r>
              <a:rPr lang="en-US" altLang="zh-HK" dirty="0"/>
              <a:t>Methodology: Looking into the density of the coffee shops in Toronto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1556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2377-6D60-45A6-8C25-A98408AA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HK" dirty="0"/>
            </a:br>
            <a:r>
              <a:rPr lang="en-US" altLang="zh-HK" dirty="0"/>
              <a:t>Results and Recommendations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B8C8-0BDF-4127-BF0B-913AE6379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Downtown Toronto has the most coffee shops</a:t>
            </a:r>
          </a:p>
          <a:p>
            <a:pPr lvl="1"/>
            <a:r>
              <a:rPr lang="en-US" altLang="zh-HK" dirty="0"/>
              <a:t>Financial Hub</a:t>
            </a:r>
          </a:p>
          <a:p>
            <a:pPr lvl="1"/>
            <a:r>
              <a:rPr lang="en-US" altLang="zh-HK" dirty="0"/>
              <a:t>University of Toronto</a:t>
            </a:r>
          </a:p>
          <a:p>
            <a:endParaRPr lang="en-US" altLang="zh-HK" dirty="0"/>
          </a:p>
          <a:p>
            <a:r>
              <a:rPr lang="en-US" altLang="zh-HK" dirty="0"/>
              <a:t>Scarborough would be a nice location</a:t>
            </a:r>
          </a:p>
          <a:p>
            <a:pPr lvl="1"/>
            <a:r>
              <a:rPr lang="en-US" altLang="zh-HK" dirty="0"/>
              <a:t>Huge population</a:t>
            </a:r>
          </a:p>
          <a:p>
            <a:pPr lvl="1"/>
            <a:r>
              <a:rPr lang="en-US" altLang="zh-HK" dirty="0"/>
              <a:t>Limited competitors</a:t>
            </a:r>
          </a:p>
        </p:txBody>
      </p:sp>
      <p:pic>
        <p:nvPicPr>
          <p:cNvPr id="3076" name="Picture 4" descr="「Scarborough, Toronto」的圖片搜尋結果">
            <a:extLst>
              <a:ext uri="{FF2B5EF4-FFF2-40B4-BE49-F238E27FC236}">
                <a16:creationId xmlns:a16="http://schemas.microsoft.com/office/drawing/2014/main" id="{8FA1C845-2F88-4667-9988-A5ABE7329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166" y="4593562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E7C98-F0CA-4A6E-AC1B-D55BA4254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6" y="2185241"/>
            <a:ext cx="3664176" cy="215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981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7BB24F2FE54941844ACF2D918709A7" ma:contentTypeVersion="13" ma:contentTypeDescription="Create a new document." ma:contentTypeScope="" ma:versionID="28a5813c147945673ed4b688ad57df3b">
  <xsd:schema xmlns:xsd="http://www.w3.org/2001/XMLSchema" xmlns:xs="http://www.w3.org/2001/XMLSchema" xmlns:p="http://schemas.microsoft.com/office/2006/metadata/properties" xmlns:ns3="0efbfbd4-fe62-4a81-8ce4-5b1c0a1e48dc" xmlns:ns4="f2bfe4a9-5cb0-4796-8516-842c6150a4c4" targetNamespace="http://schemas.microsoft.com/office/2006/metadata/properties" ma:root="true" ma:fieldsID="56f73d7441c6bf13fd701bf687318966" ns3:_="" ns4:_="">
    <xsd:import namespace="0efbfbd4-fe62-4a81-8ce4-5b1c0a1e48dc"/>
    <xsd:import namespace="f2bfe4a9-5cb0-4796-8516-842c6150a4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bfbd4-fe62-4a81-8ce4-5b1c0a1e48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bfe4a9-5cb0-4796-8516-842c6150a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C7AAF-8E8C-43A9-ABC9-99BAB160E1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4DFA9D-CD03-4FA3-AD2D-6DB25F7CB9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3D2865-E3BC-4D6A-9926-F260C544F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fbfbd4-fe62-4a81-8ce4-5b1c0a1e48dc"/>
    <ds:schemaRef ds:uri="f2bfe4a9-5cb0-4796-8516-842c6150a4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152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  Capstone Project –  The Battle of Neighborhoods </vt:lpstr>
      <vt:lpstr> Background</vt:lpstr>
      <vt:lpstr>  Business Problem </vt:lpstr>
      <vt:lpstr> Solution</vt:lpstr>
      <vt:lpstr> Data &amp; Methodology</vt:lpstr>
      <vt:lpstr> Results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Capstone Project –  The Battle of Neighborhoods </dc:title>
  <dc:creator>HO SING CHENG</dc:creator>
  <cp:lastModifiedBy>HO SING CHENG</cp:lastModifiedBy>
  <cp:revision>2</cp:revision>
  <dcterms:created xsi:type="dcterms:W3CDTF">2020-03-15T18:10:36Z</dcterms:created>
  <dcterms:modified xsi:type="dcterms:W3CDTF">2020-03-15T18:26:42Z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0x010100F07BB24F2FE54941844ACF2D918709A7</vt:lpwstr>
  </property>
</Properties>
</file>