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7" r:id="rId2"/>
    <p:sldId id="846" r:id="rId3"/>
    <p:sldId id="848" r:id="rId4"/>
    <p:sldId id="849" r:id="rId5"/>
    <p:sldId id="850" r:id="rId6"/>
    <p:sldId id="851" r:id="rId7"/>
    <p:sldId id="852" r:id="rId8"/>
    <p:sldId id="853" r:id="rId9"/>
    <p:sldId id="854" r:id="rId10"/>
    <p:sldId id="85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B567B-F893-40F2-9F91-6E748EE378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413859-8FC2-4AA3-A89E-5C1A4233AB53}">
      <dgm:prSet/>
      <dgm:spPr/>
      <dgm:t>
        <a:bodyPr/>
        <a:lstStyle/>
        <a:p>
          <a:r>
            <a:rPr lang="ko-KR" dirty="0"/>
            <a:t>프로젝트 개요</a:t>
          </a:r>
          <a:endParaRPr lang="en-US" dirty="0"/>
        </a:p>
      </dgm:t>
    </dgm:pt>
    <dgm:pt modelId="{25997B58-523E-4EB6-B6D8-0B58167267A8}" type="parTrans" cxnId="{A2D2404C-B8ED-4E05-ABC7-10ADB44AF032}">
      <dgm:prSet/>
      <dgm:spPr/>
      <dgm:t>
        <a:bodyPr/>
        <a:lstStyle/>
        <a:p>
          <a:endParaRPr lang="en-US"/>
        </a:p>
      </dgm:t>
    </dgm:pt>
    <dgm:pt modelId="{3D98E750-325D-44B8-B86A-41ABCB4A2F62}" type="sibTrans" cxnId="{A2D2404C-B8ED-4E05-ABC7-10ADB44AF032}">
      <dgm:prSet/>
      <dgm:spPr/>
      <dgm:t>
        <a:bodyPr/>
        <a:lstStyle/>
        <a:p>
          <a:endParaRPr lang="en-US"/>
        </a:p>
      </dgm:t>
    </dgm:pt>
    <dgm:pt modelId="{E5887F44-63CB-4957-9CAD-AEC2284C5EC1}">
      <dgm:prSet/>
      <dgm:spPr/>
      <dgm:t>
        <a:bodyPr/>
        <a:lstStyle/>
        <a:p>
          <a:r>
            <a:rPr lang="ko-KR"/>
            <a:t>주제 선정 배경</a:t>
          </a:r>
          <a:endParaRPr lang="en-US"/>
        </a:p>
      </dgm:t>
    </dgm:pt>
    <dgm:pt modelId="{A612E78A-7EEA-4812-BC30-1694092A4651}" type="parTrans" cxnId="{AF59F5BC-777E-4E88-AE8A-5316AA744AEE}">
      <dgm:prSet/>
      <dgm:spPr/>
      <dgm:t>
        <a:bodyPr/>
        <a:lstStyle/>
        <a:p>
          <a:endParaRPr lang="en-US"/>
        </a:p>
      </dgm:t>
    </dgm:pt>
    <dgm:pt modelId="{70F89D62-D6CE-43F7-8B64-879B7DF74AF8}" type="sibTrans" cxnId="{AF59F5BC-777E-4E88-AE8A-5316AA744AEE}">
      <dgm:prSet/>
      <dgm:spPr/>
      <dgm:t>
        <a:bodyPr/>
        <a:lstStyle/>
        <a:p>
          <a:endParaRPr lang="en-US"/>
        </a:p>
      </dgm:t>
    </dgm:pt>
    <dgm:pt modelId="{98D7FB4A-A620-4024-B12C-3E556E74765B}">
      <dgm:prSet/>
      <dgm:spPr/>
      <dgm:t>
        <a:bodyPr/>
        <a:lstStyle/>
        <a:p>
          <a:r>
            <a:rPr lang="ko-KR"/>
            <a:t>주요 기능 및 시스템 구성</a:t>
          </a:r>
          <a:endParaRPr lang="en-US"/>
        </a:p>
      </dgm:t>
    </dgm:pt>
    <dgm:pt modelId="{2E227AF9-645E-4C5E-8716-F106CC750218}" type="parTrans" cxnId="{42669CA6-9621-4BBE-AE1A-EFF3FFBF7868}">
      <dgm:prSet/>
      <dgm:spPr/>
      <dgm:t>
        <a:bodyPr/>
        <a:lstStyle/>
        <a:p>
          <a:endParaRPr lang="en-US"/>
        </a:p>
      </dgm:t>
    </dgm:pt>
    <dgm:pt modelId="{56F01979-D18E-4473-9B2E-022F3D0E3B18}" type="sibTrans" cxnId="{42669CA6-9621-4BBE-AE1A-EFF3FFBF7868}">
      <dgm:prSet/>
      <dgm:spPr/>
      <dgm:t>
        <a:bodyPr/>
        <a:lstStyle/>
        <a:p>
          <a:endParaRPr lang="en-US"/>
        </a:p>
      </dgm:t>
    </dgm:pt>
    <dgm:pt modelId="{C292E279-8411-4786-B540-531CE13906FA}">
      <dgm:prSet/>
      <dgm:spPr/>
      <dgm:t>
        <a:bodyPr/>
        <a:lstStyle/>
        <a:p>
          <a:r>
            <a:rPr lang="ko-KR"/>
            <a:t>사용된 기술 및 하드웨어</a:t>
          </a:r>
          <a:endParaRPr lang="en-US"/>
        </a:p>
      </dgm:t>
    </dgm:pt>
    <dgm:pt modelId="{6A1DEA39-DC91-4FDC-A151-4E36DAD99CB7}" type="parTrans" cxnId="{CA539FA5-A631-467C-B74D-DCA0E0B45A34}">
      <dgm:prSet/>
      <dgm:spPr/>
      <dgm:t>
        <a:bodyPr/>
        <a:lstStyle/>
        <a:p>
          <a:endParaRPr lang="en-US"/>
        </a:p>
      </dgm:t>
    </dgm:pt>
    <dgm:pt modelId="{67557EB6-AB7E-4927-9A8D-83B935E2439D}" type="sibTrans" cxnId="{CA539FA5-A631-467C-B74D-DCA0E0B45A34}">
      <dgm:prSet/>
      <dgm:spPr/>
      <dgm:t>
        <a:bodyPr/>
        <a:lstStyle/>
        <a:p>
          <a:endParaRPr lang="en-US"/>
        </a:p>
      </dgm:t>
    </dgm:pt>
    <dgm:pt modelId="{7FDC1AF5-B7A0-4735-853E-190B51E57BEE}">
      <dgm:prSet/>
      <dgm:spPr/>
      <dgm:t>
        <a:bodyPr/>
        <a:lstStyle/>
        <a:p>
          <a:r>
            <a:rPr lang="ko-KR" dirty="0"/>
            <a:t>기능 시연</a:t>
          </a:r>
          <a:endParaRPr lang="en-US" dirty="0"/>
        </a:p>
      </dgm:t>
    </dgm:pt>
    <dgm:pt modelId="{3F6C9A2B-9026-49C6-AE52-A135080CBE0F}" type="parTrans" cxnId="{E5D6D61F-A5EF-4455-8EDE-E03E9A0E3433}">
      <dgm:prSet/>
      <dgm:spPr/>
      <dgm:t>
        <a:bodyPr/>
        <a:lstStyle/>
        <a:p>
          <a:endParaRPr lang="en-US"/>
        </a:p>
      </dgm:t>
    </dgm:pt>
    <dgm:pt modelId="{CFD31DD5-164C-47ED-A38C-57B5398ECC01}" type="sibTrans" cxnId="{E5D6D61F-A5EF-4455-8EDE-E03E9A0E3433}">
      <dgm:prSet/>
      <dgm:spPr/>
      <dgm:t>
        <a:bodyPr/>
        <a:lstStyle/>
        <a:p>
          <a:endParaRPr lang="en-US"/>
        </a:p>
      </dgm:t>
    </dgm:pt>
    <dgm:pt modelId="{26C11E15-78C2-47A7-B620-26787CE6DC1A}">
      <dgm:prSet/>
      <dgm:spPr/>
      <dgm:t>
        <a:bodyPr/>
        <a:lstStyle/>
        <a:p>
          <a:r>
            <a:rPr lang="ko-KR"/>
            <a:t>팀원 별 당 업무</a:t>
          </a:r>
          <a:endParaRPr lang="en-US"/>
        </a:p>
      </dgm:t>
    </dgm:pt>
    <dgm:pt modelId="{C4195A02-F36A-45A3-B6D3-35235400271E}" type="parTrans" cxnId="{B0604E4D-787C-41C1-BE2A-FA2C6C323DD0}">
      <dgm:prSet/>
      <dgm:spPr/>
      <dgm:t>
        <a:bodyPr/>
        <a:lstStyle/>
        <a:p>
          <a:endParaRPr lang="en-US"/>
        </a:p>
      </dgm:t>
    </dgm:pt>
    <dgm:pt modelId="{96179072-84F6-4A5B-99FC-7CB5798FD1EF}" type="sibTrans" cxnId="{B0604E4D-787C-41C1-BE2A-FA2C6C323DD0}">
      <dgm:prSet/>
      <dgm:spPr/>
      <dgm:t>
        <a:bodyPr/>
        <a:lstStyle/>
        <a:p>
          <a:endParaRPr lang="en-US"/>
        </a:p>
      </dgm:t>
    </dgm:pt>
    <dgm:pt modelId="{0CB940B5-C367-44EA-AC05-E03F5C1A5CBA}">
      <dgm:prSet/>
      <dgm:spPr/>
      <dgm:t>
        <a:bodyPr/>
        <a:lstStyle/>
        <a:p>
          <a:r>
            <a:rPr lang="ko-KR" dirty="0"/>
            <a:t>프로젝트 수행 후기</a:t>
          </a:r>
          <a:endParaRPr lang="en-US" dirty="0"/>
        </a:p>
      </dgm:t>
    </dgm:pt>
    <dgm:pt modelId="{E3732814-77A8-45CA-B50E-5BDCEA12DB1B}" type="parTrans" cxnId="{7D06ABA0-335B-4A97-82F4-12EEF459A8EA}">
      <dgm:prSet/>
      <dgm:spPr/>
      <dgm:t>
        <a:bodyPr/>
        <a:lstStyle/>
        <a:p>
          <a:endParaRPr lang="en-US"/>
        </a:p>
      </dgm:t>
    </dgm:pt>
    <dgm:pt modelId="{13ABFAE2-277F-4B61-9063-66E8B59D76DD}" type="sibTrans" cxnId="{7D06ABA0-335B-4A97-82F4-12EEF459A8EA}">
      <dgm:prSet/>
      <dgm:spPr/>
      <dgm:t>
        <a:bodyPr/>
        <a:lstStyle/>
        <a:p>
          <a:endParaRPr lang="en-US"/>
        </a:p>
      </dgm:t>
    </dgm:pt>
    <dgm:pt modelId="{302F9352-E17A-4A1A-A86C-BDE20C800E8D}" type="pres">
      <dgm:prSet presAssocID="{C3DB567B-F893-40F2-9F91-6E748EE378A4}" presName="vert0" presStyleCnt="0">
        <dgm:presLayoutVars>
          <dgm:dir/>
          <dgm:animOne val="branch"/>
          <dgm:animLvl val="lvl"/>
        </dgm:presLayoutVars>
      </dgm:prSet>
      <dgm:spPr/>
    </dgm:pt>
    <dgm:pt modelId="{7DBAAA2B-006F-4791-A777-4BEBB8B8F8F4}" type="pres">
      <dgm:prSet presAssocID="{F7413859-8FC2-4AA3-A89E-5C1A4233AB53}" presName="thickLine" presStyleLbl="alignNode1" presStyleIdx="0" presStyleCnt="7"/>
      <dgm:spPr/>
    </dgm:pt>
    <dgm:pt modelId="{8B79664A-7BE7-43BE-8B4C-65C72743F8A0}" type="pres">
      <dgm:prSet presAssocID="{F7413859-8FC2-4AA3-A89E-5C1A4233AB53}" presName="horz1" presStyleCnt="0"/>
      <dgm:spPr/>
    </dgm:pt>
    <dgm:pt modelId="{B4B573AA-0855-446D-8D3A-71024C51EAEA}" type="pres">
      <dgm:prSet presAssocID="{F7413859-8FC2-4AA3-A89E-5C1A4233AB53}" presName="tx1" presStyleLbl="revTx" presStyleIdx="0" presStyleCnt="7"/>
      <dgm:spPr/>
    </dgm:pt>
    <dgm:pt modelId="{4E84B608-F0AF-4270-B976-E63798084784}" type="pres">
      <dgm:prSet presAssocID="{F7413859-8FC2-4AA3-A89E-5C1A4233AB53}" presName="vert1" presStyleCnt="0"/>
      <dgm:spPr/>
    </dgm:pt>
    <dgm:pt modelId="{F46BEBDC-44C1-45E7-83BE-E951E052B347}" type="pres">
      <dgm:prSet presAssocID="{E5887F44-63CB-4957-9CAD-AEC2284C5EC1}" presName="thickLine" presStyleLbl="alignNode1" presStyleIdx="1" presStyleCnt="7"/>
      <dgm:spPr/>
    </dgm:pt>
    <dgm:pt modelId="{E1FC1511-0721-468A-80A0-B949DFD062AE}" type="pres">
      <dgm:prSet presAssocID="{E5887F44-63CB-4957-9CAD-AEC2284C5EC1}" presName="horz1" presStyleCnt="0"/>
      <dgm:spPr/>
    </dgm:pt>
    <dgm:pt modelId="{1BD9E957-F6F3-4686-A5C5-CCDA7CAA7E85}" type="pres">
      <dgm:prSet presAssocID="{E5887F44-63CB-4957-9CAD-AEC2284C5EC1}" presName="tx1" presStyleLbl="revTx" presStyleIdx="1" presStyleCnt="7"/>
      <dgm:spPr/>
    </dgm:pt>
    <dgm:pt modelId="{FB2AB83D-E8AD-4563-9CBB-4F267918E3EA}" type="pres">
      <dgm:prSet presAssocID="{E5887F44-63CB-4957-9CAD-AEC2284C5EC1}" presName="vert1" presStyleCnt="0"/>
      <dgm:spPr/>
    </dgm:pt>
    <dgm:pt modelId="{6B058D87-DDAA-4BBB-A23F-10C3FFD5094C}" type="pres">
      <dgm:prSet presAssocID="{98D7FB4A-A620-4024-B12C-3E556E74765B}" presName="thickLine" presStyleLbl="alignNode1" presStyleIdx="2" presStyleCnt="7"/>
      <dgm:spPr/>
    </dgm:pt>
    <dgm:pt modelId="{82B05C0E-329E-4023-945E-23AA915A56A2}" type="pres">
      <dgm:prSet presAssocID="{98D7FB4A-A620-4024-B12C-3E556E74765B}" presName="horz1" presStyleCnt="0"/>
      <dgm:spPr/>
    </dgm:pt>
    <dgm:pt modelId="{ABD16647-C686-4F9D-9D7C-5E9BC4D53608}" type="pres">
      <dgm:prSet presAssocID="{98D7FB4A-A620-4024-B12C-3E556E74765B}" presName="tx1" presStyleLbl="revTx" presStyleIdx="2" presStyleCnt="7"/>
      <dgm:spPr/>
    </dgm:pt>
    <dgm:pt modelId="{B6B40E88-2FE9-47D6-B20B-545AE67BD994}" type="pres">
      <dgm:prSet presAssocID="{98D7FB4A-A620-4024-B12C-3E556E74765B}" presName="vert1" presStyleCnt="0"/>
      <dgm:spPr/>
    </dgm:pt>
    <dgm:pt modelId="{A95BA576-D0A8-481B-B4B9-29A6A84FB965}" type="pres">
      <dgm:prSet presAssocID="{C292E279-8411-4786-B540-531CE13906FA}" presName="thickLine" presStyleLbl="alignNode1" presStyleIdx="3" presStyleCnt="7"/>
      <dgm:spPr/>
    </dgm:pt>
    <dgm:pt modelId="{3BF58DD2-858F-4DE0-BAB9-17B3D8F40EFD}" type="pres">
      <dgm:prSet presAssocID="{C292E279-8411-4786-B540-531CE13906FA}" presName="horz1" presStyleCnt="0"/>
      <dgm:spPr/>
    </dgm:pt>
    <dgm:pt modelId="{EFAF8BF1-DDD6-4AE4-BFE5-8C73646B9048}" type="pres">
      <dgm:prSet presAssocID="{C292E279-8411-4786-B540-531CE13906FA}" presName="tx1" presStyleLbl="revTx" presStyleIdx="3" presStyleCnt="7"/>
      <dgm:spPr/>
    </dgm:pt>
    <dgm:pt modelId="{9C5C35FB-DF99-4EBB-9C9A-A1AE10401F69}" type="pres">
      <dgm:prSet presAssocID="{C292E279-8411-4786-B540-531CE13906FA}" presName="vert1" presStyleCnt="0"/>
      <dgm:spPr/>
    </dgm:pt>
    <dgm:pt modelId="{ADCCF23A-A7A6-4E41-93DA-801A1E7D0AFD}" type="pres">
      <dgm:prSet presAssocID="{7FDC1AF5-B7A0-4735-853E-190B51E57BEE}" presName="thickLine" presStyleLbl="alignNode1" presStyleIdx="4" presStyleCnt="7"/>
      <dgm:spPr/>
    </dgm:pt>
    <dgm:pt modelId="{E1BA2600-FF35-4B33-AA87-A9EB6666603C}" type="pres">
      <dgm:prSet presAssocID="{7FDC1AF5-B7A0-4735-853E-190B51E57BEE}" presName="horz1" presStyleCnt="0"/>
      <dgm:spPr/>
    </dgm:pt>
    <dgm:pt modelId="{54704C3E-A7EF-4BC6-B455-B977405A1AA0}" type="pres">
      <dgm:prSet presAssocID="{7FDC1AF5-B7A0-4735-853E-190B51E57BEE}" presName="tx1" presStyleLbl="revTx" presStyleIdx="4" presStyleCnt="7"/>
      <dgm:spPr/>
    </dgm:pt>
    <dgm:pt modelId="{0BD03F45-DB7C-4484-90D3-3368DAC52D19}" type="pres">
      <dgm:prSet presAssocID="{7FDC1AF5-B7A0-4735-853E-190B51E57BEE}" presName="vert1" presStyleCnt="0"/>
      <dgm:spPr/>
    </dgm:pt>
    <dgm:pt modelId="{AA1E3B1C-ED05-4C88-853E-80A0CB65721F}" type="pres">
      <dgm:prSet presAssocID="{26C11E15-78C2-47A7-B620-26787CE6DC1A}" presName="thickLine" presStyleLbl="alignNode1" presStyleIdx="5" presStyleCnt="7"/>
      <dgm:spPr/>
    </dgm:pt>
    <dgm:pt modelId="{8D2B72C3-3968-4066-8279-7B0FDDB5A2C4}" type="pres">
      <dgm:prSet presAssocID="{26C11E15-78C2-47A7-B620-26787CE6DC1A}" presName="horz1" presStyleCnt="0"/>
      <dgm:spPr/>
    </dgm:pt>
    <dgm:pt modelId="{9473FFFA-24E1-46F7-B6DB-7D5B72EB317A}" type="pres">
      <dgm:prSet presAssocID="{26C11E15-78C2-47A7-B620-26787CE6DC1A}" presName="tx1" presStyleLbl="revTx" presStyleIdx="5" presStyleCnt="7"/>
      <dgm:spPr/>
    </dgm:pt>
    <dgm:pt modelId="{5EAF0009-7FA7-403C-B5FB-78E983BF6830}" type="pres">
      <dgm:prSet presAssocID="{26C11E15-78C2-47A7-B620-26787CE6DC1A}" presName="vert1" presStyleCnt="0"/>
      <dgm:spPr/>
    </dgm:pt>
    <dgm:pt modelId="{9A927F17-D66B-44E6-90E5-3C17582AB522}" type="pres">
      <dgm:prSet presAssocID="{0CB940B5-C367-44EA-AC05-E03F5C1A5CBA}" presName="thickLine" presStyleLbl="alignNode1" presStyleIdx="6" presStyleCnt="7"/>
      <dgm:spPr/>
    </dgm:pt>
    <dgm:pt modelId="{B6A30E54-73D7-4223-BC13-641B0702AF4A}" type="pres">
      <dgm:prSet presAssocID="{0CB940B5-C367-44EA-AC05-E03F5C1A5CBA}" presName="horz1" presStyleCnt="0"/>
      <dgm:spPr/>
    </dgm:pt>
    <dgm:pt modelId="{5D4FBEBF-B6E8-4994-B817-00C5A408D8DD}" type="pres">
      <dgm:prSet presAssocID="{0CB940B5-C367-44EA-AC05-E03F5C1A5CBA}" presName="tx1" presStyleLbl="revTx" presStyleIdx="6" presStyleCnt="7"/>
      <dgm:spPr/>
    </dgm:pt>
    <dgm:pt modelId="{BEA79F9B-8763-49F2-A115-5F5D36F3CE2C}" type="pres">
      <dgm:prSet presAssocID="{0CB940B5-C367-44EA-AC05-E03F5C1A5CBA}" presName="vert1" presStyleCnt="0"/>
      <dgm:spPr/>
    </dgm:pt>
  </dgm:ptLst>
  <dgm:cxnLst>
    <dgm:cxn modelId="{7A9D0F0D-8497-4F7B-9BAA-F7E10073797C}" type="presOf" srcId="{26C11E15-78C2-47A7-B620-26787CE6DC1A}" destId="{9473FFFA-24E1-46F7-B6DB-7D5B72EB317A}" srcOrd="0" destOrd="0" presId="urn:microsoft.com/office/officeart/2008/layout/LinedList"/>
    <dgm:cxn modelId="{E5D6D61F-A5EF-4455-8EDE-E03E9A0E3433}" srcId="{C3DB567B-F893-40F2-9F91-6E748EE378A4}" destId="{7FDC1AF5-B7A0-4735-853E-190B51E57BEE}" srcOrd="4" destOrd="0" parTransId="{3F6C9A2B-9026-49C6-AE52-A135080CBE0F}" sibTransId="{CFD31DD5-164C-47ED-A38C-57B5398ECC01}"/>
    <dgm:cxn modelId="{F103C93F-015F-49A4-8B6C-193ABB4F9F05}" type="presOf" srcId="{0CB940B5-C367-44EA-AC05-E03F5C1A5CBA}" destId="{5D4FBEBF-B6E8-4994-B817-00C5A408D8DD}" srcOrd="0" destOrd="0" presId="urn:microsoft.com/office/officeart/2008/layout/LinedList"/>
    <dgm:cxn modelId="{9FB9B244-461A-4045-B649-BA807C6FA60E}" type="presOf" srcId="{C3DB567B-F893-40F2-9F91-6E748EE378A4}" destId="{302F9352-E17A-4A1A-A86C-BDE20C800E8D}" srcOrd="0" destOrd="0" presId="urn:microsoft.com/office/officeart/2008/layout/LinedList"/>
    <dgm:cxn modelId="{F9D37069-5CCA-4262-90A1-B111B9F7F7CA}" type="presOf" srcId="{E5887F44-63CB-4957-9CAD-AEC2284C5EC1}" destId="{1BD9E957-F6F3-4686-A5C5-CCDA7CAA7E85}" srcOrd="0" destOrd="0" presId="urn:microsoft.com/office/officeart/2008/layout/LinedList"/>
    <dgm:cxn modelId="{A2D2404C-B8ED-4E05-ABC7-10ADB44AF032}" srcId="{C3DB567B-F893-40F2-9F91-6E748EE378A4}" destId="{F7413859-8FC2-4AA3-A89E-5C1A4233AB53}" srcOrd="0" destOrd="0" parTransId="{25997B58-523E-4EB6-B6D8-0B58167267A8}" sibTransId="{3D98E750-325D-44B8-B86A-41ABCB4A2F62}"/>
    <dgm:cxn modelId="{B0604E4D-787C-41C1-BE2A-FA2C6C323DD0}" srcId="{C3DB567B-F893-40F2-9F91-6E748EE378A4}" destId="{26C11E15-78C2-47A7-B620-26787CE6DC1A}" srcOrd="5" destOrd="0" parTransId="{C4195A02-F36A-45A3-B6D3-35235400271E}" sibTransId="{96179072-84F6-4A5B-99FC-7CB5798FD1EF}"/>
    <dgm:cxn modelId="{E896E86F-1EA6-4B26-A271-D197E259B035}" type="presOf" srcId="{7FDC1AF5-B7A0-4735-853E-190B51E57BEE}" destId="{54704C3E-A7EF-4BC6-B455-B977405A1AA0}" srcOrd="0" destOrd="0" presId="urn:microsoft.com/office/officeart/2008/layout/LinedList"/>
    <dgm:cxn modelId="{D479E857-4FA0-44B8-8FA2-23AF6B303EB2}" type="presOf" srcId="{C292E279-8411-4786-B540-531CE13906FA}" destId="{EFAF8BF1-DDD6-4AE4-BFE5-8C73646B9048}" srcOrd="0" destOrd="0" presId="urn:microsoft.com/office/officeart/2008/layout/LinedList"/>
    <dgm:cxn modelId="{0F16547B-761E-41C0-951D-0507E5C74A8D}" type="presOf" srcId="{F7413859-8FC2-4AA3-A89E-5C1A4233AB53}" destId="{B4B573AA-0855-446D-8D3A-71024C51EAEA}" srcOrd="0" destOrd="0" presId="urn:microsoft.com/office/officeart/2008/layout/LinedList"/>
    <dgm:cxn modelId="{7D06ABA0-335B-4A97-82F4-12EEF459A8EA}" srcId="{C3DB567B-F893-40F2-9F91-6E748EE378A4}" destId="{0CB940B5-C367-44EA-AC05-E03F5C1A5CBA}" srcOrd="6" destOrd="0" parTransId="{E3732814-77A8-45CA-B50E-5BDCEA12DB1B}" sibTransId="{13ABFAE2-277F-4B61-9063-66E8B59D76DD}"/>
    <dgm:cxn modelId="{CA539FA5-A631-467C-B74D-DCA0E0B45A34}" srcId="{C3DB567B-F893-40F2-9F91-6E748EE378A4}" destId="{C292E279-8411-4786-B540-531CE13906FA}" srcOrd="3" destOrd="0" parTransId="{6A1DEA39-DC91-4FDC-A151-4E36DAD99CB7}" sibTransId="{67557EB6-AB7E-4927-9A8D-83B935E2439D}"/>
    <dgm:cxn modelId="{42669CA6-9621-4BBE-AE1A-EFF3FFBF7868}" srcId="{C3DB567B-F893-40F2-9F91-6E748EE378A4}" destId="{98D7FB4A-A620-4024-B12C-3E556E74765B}" srcOrd="2" destOrd="0" parTransId="{2E227AF9-645E-4C5E-8716-F106CC750218}" sibTransId="{56F01979-D18E-4473-9B2E-022F3D0E3B18}"/>
    <dgm:cxn modelId="{4956B1B2-E2BF-48A7-854F-38DD4092C139}" type="presOf" srcId="{98D7FB4A-A620-4024-B12C-3E556E74765B}" destId="{ABD16647-C686-4F9D-9D7C-5E9BC4D53608}" srcOrd="0" destOrd="0" presId="urn:microsoft.com/office/officeart/2008/layout/LinedList"/>
    <dgm:cxn modelId="{AF59F5BC-777E-4E88-AE8A-5316AA744AEE}" srcId="{C3DB567B-F893-40F2-9F91-6E748EE378A4}" destId="{E5887F44-63CB-4957-9CAD-AEC2284C5EC1}" srcOrd="1" destOrd="0" parTransId="{A612E78A-7EEA-4812-BC30-1694092A4651}" sibTransId="{70F89D62-D6CE-43F7-8B64-879B7DF74AF8}"/>
    <dgm:cxn modelId="{963F3F92-ADB1-4BF1-92D7-5B4333D1BAE5}" type="presParOf" srcId="{302F9352-E17A-4A1A-A86C-BDE20C800E8D}" destId="{7DBAAA2B-006F-4791-A777-4BEBB8B8F8F4}" srcOrd="0" destOrd="0" presId="urn:microsoft.com/office/officeart/2008/layout/LinedList"/>
    <dgm:cxn modelId="{600E6005-0FF8-4BBA-B872-17CD9B8E9E7D}" type="presParOf" srcId="{302F9352-E17A-4A1A-A86C-BDE20C800E8D}" destId="{8B79664A-7BE7-43BE-8B4C-65C72743F8A0}" srcOrd="1" destOrd="0" presId="urn:microsoft.com/office/officeart/2008/layout/LinedList"/>
    <dgm:cxn modelId="{F5A07735-AB66-452A-99AC-EDD387CFE240}" type="presParOf" srcId="{8B79664A-7BE7-43BE-8B4C-65C72743F8A0}" destId="{B4B573AA-0855-446D-8D3A-71024C51EAEA}" srcOrd="0" destOrd="0" presId="urn:microsoft.com/office/officeart/2008/layout/LinedList"/>
    <dgm:cxn modelId="{6ABA1C91-9E2E-4A71-B8E4-12FD3DE0A308}" type="presParOf" srcId="{8B79664A-7BE7-43BE-8B4C-65C72743F8A0}" destId="{4E84B608-F0AF-4270-B976-E63798084784}" srcOrd="1" destOrd="0" presId="urn:microsoft.com/office/officeart/2008/layout/LinedList"/>
    <dgm:cxn modelId="{B05861F6-2765-459E-A2E2-2F9D624905A2}" type="presParOf" srcId="{302F9352-E17A-4A1A-A86C-BDE20C800E8D}" destId="{F46BEBDC-44C1-45E7-83BE-E951E052B347}" srcOrd="2" destOrd="0" presId="urn:microsoft.com/office/officeart/2008/layout/LinedList"/>
    <dgm:cxn modelId="{826AF606-9E31-4D28-9EFE-D1F51E2E7C21}" type="presParOf" srcId="{302F9352-E17A-4A1A-A86C-BDE20C800E8D}" destId="{E1FC1511-0721-468A-80A0-B949DFD062AE}" srcOrd="3" destOrd="0" presId="urn:microsoft.com/office/officeart/2008/layout/LinedList"/>
    <dgm:cxn modelId="{A411F2D4-D7A0-42D3-9F23-17CA76947DF9}" type="presParOf" srcId="{E1FC1511-0721-468A-80A0-B949DFD062AE}" destId="{1BD9E957-F6F3-4686-A5C5-CCDA7CAA7E85}" srcOrd="0" destOrd="0" presId="urn:microsoft.com/office/officeart/2008/layout/LinedList"/>
    <dgm:cxn modelId="{EAA1195D-7681-4B2D-9DF5-598391F6EA10}" type="presParOf" srcId="{E1FC1511-0721-468A-80A0-B949DFD062AE}" destId="{FB2AB83D-E8AD-4563-9CBB-4F267918E3EA}" srcOrd="1" destOrd="0" presId="urn:microsoft.com/office/officeart/2008/layout/LinedList"/>
    <dgm:cxn modelId="{62837FF6-B4EC-4252-ADC6-16031646732E}" type="presParOf" srcId="{302F9352-E17A-4A1A-A86C-BDE20C800E8D}" destId="{6B058D87-DDAA-4BBB-A23F-10C3FFD5094C}" srcOrd="4" destOrd="0" presId="urn:microsoft.com/office/officeart/2008/layout/LinedList"/>
    <dgm:cxn modelId="{FBDCFD6B-0A8F-4AF7-85F5-C5B5F3C58BAA}" type="presParOf" srcId="{302F9352-E17A-4A1A-A86C-BDE20C800E8D}" destId="{82B05C0E-329E-4023-945E-23AA915A56A2}" srcOrd="5" destOrd="0" presId="urn:microsoft.com/office/officeart/2008/layout/LinedList"/>
    <dgm:cxn modelId="{3B256CC1-5A42-4A74-9EBA-160232EEC430}" type="presParOf" srcId="{82B05C0E-329E-4023-945E-23AA915A56A2}" destId="{ABD16647-C686-4F9D-9D7C-5E9BC4D53608}" srcOrd="0" destOrd="0" presId="urn:microsoft.com/office/officeart/2008/layout/LinedList"/>
    <dgm:cxn modelId="{0928FD37-62B2-46CD-AEA7-2C2C3D64CDE9}" type="presParOf" srcId="{82B05C0E-329E-4023-945E-23AA915A56A2}" destId="{B6B40E88-2FE9-47D6-B20B-545AE67BD994}" srcOrd="1" destOrd="0" presId="urn:microsoft.com/office/officeart/2008/layout/LinedList"/>
    <dgm:cxn modelId="{A56E1FB5-7584-459D-A10B-C73E8E415F14}" type="presParOf" srcId="{302F9352-E17A-4A1A-A86C-BDE20C800E8D}" destId="{A95BA576-D0A8-481B-B4B9-29A6A84FB965}" srcOrd="6" destOrd="0" presId="urn:microsoft.com/office/officeart/2008/layout/LinedList"/>
    <dgm:cxn modelId="{D65CFCD5-71B3-4363-8BBB-AB12FAF3A6C0}" type="presParOf" srcId="{302F9352-E17A-4A1A-A86C-BDE20C800E8D}" destId="{3BF58DD2-858F-4DE0-BAB9-17B3D8F40EFD}" srcOrd="7" destOrd="0" presId="urn:microsoft.com/office/officeart/2008/layout/LinedList"/>
    <dgm:cxn modelId="{E1D304F6-EA00-4270-8C50-6920C35E8124}" type="presParOf" srcId="{3BF58DD2-858F-4DE0-BAB9-17B3D8F40EFD}" destId="{EFAF8BF1-DDD6-4AE4-BFE5-8C73646B9048}" srcOrd="0" destOrd="0" presId="urn:microsoft.com/office/officeart/2008/layout/LinedList"/>
    <dgm:cxn modelId="{51CB1F92-158A-4412-98A5-C4BD8FC8CC84}" type="presParOf" srcId="{3BF58DD2-858F-4DE0-BAB9-17B3D8F40EFD}" destId="{9C5C35FB-DF99-4EBB-9C9A-A1AE10401F69}" srcOrd="1" destOrd="0" presId="urn:microsoft.com/office/officeart/2008/layout/LinedList"/>
    <dgm:cxn modelId="{D0E86835-C97F-4A9C-822A-836B26D5E1AD}" type="presParOf" srcId="{302F9352-E17A-4A1A-A86C-BDE20C800E8D}" destId="{ADCCF23A-A7A6-4E41-93DA-801A1E7D0AFD}" srcOrd="8" destOrd="0" presId="urn:microsoft.com/office/officeart/2008/layout/LinedList"/>
    <dgm:cxn modelId="{1DA4BF19-39DA-45EA-83B6-BDA4F875308D}" type="presParOf" srcId="{302F9352-E17A-4A1A-A86C-BDE20C800E8D}" destId="{E1BA2600-FF35-4B33-AA87-A9EB6666603C}" srcOrd="9" destOrd="0" presId="urn:microsoft.com/office/officeart/2008/layout/LinedList"/>
    <dgm:cxn modelId="{381C615A-06D4-4D5A-BBFB-CD5A8083332F}" type="presParOf" srcId="{E1BA2600-FF35-4B33-AA87-A9EB6666603C}" destId="{54704C3E-A7EF-4BC6-B455-B977405A1AA0}" srcOrd="0" destOrd="0" presId="urn:microsoft.com/office/officeart/2008/layout/LinedList"/>
    <dgm:cxn modelId="{FAC6126C-DB83-42BA-A348-AC7E36CAD2A0}" type="presParOf" srcId="{E1BA2600-FF35-4B33-AA87-A9EB6666603C}" destId="{0BD03F45-DB7C-4484-90D3-3368DAC52D19}" srcOrd="1" destOrd="0" presId="urn:microsoft.com/office/officeart/2008/layout/LinedList"/>
    <dgm:cxn modelId="{7379CCBF-AABB-43C2-AAD6-1B83C922B9FF}" type="presParOf" srcId="{302F9352-E17A-4A1A-A86C-BDE20C800E8D}" destId="{AA1E3B1C-ED05-4C88-853E-80A0CB65721F}" srcOrd="10" destOrd="0" presId="urn:microsoft.com/office/officeart/2008/layout/LinedList"/>
    <dgm:cxn modelId="{AFF8978F-FC07-4FB3-97AE-03AB3A903ECD}" type="presParOf" srcId="{302F9352-E17A-4A1A-A86C-BDE20C800E8D}" destId="{8D2B72C3-3968-4066-8279-7B0FDDB5A2C4}" srcOrd="11" destOrd="0" presId="urn:microsoft.com/office/officeart/2008/layout/LinedList"/>
    <dgm:cxn modelId="{5DF54797-5B86-4BB0-8A15-0B8CF1DD95DD}" type="presParOf" srcId="{8D2B72C3-3968-4066-8279-7B0FDDB5A2C4}" destId="{9473FFFA-24E1-46F7-B6DB-7D5B72EB317A}" srcOrd="0" destOrd="0" presId="urn:microsoft.com/office/officeart/2008/layout/LinedList"/>
    <dgm:cxn modelId="{8D8ADB95-5542-4D69-980C-11D5B5F7B0A7}" type="presParOf" srcId="{8D2B72C3-3968-4066-8279-7B0FDDB5A2C4}" destId="{5EAF0009-7FA7-403C-B5FB-78E983BF6830}" srcOrd="1" destOrd="0" presId="urn:microsoft.com/office/officeart/2008/layout/LinedList"/>
    <dgm:cxn modelId="{95E4DF72-1749-4FE6-BC5B-1632FA9E90D1}" type="presParOf" srcId="{302F9352-E17A-4A1A-A86C-BDE20C800E8D}" destId="{9A927F17-D66B-44E6-90E5-3C17582AB522}" srcOrd="12" destOrd="0" presId="urn:microsoft.com/office/officeart/2008/layout/LinedList"/>
    <dgm:cxn modelId="{6FB6E027-6FD3-4E05-87CF-0431B2F124BB}" type="presParOf" srcId="{302F9352-E17A-4A1A-A86C-BDE20C800E8D}" destId="{B6A30E54-73D7-4223-BC13-641B0702AF4A}" srcOrd="13" destOrd="0" presId="urn:microsoft.com/office/officeart/2008/layout/LinedList"/>
    <dgm:cxn modelId="{B2A35F54-5693-4AE1-A6D4-C638A1E0C33E}" type="presParOf" srcId="{B6A30E54-73D7-4223-BC13-641B0702AF4A}" destId="{5D4FBEBF-B6E8-4994-B817-00C5A408D8DD}" srcOrd="0" destOrd="0" presId="urn:microsoft.com/office/officeart/2008/layout/LinedList"/>
    <dgm:cxn modelId="{96495D13-CE51-44C3-A005-BA2667250CC1}" type="presParOf" srcId="{B6A30E54-73D7-4223-BC13-641B0702AF4A}" destId="{BEA79F9B-8763-49F2-A115-5F5D36F3CE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AA2B-006F-4791-A777-4BEBB8B8F8F4}">
      <dsp:nvSpPr>
        <dsp:cNvPr id="0" name=""/>
        <dsp:cNvSpPr/>
      </dsp:nvSpPr>
      <dsp:spPr>
        <a:xfrm>
          <a:off x="0" y="669"/>
          <a:ext cx="62406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573AA-0855-446D-8D3A-71024C51EAEA}">
      <dsp:nvSpPr>
        <dsp:cNvPr id="0" name=""/>
        <dsp:cNvSpPr/>
      </dsp:nvSpPr>
      <dsp:spPr>
        <a:xfrm>
          <a:off x="0" y="669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프로젝트 개요</a:t>
          </a:r>
          <a:endParaRPr lang="en-US" sz="2800" kern="1200" dirty="0"/>
        </a:p>
      </dsp:txBody>
      <dsp:txXfrm>
        <a:off x="0" y="669"/>
        <a:ext cx="6240668" cy="783580"/>
      </dsp:txXfrm>
    </dsp:sp>
    <dsp:sp modelId="{F46BEBDC-44C1-45E7-83BE-E951E052B347}">
      <dsp:nvSpPr>
        <dsp:cNvPr id="0" name=""/>
        <dsp:cNvSpPr/>
      </dsp:nvSpPr>
      <dsp:spPr>
        <a:xfrm>
          <a:off x="0" y="784249"/>
          <a:ext cx="6240668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9E957-F6F3-4686-A5C5-CCDA7CAA7E85}">
      <dsp:nvSpPr>
        <dsp:cNvPr id="0" name=""/>
        <dsp:cNvSpPr/>
      </dsp:nvSpPr>
      <dsp:spPr>
        <a:xfrm>
          <a:off x="0" y="784249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주제 선정 배경</a:t>
          </a:r>
          <a:endParaRPr lang="en-US" sz="2800" kern="1200"/>
        </a:p>
      </dsp:txBody>
      <dsp:txXfrm>
        <a:off x="0" y="784249"/>
        <a:ext cx="6240668" cy="783580"/>
      </dsp:txXfrm>
    </dsp:sp>
    <dsp:sp modelId="{6B058D87-DDAA-4BBB-A23F-10C3FFD5094C}">
      <dsp:nvSpPr>
        <dsp:cNvPr id="0" name=""/>
        <dsp:cNvSpPr/>
      </dsp:nvSpPr>
      <dsp:spPr>
        <a:xfrm>
          <a:off x="0" y="1567829"/>
          <a:ext cx="624066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16647-C686-4F9D-9D7C-5E9BC4D53608}">
      <dsp:nvSpPr>
        <dsp:cNvPr id="0" name=""/>
        <dsp:cNvSpPr/>
      </dsp:nvSpPr>
      <dsp:spPr>
        <a:xfrm>
          <a:off x="0" y="1567829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주요 기능 및 시스템 구성</a:t>
          </a:r>
          <a:endParaRPr lang="en-US" sz="2800" kern="1200"/>
        </a:p>
      </dsp:txBody>
      <dsp:txXfrm>
        <a:off x="0" y="1567829"/>
        <a:ext cx="6240668" cy="783580"/>
      </dsp:txXfrm>
    </dsp:sp>
    <dsp:sp modelId="{A95BA576-D0A8-481B-B4B9-29A6A84FB965}">
      <dsp:nvSpPr>
        <dsp:cNvPr id="0" name=""/>
        <dsp:cNvSpPr/>
      </dsp:nvSpPr>
      <dsp:spPr>
        <a:xfrm>
          <a:off x="0" y="2351409"/>
          <a:ext cx="624066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8BF1-DDD6-4AE4-BFE5-8C73646B9048}">
      <dsp:nvSpPr>
        <dsp:cNvPr id="0" name=""/>
        <dsp:cNvSpPr/>
      </dsp:nvSpPr>
      <dsp:spPr>
        <a:xfrm>
          <a:off x="0" y="2351409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사용된 기술 및 하드웨어</a:t>
          </a:r>
          <a:endParaRPr lang="en-US" sz="2800" kern="1200"/>
        </a:p>
      </dsp:txBody>
      <dsp:txXfrm>
        <a:off x="0" y="2351409"/>
        <a:ext cx="6240668" cy="783580"/>
      </dsp:txXfrm>
    </dsp:sp>
    <dsp:sp modelId="{ADCCF23A-A7A6-4E41-93DA-801A1E7D0AFD}">
      <dsp:nvSpPr>
        <dsp:cNvPr id="0" name=""/>
        <dsp:cNvSpPr/>
      </dsp:nvSpPr>
      <dsp:spPr>
        <a:xfrm>
          <a:off x="0" y="3134990"/>
          <a:ext cx="624066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04C3E-A7EF-4BC6-B455-B977405A1AA0}">
      <dsp:nvSpPr>
        <dsp:cNvPr id="0" name=""/>
        <dsp:cNvSpPr/>
      </dsp:nvSpPr>
      <dsp:spPr>
        <a:xfrm>
          <a:off x="0" y="3134990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기능 시연</a:t>
          </a:r>
          <a:endParaRPr lang="en-US" sz="2800" kern="1200" dirty="0"/>
        </a:p>
      </dsp:txBody>
      <dsp:txXfrm>
        <a:off x="0" y="3134990"/>
        <a:ext cx="6240668" cy="783580"/>
      </dsp:txXfrm>
    </dsp:sp>
    <dsp:sp modelId="{AA1E3B1C-ED05-4C88-853E-80A0CB65721F}">
      <dsp:nvSpPr>
        <dsp:cNvPr id="0" name=""/>
        <dsp:cNvSpPr/>
      </dsp:nvSpPr>
      <dsp:spPr>
        <a:xfrm>
          <a:off x="0" y="3918570"/>
          <a:ext cx="6240668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3FFFA-24E1-46F7-B6DB-7D5B72EB317A}">
      <dsp:nvSpPr>
        <dsp:cNvPr id="0" name=""/>
        <dsp:cNvSpPr/>
      </dsp:nvSpPr>
      <dsp:spPr>
        <a:xfrm>
          <a:off x="0" y="3918570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팀원 별 당 업무</a:t>
          </a:r>
          <a:endParaRPr lang="en-US" sz="2800" kern="1200"/>
        </a:p>
      </dsp:txBody>
      <dsp:txXfrm>
        <a:off x="0" y="3918570"/>
        <a:ext cx="6240668" cy="783580"/>
      </dsp:txXfrm>
    </dsp:sp>
    <dsp:sp modelId="{9A927F17-D66B-44E6-90E5-3C17582AB522}">
      <dsp:nvSpPr>
        <dsp:cNvPr id="0" name=""/>
        <dsp:cNvSpPr/>
      </dsp:nvSpPr>
      <dsp:spPr>
        <a:xfrm>
          <a:off x="0" y="4702150"/>
          <a:ext cx="624066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FBEBF-B6E8-4994-B817-00C5A408D8DD}">
      <dsp:nvSpPr>
        <dsp:cNvPr id="0" name=""/>
        <dsp:cNvSpPr/>
      </dsp:nvSpPr>
      <dsp:spPr>
        <a:xfrm>
          <a:off x="0" y="4702150"/>
          <a:ext cx="6240668" cy="78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프로젝트 수행 후기</a:t>
          </a:r>
          <a:endParaRPr lang="en-US" sz="2800" kern="1200" dirty="0"/>
        </a:p>
      </dsp:txBody>
      <dsp:txXfrm>
        <a:off x="0" y="4702150"/>
        <a:ext cx="6240668" cy="78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1B865-2D80-8C22-9E10-B8778C16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96E18-2096-3F0F-060F-304A41EA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B1657-6CD8-3A4E-A7FC-7A31D02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62B8C-58C2-BFD8-4B9A-D8DE842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7109B-01FE-5420-E50C-34888128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1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AA9-F457-3531-B70E-A756C87B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82BF7-D54D-C954-DEED-7DA10253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40C66-5D17-A725-C6F6-A7C00840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B783-3C11-36E8-216A-AA369701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55DA0-659E-9929-4C78-ED968E3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EFC3C-2827-F038-4780-E42D509BC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750B4-2AEE-4879-3424-B64DDC396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2D2EA-2809-04E2-F66C-326FCE98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53C65-7362-9185-ACDB-2304B4B2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DFFBE-29BE-8BC3-66B8-CB366B79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34EFA-3DF1-602A-E37F-1FFD607E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73836-40BF-4818-DC23-DB9F7D53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E0F7B-CF8B-5DE7-A68C-391397F0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B3B76-99E6-0913-7553-44E8E8F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41CFE-1204-AAFB-B0E0-B9E68C8C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E952-FC32-EEEA-1C1F-20C430A6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FC2BF-8118-ECBE-94B0-51E78EAD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E7E86-BDBC-0178-F4D4-AC1597DE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FF5D-B5DD-0CAF-F185-CCBE3DA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6AD83-9170-D8BC-8794-B9F79E6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5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DDA4-0774-F7F6-C0CA-9842F48B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4F6B-9581-BEF5-AE2E-19050943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2C68F-B180-80C5-FEA8-78316F5D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06A1C-4A75-59A3-BECE-EFC7022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FBB0C-ECD4-AA86-1F75-D30D413E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DE7C-FB52-8275-FA67-0A5596B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F198E-9C34-497E-E210-0FECE65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92DD-C349-D5A8-84E4-8D72B140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C14D9-7848-90C5-14BE-BA792195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98C4C-0011-4D58-5DFA-3E985D5D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5D391-B56F-23EE-726E-9BBF27499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09D036-9C96-E254-385C-DEB2FA90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9556C-70B3-C32E-1D26-E2D70DF1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00951-0CC7-93B8-BCB7-9544C280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A5C6-FB36-5112-BD8B-56C67DB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0F35E-12F3-B4ED-9EE0-9FD14D45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DF0C4-30AA-D656-798B-43F18EB6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91A31-06EB-54E2-8ADA-D115203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BF6C6F-D670-746F-9A23-1765374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84429-3AF5-F24D-110F-518C2C35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0CB5D3-6947-252B-090C-0F4FEEA8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27D2-91AB-8D77-0889-8A9260CF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803EA-545F-38F7-0C7E-6CDEC41A5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021C1-EB6E-1EFE-D66F-822B62E2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2A5F1-54B1-919F-E160-3B947BC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87F6B-48D4-A914-C450-4504589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B7380-3244-6AB2-55B7-E2627E45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7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CD219-C045-FC4A-D6B5-186831A6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55C12-1162-33E4-2AA4-19CED79E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C3511-356A-F8F0-961E-8BC8CCA3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10284-2648-4E25-DCAA-06B36FF4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EC662-B090-AF27-1B11-ECCADC9E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9B2E4-CE98-72D2-A9AD-4642A91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2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B9F28A-7836-493A-A4D8-095555C2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64E29-E0B3-D752-98D0-9E16D0B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DF589-4728-AE8D-EFC2-F5B83F533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486C-BB3E-47B3-A1DD-32C0C3C34BB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E74B8-DA90-CD3A-FE2A-F98DDDFAF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097C-2DB9-17BC-C33D-62EB84F13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EE6F-60B8-4D7B-9D54-17D6AEE20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7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4IAhPMgcpQ?si=29XCxOQyFoASKRP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6311" y="1748428"/>
            <a:ext cx="577594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b="1" dirty="0">
                <a:solidFill>
                  <a:srgbClr val="01A290"/>
                </a:solidFill>
              </a:rPr>
              <a:t>성북</a:t>
            </a:r>
            <a:r>
              <a:rPr lang="en-US" altLang="ko-KR" sz="13800" b="1" dirty="0">
                <a:solidFill>
                  <a:srgbClr val="01A290"/>
                </a:solidFill>
              </a:rPr>
              <a:t>02</a:t>
            </a:r>
            <a:endParaRPr lang="en-US" altLang="ko-KR" b="1" dirty="0">
              <a:solidFill>
                <a:srgbClr val="01A290"/>
              </a:solidFill>
            </a:endParaRPr>
          </a:p>
          <a:p>
            <a:r>
              <a:rPr lang="ko-KR" altLang="en-US" sz="2400" b="1" dirty="0">
                <a:solidFill>
                  <a:srgbClr val="01A290"/>
                </a:solidFill>
              </a:rPr>
              <a:t>버스 도착 안내 서비스 기말 팀 프로젝트</a:t>
            </a:r>
            <a:endParaRPr lang="en-US" altLang="ko-KR" sz="2400" b="1" dirty="0">
              <a:solidFill>
                <a:srgbClr val="01A29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1507" y="1930305"/>
            <a:ext cx="185179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600" b="1" dirty="0">
                <a:solidFill>
                  <a:srgbClr val="01A290"/>
                </a:solidFill>
              </a:rPr>
              <a:t>IOT</a:t>
            </a:r>
          </a:p>
          <a:p>
            <a:pPr algn="ctr"/>
            <a:r>
              <a:rPr lang="ko-KR" altLang="en-US" sz="2600" b="1" dirty="0">
                <a:solidFill>
                  <a:srgbClr val="01A290"/>
                </a:solidFill>
              </a:rPr>
              <a:t>통신시스템</a:t>
            </a:r>
            <a:endParaRPr lang="en-US" altLang="ko-KR" sz="2600" b="1" dirty="0">
              <a:solidFill>
                <a:srgbClr val="01A2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2957" y="1962585"/>
            <a:ext cx="2262158" cy="241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black"/>
                </a:solidFill>
              </a:rPr>
              <a:t>최현성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black"/>
                </a:solidFill>
              </a:rPr>
              <a:t>장규영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노태빈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black"/>
                </a:solidFill>
              </a:rPr>
              <a:t>윤소빈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49995" y="5510924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519855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수행 후기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B2A337-D6FD-765B-0B39-9068DD30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윤소빈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처음 문제점들을 </a:t>
            </a:r>
            <a:r>
              <a:rPr lang="ko-KR" altLang="en-US" sz="2400" dirty="0" err="1"/>
              <a:t>마주했을땐</a:t>
            </a:r>
            <a:r>
              <a:rPr lang="ko-KR" altLang="en-US" sz="2400" dirty="0"/>
              <a:t> 막막했지만 이를 해결해가면서 팀워크의 중요성과 뿌듯함을 느꼈습니다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노태빈 </a:t>
            </a:r>
            <a:r>
              <a:rPr lang="en-US" altLang="ko-KR" sz="2400" dirty="0"/>
              <a:t>–</a:t>
            </a:r>
            <a:r>
              <a:rPr lang="ko-KR" altLang="en-US" sz="2400" dirty="0"/>
              <a:t>처음 프로젝트를 시작할 땐 우리가 이걸 </a:t>
            </a:r>
            <a:r>
              <a:rPr lang="ko-KR" altLang="en-US" sz="2400" dirty="0" err="1"/>
              <a:t>할수있을까</a:t>
            </a:r>
            <a:r>
              <a:rPr lang="ko-KR" altLang="en-US" sz="2400" dirty="0"/>
              <a:t> 생각이 들었지만 </a:t>
            </a:r>
            <a:r>
              <a:rPr lang="ko-KR" altLang="en-US" sz="2400" dirty="0" err="1"/>
              <a:t>팀원들끼리의</a:t>
            </a:r>
            <a:r>
              <a:rPr lang="ko-KR" altLang="en-US" sz="2400" dirty="0"/>
              <a:t> 소통이 큰 힘을 발휘한 것 같습니다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 err="1"/>
              <a:t>최현성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어려움을 같이 </a:t>
            </a:r>
            <a:r>
              <a:rPr lang="ko-KR" altLang="en-US" sz="2400" dirty="0" err="1"/>
              <a:t>극복해나가기</a:t>
            </a:r>
            <a:r>
              <a:rPr lang="ko-KR" altLang="en-US" sz="2400" dirty="0"/>
              <a:t> 위해 서로서로 돕는 팀원들을 만나 행복한 팀플이었습니다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장규영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팀원들 사이 의사소통이 </a:t>
            </a:r>
            <a:r>
              <a:rPr lang="ko-KR" altLang="en-US" sz="2400" dirty="0" err="1"/>
              <a:t>원할했으며</a:t>
            </a:r>
            <a:r>
              <a:rPr lang="ko-KR" altLang="en-US" sz="2400" dirty="0"/>
              <a:t> 어려움을 </a:t>
            </a:r>
            <a:r>
              <a:rPr lang="ko-KR" altLang="en-US" sz="2400" dirty="0" err="1"/>
              <a:t>마주했을때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다함께</a:t>
            </a:r>
            <a:r>
              <a:rPr lang="ko-KR" altLang="en-US" sz="2400" dirty="0"/>
              <a:t> 해결해가며 뿌듯함을 느꼈습니다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7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CD405B81-8052-4445-F6AB-341D3192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A9A4AA4-A6B7-580B-017A-E17A01796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208180"/>
              </p:ext>
            </p:extLst>
          </p:nvPr>
        </p:nvGraphicFramePr>
        <p:xfrm>
          <a:off x="5458809" y="1476375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5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BC7C4A-C05C-D42D-5204-0DAD1919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/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버스의 도착 및 출발 상황을 쉽게 알 수 있는 시스템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학교 정문에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CCTV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카메라 설치하여 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버스의 도착 여부와 대기인원 파악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CCTV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확인 가능하고 버스 도착과 출발을 알려주는 웹사이트 또는 앱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실시간으로 학생들이 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버스의 도착 및 출발 상황과 대기인원을 알 수 있음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6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배경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801164E-B852-D86D-E068-D311F0AC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/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버스를 타려는 학생들이 무작정 버스를 기다리거나 줄이 길어서 걸어가는 상황을 많이 봄 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현재 사용하는 </a:t>
            </a:r>
            <a:r>
              <a:rPr lang="ko-KR" altLang="en-US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어플에는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도착정보만 뜨고 그것조차 </a:t>
            </a:r>
            <a:r>
              <a:rPr lang="ko-KR" altLang="en-US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비정확함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성북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02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버스의 학교 앞 도착 상황과 대기인원을 파악할 수 있다면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버스를 더욱 효율적으로 이용하고 시간을 낭비하지 않을 것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2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시스템 구성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4353CE9-BA76-CC65-5766-FDC07279AEF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40B806-D8D2-D706-825D-DB1C1C910167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208C94-BE2B-B376-91F7-F1A4EE1CC149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B1D8F3F-0ABE-BFD3-1160-6ECFCA635D7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460A43A-480E-0132-67B0-271C53C3E035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3E1AD03-C77F-BF86-5204-688F8F39E8D7}"/>
              </a:ext>
            </a:extLst>
          </p:cNvPr>
          <p:cNvSpPr/>
          <p:nvPr/>
        </p:nvSpPr>
        <p:spPr>
          <a:xfrm>
            <a:off x="-8727" y="1266825"/>
            <a:ext cx="12200727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F844C3EC-A4B4-79E8-4DD8-1893938A34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4508979"/>
            <a:ext cx="1203488" cy="1203488"/>
          </a:xfrm>
          <a:prstGeom prst="rect">
            <a:avLst/>
          </a:prstGeom>
        </p:spPr>
      </p:pic>
      <p:pic>
        <p:nvPicPr>
          <p:cNvPr id="19" name="그림 18" descr="회로 구성요소, 전자 부품, 패시브 회로 부품, 전자제품이(가) 표시된 사진&#10;&#10;자동 생성된 설명">
            <a:extLst>
              <a:ext uri="{FF2B5EF4-FFF2-40B4-BE49-F238E27FC236}">
                <a16:creationId xmlns:a16="http://schemas.microsoft.com/office/drawing/2014/main" id="{0794ECD2-5F28-B68E-B373-EDE96426F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4" y="2131729"/>
            <a:ext cx="1494649" cy="1494649"/>
          </a:xfrm>
          <a:prstGeom prst="rect">
            <a:avLst/>
          </a:prstGeom>
        </p:spPr>
      </p:pic>
      <p:pic>
        <p:nvPicPr>
          <p:cNvPr id="20" name="그림 19" descr="회로 구성요소, 전자 부품, 패시브 회로 부품, 전자제품이(가) 표시된 사진&#10;&#10;자동 생성된 설명">
            <a:extLst>
              <a:ext uri="{FF2B5EF4-FFF2-40B4-BE49-F238E27FC236}">
                <a16:creationId xmlns:a16="http://schemas.microsoft.com/office/drawing/2014/main" id="{C9F57E44-1896-D934-D2B0-02F85B80E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09" y="2326805"/>
            <a:ext cx="1494649" cy="1494649"/>
          </a:xfrm>
          <a:prstGeom prst="rect">
            <a:avLst/>
          </a:prstGeom>
        </p:spPr>
      </p:pic>
      <p:pic>
        <p:nvPicPr>
          <p:cNvPr id="21" name="그림 20" descr="디자인, 일러스트레이션이(가) 표시된 사진&#10;&#10;낮은 신뢰도로 자동 생성된 설명">
            <a:extLst>
              <a:ext uri="{FF2B5EF4-FFF2-40B4-BE49-F238E27FC236}">
                <a16:creationId xmlns:a16="http://schemas.microsoft.com/office/drawing/2014/main" id="{28308E79-1FB0-8B65-9C8F-A5F493E4B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07" y="1181968"/>
            <a:ext cx="817618" cy="817618"/>
          </a:xfrm>
          <a:prstGeom prst="rect">
            <a:avLst/>
          </a:prstGeom>
        </p:spPr>
      </p:pic>
      <p:pic>
        <p:nvPicPr>
          <p:cNvPr id="22" name="그림 21" descr="회로 구성요소, 전자 부품, 패시브 회로 부품, 전자제품이(가) 표시된 사진&#10;&#10;자동 생성된 설명">
            <a:extLst>
              <a:ext uri="{FF2B5EF4-FFF2-40B4-BE49-F238E27FC236}">
                <a16:creationId xmlns:a16="http://schemas.microsoft.com/office/drawing/2014/main" id="{CA48948C-65E7-DC1D-E66D-F7E0DCA05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00" y="1866275"/>
            <a:ext cx="1508499" cy="1508499"/>
          </a:xfrm>
          <a:prstGeom prst="rect">
            <a:avLst/>
          </a:prstGeom>
        </p:spPr>
      </p:pic>
      <p:cxnSp>
        <p:nvCxnSpPr>
          <p:cNvPr id="23" name="Google Shape;211;p30">
            <a:extLst>
              <a:ext uri="{FF2B5EF4-FFF2-40B4-BE49-F238E27FC236}">
                <a16:creationId xmlns:a16="http://schemas.microsoft.com/office/drawing/2014/main" id="{51FBEBF7-7A71-9F66-365B-0A31FF5C0269}"/>
              </a:ext>
            </a:extLst>
          </p:cNvPr>
          <p:cNvCxnSpPr>
            <a:cxnSpLocks/>
          </p:cNvCxnSpPr>
          <p:nvPr/>
        </p:nvCxnSpPr>
        <p:spPr>
          <a:xfrm>
            <a:off x="3670145" y="2879053"/>
            <a:ext cx="1620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5" name="그림 24" descr="그래픽, 예술이(가) 표시된 사진&#10;&#10;자동 생성된 설명">
            <a:extLst>
              <a:ext uri="{FF2B5EF4-FFF2-40B4-BE49-F238E27FC236}">
                <a16:creationId xmlns:a16="http://schemas.microsoft.com/office/drawing/2014/main" id="{C6EB2BCD-EE57-E50C-D043-D01083EE16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39" y="1564178"/>
            <a:ext cx="1008414" cy="6184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44D4A6-1A5C-DDBB-6AAA-478A8B6F7228}"/>
              </a:ext>
            </a:extLst>
          </p:cNvPr>
          <p:cNvSpPr txBox="1"/>
          <p:nvPr/>
        </p:nvSpPr>
        <p:spPr>
          <a:xfrm>
            <a:off x="5674173" y="5736255"/>
            <a:ext cx="136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YouTube </a:t>
            </a:r>
            <a:r>
              <a:rPr lang="ko-KR" altLang="en-US" sz="1500" dirty="0"/>
              <a:t>채널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518EB-6964-E9F2-F3BF-C64BB3B3B0AE}"/>
              </a:ext>
            </a:extLst>
          </p:cNvPr>
          <p:cNvSpPr txBox="1"/>
          <p:nvPr/>
        </p:nvSpPr>
        <p:spPr>
          <a:xfrm>
            <a:off x="3788169" y="2498263"/>
            <a:ext cx="1519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거리정보전달</a:t>
            </a:r>
          </a:p>
        </p:txBody>
      </p:sp>
      <p:pic>
        <p:nvPicPr>
          <p:cNvPr id="28" name="Picture 2" descr="아두이노용 HCSR04P 초음파 모듈 거리 측정 변환기 IO 트리거 센서 HC 5V DC : 창주상사">
            <a:extLst>
              <a:ext uri="{FF2B5EF4-FFF2-40B4-BE49-F238E27FC236}">
                <a16:creationId xmlns:a16="http://schemas.microsoft.com/office/drawing/2014/main" id="{5676667F-4F64-9479-0BC7-72BE075B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47" y="1289050"/>
            <a:ext cx="1073497" cy="10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블랙, 어둠이(가) 표시된 사진&#10;&#10;자동 생성된 설명">
            <a:extLst>
              <a:ext uri="{FF2B5EF4-FFF2-40B4-BE49-F238E27FC236}">
                <a16:creationId xmlns:a16="http://schemas.microsoft.com/office/drawing/2014/main" id="{757EA708-81C3-337E-2988-F33E140CDF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" y="3104853"/>
            <a:ext cx="1110621" cy="1110621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09790F57-3679-D5B0-CBCD-E8670D3DE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6" y="4681964"/>
            <a:ext cx="902445" cy="902445"/>
          </a:xfrm>
          <a:prstGeom prst="rect">
            <a:avLst/>
          </a:prstGeom>
        </p:spPr>
      </p:pic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66FF7AA6-9EBE-20F0-111A-C2C9276B71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84" y="2009792"/>
            <a:ext cx="544379" cy="544379"/>
          </a:xfrm>
          <a:prstGeom prst="rect">
            <a:avLst/>
          </a:prstGeom>
        </p:spPr>
      </p:pic>
      <p:cxnSp>
        <p:nvCxnSpPr>
          <p:cNvPr id="32" name="Google Shape;211;p30">
            <a:extLst>
              <a:ext uri="{FF2B5EF4-FFF2-40B4-BE49-F238E27FC236}">
                <a16:creationId xmlns:a16="http://schemas.microsoft.com/office/drawing/2014/main" id="{13268DEE-E7B1-3907-1BE0-FE3EB3094133}"/>
              </a:ext>
            </a:extLst>
          </p:cNvPr>
          <p:cNvCxnSpPr>
            <a:cxnSpLocks/>
          </p:cNvCxnSpPr>
          <p:nvPr/>
        </p:nvCxnSpPr>
        <p:spPr>
          <a:xfrm>
            <a:off x="7037773" y="2879053"/>
            <a:ext cx="1620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3" name="그림 32" descr="그래픽, 예술이(가) 표시된 사진&#10;&#10;자동 생성된 설명">
            <a:extLst>
              <a:ext uri="{FF2B5EF4-FFF2-40B4-BE49-F238E27FC236}">
                <a16:creationId xmlns:a16="http://schemas.microsoft.com/office/drawing/2014/main" id="{322393F0-7D4C-FC90-8830-E85AC7ECF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09" y="1643674"/>
            <a:ext cx="1008414" cy="6184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4F10B59-317B-FE27-9021-5E9E84A6E903}"/>
              </a:ext>
            </a:extLst>
          </p:cNvPr>
          <p:cNvSpPr txBox="1"/>
          <p:nvPr/>
        </p:nvSpPr>
        <p:spPr>
          <a:xfrm>
            <a:off x="6856121" y="2429518"/>
            <a:ext cx="1954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버스 도착 정보 전달</a:t>
            </a:r>
          </a:p>
        </p:txBody>
      </p:sp>
      <p:cxnSp>
        <p:nvCxnSpPr>
          <p:cNvPr id="38" name="Google Shape;211;p30">
            <a:extLst>
              <a:ext uri="{FF2B5EF4-FFF2-40B4-BE49-F238E27FC236}">
                <a16:creationId xmlns:a16="http://schemas.microsoft.com/office/drawing/2014/main" id="{4D0F642C-C26C-E633-1128-6B9A471AC704}"/>
              </a:ext>
            </a:extLst>
          </p:cNvPr>
          <p:cNvCxnSpPr>
            <a:cxnSpLocks/>
          </p:cNvCxnSpPr>
          <p:nvPr/>
        </p:nvCxnSpPr>
        <p:spPr>
          <a:xfrm>
            <a:off x="9513934" y="3761655"/>
            <a:ext cx="0" cy="89092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D1F8E4-E377-B18E-022E-1F5C3A3AF95D}"/>
              </a:ext>
            </a:extLst>
          </p:cNvPr>
          <p:cNvSpPr txBox="1"/>
          <p:nvPr/>
        </p:nvSpPr>
        <p:spPr>
          <a:xfrm>
            <a:off x="9696879" y="3998719"/>
            <a:ext cx="1850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웹서버에 정보 전달</a:t>
            </a:r>
          </a:p>
        </p:txBody>
      </p: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4411C7-B9CF-8293-59F4-7341C39374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0901" y="4067870"/>
            <a:ext cx="915846" cy="915846"/>
          </a:xfrm>
          <a:prstGeom prst="rect">
            <a:avLst/>
          </a:prstGeom>
        </p:spPr>
      </p:pic>
      <p:cxnSp>
        <p:nvCxnSpPr>
          <p:cNvPr id="41" name="Google Shape;211;p30">
            <a:extLst>
              <a:ext uri="{FF2B5EF4-FFF2-40B4-BE49-F238E27FC236}">
                <a16:creationId xmlns:a16="http://schemas.microsoft.com/office/drawing/2014/main" id="{21C16FF0-CBE5-3195-9C14-DB36FE6F979C}"/>
              </a:ext>
            </a:extLst>
          </p:cNvPr>
          <p:cNvCxnSpPr>
            <a:cxnSpLocks/>
          </p:cNvCxnSpPr>
          <p:nvPr/>
        </p:nvCxnSpPr>
        <p:spPr>
          <a:xfrm>
            <a:off x="3811550" y="5281325"/>
            <a:ext cx="188239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05CECA-216D-426B-4ED7-1F4A3B35F8E5}"/>
              </a:ext>
            </a:extLst>
          </p:cNvPr>
          <p:cNvSpPr txBox="1"/>
          <p:nvPr/>
        </p:nvSpPr>
        <p:spPr>
          <a:xfrm>
            <a:off x="4071157" y="4857830"/>
            <a:ext cx="13631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실시간 영상 </a:t>
            </a:r>
          </a:p>
        </p:txBody>
      </p:sp>
      <p:pic>
        <p:nvPicPr>
          <p:cNvPr id="43" name="그림 42" descr="로고, 상징, 레드, 그래픽이(가) 표시된 사진&#10;&#10;자동 생성된 설명">
            <a:extLst>
              <a:ext uri="{FF2B5EF4-FFF2-40B4-BE49-F238E27FC236}">
                <a16:creationId xmlns:a16="http://schemas.microsoft.com/office/drawing/2014/main" id="{79BF16BA-8440-3AB2-FDA3-9F27E43DA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95" y="4472564"/>
            <a:ext cx="1337378" cy="13373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F4431-0AC6-7D50-9508-9B0F921B1B24}"/>
              </a:ext>
            </a:extLst>
          </p:cNvPr>
          <p:cNvSpPr txBox="1"/>
          <p:nvPr/>
        </p:nvSpPr>
        <p:spPr>
          <a:xfrm>
            <a:off x="1023704" y="3385609"/>
            <a:ext cx="6047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BUS</a:t>
            </a:r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3E27A-270D-DD09-A1FE-955EFAE4FA17}"/>
              </a:ext>
            </a:extLst>
          </p:cNvPr>
          <p:cNvSpPr txBox="1"/>
          <p:nvPr/>
        </p:nvSpPr>
        <p:spPr>
          <a:xfrm>
            <a:off x="2464288" y="3438490"/>
            <a:ext cx="1347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초음파 센서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8FAFC7-72A1-4861-767E-3038E534C8C4}"/>
              </a:ext>
            </a:extLst>
          </p:cNvPr>
          <p:cNvSpPr txBox="1"/>
          <p:nvPr/>
        </p:nvSpPr>
        <p:spPr>
          <a:xfrm>
            <a:off x="2302069" y="5809943"/>
            <a:ext cx="1249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Esp32 cam</a:t>
            </a:r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FC29F2-6D7A-8D8F-A5EA-066B24CF25FE}"/>
              </a:ext>
            </a:extLst>
          </p:cNvPr>
          <p:cNvSpPr txBox="1"/>
          <p:nvPr/>
        </p:nvSpPr>
        <p:spPr>
          <a:xfrm>
            <a:off x="947579" y="5809942"/>
            <a:ext cx="756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대기줄</a:t>
            </a:r>
            <a:endParaRPr lang="ko-KR" altLang="en-US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7752A-EEFF-C55E-5198-58CE871861DE}"/>
              </a:ext>
            </a:extLst>
          </p:cNvPr>
          <p:cNvSpPr txBox="1"/>
          <p:nvPr/>
        </p:nvSpPr>
        <p:spPr>
          <a:xfrm>
            <a:off x="5556121" y="3535692"/>
            <a:ext cx="10797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LED, </a:t>
            </a:r>
            <a:r>
              <a:rPr lang="ko-KR" altLang="en-US" sz="1500" dirty="0" err="1"/>
              <a:t>부저</a:t>
            </a:r>
            <a:endParaRPr lang="ko-KR" altLang="en-US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AAE156-60E1-3A09-2B13-577F5B6AA346}"/>
              </a:ext>
            </a:extLst>
          </p:cNvPr>
          <p:cNvSpPr txBox="1"/>
          <p:nvPr/>
        </p:nvSpPr>
        <p:spPr>
          <a:xfrm>
            <a:off x="9052179" y="3293984"/>
            <a:ext cx="1408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Wemos</a:t>
            </a:r>
            <a:r>
              <a:rPr lang="en-US" altLang="ko-KR" sz="1500" dirty="0"/>
              <a:t> d1 r1</a:t>
            </a:r>
            <a:endParaRPr lang="ko-KR" alt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985EE-6BB9-F1CB-156E-F8A767501B98}"/>
              </a:ext>
            </a:extLst>
          </p:cNvPr>
          <p:cNvSpPr txBox="1"/>
          <p:nvPr/>
        </p:nvSpPr>
        <p:spPr>
          <a:xfrm>
            <a:off x="8787743" y="5856108"/>
            <a:ext cx="1850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버스 도착 정보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en-US" altLang="ko-KR" sz="1500" dirty="0"/>
              <a:t>YouTube</a:t>
            </a:r>
            <a:r>
              <a:rPr lang="ko-KR" altLang="en-US" sz="1500" dirty="0"/>
              <a:t> 링크 제공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073A7965-6BF9-F0E2-B7E3-271E87FD66E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4" y="4742139"/>
            <a:ext cx="1078372" cy="1078372"/>
          </a:xfrm>
          <a:prstGeom prst="rect">
            <a:avLst/>
          </a:prstGeom>
        </p:spPr>
      </p:pic>
      <p:pic>
        <p:nvPicPr>
          <p:cNvPr id="52" name="그림 51" descr="블랙, 어둠이(가) 표시된 사진&#10;&#10;자동 생성된 설명">
            <a:extLst>
              <a:ext uri="{FF2B5EF4-FFF2-40B4-BE49-F238E27FC236}">
                <a16:creationId xmlns:a16="http://schemas.microsoft.com/office/drawing/2014/main" id="{0C1C4BD6-78A6-E81A-8559-CFA34D098E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1341" y="3860086"/>
            <a:ext cx="719343" cy="7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0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사용된 기술 및 하드웨어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22D50B-B5F4-22BD-9985-BB01D4FA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/>
          <a:p>
            <a:r>
              <a:rPr lang="en-US" altLang="ko-KR" dirty="0" err="1"/>
              <a:t>Rola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웹서버</a:t>
            </a:r>
            <a:r>
              <a:rPr lang="en-US" altLang="ko-KR" dirty="0"/>
              <a:t>-</a:t>
            </a:r>
            <a:r>
              <a:rPr lang="ko-KR" altLang="en-US" dirty="0"/>
              <a:t>와이파이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엑추에이터</a:t>
            </a:r>
            <a:r>
              <a:rPr lang="en-US" altLang="ko-KR" dirty="0"/>
              <a:t>(</a:t>
            </a:r>
            <a:r>
              <a:rPr lang="ko-KR" altLang="en-US" dirty="0" err="1"/>
              <a:t>부저</a:t>
            </a:r>
            <a:r>
              <a:rPr lang="en-US" altLang="ko-KR" dirty="0"/>
              <a:t>,led)</a:t>
            </a:r>
          </a:p>
          <a:p>
            <a:endParaRPr lang="en-US" altLang="ko-KR" dirty="0"/>
          </a:p>
          <a:p>
            <a:r>
              <a:rPr lang="ko-KR" altLang="en-US" dirty="0"/>
              <a:t>센서</a:t>
            </a:r>
            <a:r>
              <a:rPr lang="en-US" altLang="ko-KR" dirty="0"/>
              <a:t>(</a:t>
            </a:r>
            <a:r>
              <a:rPr lang="ko-KR" altLang="en-US" dirty="0"/>
              <a:t>초음파</a:t>
            </a:r>
            <a:r>
              <a:rPr lang="en-US" altLang="ko-KR" dirty="0"/>
              <a:t>,</a:t>
            </a:r>
            <a:r>
              <a:rPr lang="ko-KR" altLang="en-US" dirty="0"/>
              <a:t>카메라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시연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야외, 의류, 건물, 하늘이(가) 표시된 사진&#10;&#10;자동 생성된 설명">
            <a:extLst>
              <a:ext uri="{FF2B5EF4-FFF2-40B4-BE49-F238E27FC236}">
                <a16:creationId xmlns:a16="http://schemas.microsoft.com/office/drawing/2014/main" id="{3B7A1D6A-B255-E6C3-A71B-0BF59EFFE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869"/>
          <a:stretch/>
        </p:blipFill>
        <p:spPr>
          <a:xfrm>
            <a:off x="8662073" y="3381041"/>
            <a:ext cx="3529927" cy="3460115"/>
          </a:xfrm>
          <a:prstGeom prst="rect">
            <a:avLst/>
          </a:prstGeom>
        </p:spPr>
      </p:pic>
      <p:pic>
        <p:nvPicPr>
          <p:cNvPr id="6" name="그림 5" descr="텍스트, 야외, 하늘, 장면이(가) 표시된 사진&#10;&#10;자동 생성된 설명">
            <a:extLst>
              <a:ext uri="{FF2B5EF4-FFF2-40B4-BE49-F238E27FC236}">
                <a16:creationId xmlns:a16="http://schemas.microsoft.com/office/drawing/2014/main" id="{458A1A48-8AE4-CF9A-FA12-DE7042710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1" r="5" b="16407"/>
          <a:stretch/>
        </p:blipFill>
        <p:spPr>
          <a:xfrm>
            <a:off x="5095703" y="1460715"/>
            <a:ext cx="3529927" cy="3453034"/>
          </a:xfrm>
          <a:prstGeom prst="rect">
            <a:avLst/>
          </a:prstGeom>
        </p:spPr>
      </p:pic>
      <p:pic>
        <p:nvPicPr>
          <p:cNvPr id="8" name="그림 7" descr="야외, 사람, 하늘, 교통이(가) 표시된 사진&#10;&#10;자동 생성된 설명">
            <a:extLst>
              <a:ext uri="{FF2B5EF4-FFF2-40B4-BE49-F238E27FC236}">
                <a16:creationId xmlns:a16="http://schemas.microsoft.com/office/drawing/2014/main" id="{C1DDCEAE-640E-9BFF-4C68-0BF8CAFD8E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" r="4" b="4"/>
          <a:stretch/>
        </p:blipFill>
        <p:spPr>
          <a:xfrm>
            <a:off x="0" y="1266825"/>
            <a:ext cx="3765181" cy="27666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D50A07-2972-8A2F-1EF9-73F2089295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6" r="4" b="13257"/>
          <a:stretch/>
        </p:blipFill>
        <p:spPr>
          <a:xfrm>
            <a:off x="1351752" y="4131233"/>
            <a:ext cx="3637691" cy="27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시연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E71B26D-6209-7BD3-F81D-9B7B49E3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ACAD76-D1B2-832E-50EC-1FDB76FF7894}"/>
              </a:ext>
            </a:extLst>
          </p:cNvPr>
          <p:cNvSpPr txBox="1">
            <a:spLocks/>
          </p:cNvSpPr>
          <p:nvPr/>
        </p:nvSpPr>
        <p:spPr>
          <a:xfrm>
            <a:off x="420624" y="1825625"/>
            <a:ext cx="10515600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hlinkClick r:id="rId2"/>
              </a:rPr>
              <a:t>https://youtu.be/44IAhPMgcpQ?si=29XCxOQyFoASKRPw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별 담당 업무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B25CAE-C087-6996-ADDF-616E5A64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/>
          <a:p>
            <a:r>
              <a:rPr lang="ko-KR" altLang="en-US" dirty="0" err="1"/>
              <a:t>윤소빈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로라통신을</a:t>
            </a:r>
            <a:r>
              <a:rPr lang="ko-KR" altLang="en-US" dirty="0"/>
              <a:t> 위한 코드 개발 및 </a:t>
            </a:r>
            <a:r>
              <a:rPr lang="ko-KR" altLang="en-US" dirty="0" err="1"/>
              <a:t>액츄에이터</a:t>
            </a:r>
            <a:r>
              <a:rPr lang="ko-KR" altLang="en-US" dirty="0"/>
              <a:t> 세팅</a:t>
            </a:r>
            <a:r>
              <a:rPr lang="en-US" altLang="ko-KR" dirty="0"/>
              <a:t>, </a:t>
            </a:r>
            <a:r>
              <a:rPr lang="ko-KR" altLang="en-US" dirty="0"/>
              <a:t>영상 편집</a:t>
            </a:r>
          </a:p>
          <a:p>
            <a:r>
              <a:rPr lang="ko-KR" altLang="en-US" dirty="0"/>
              <a:t>노태빈 </a:t>
            </a:r>
            <a:r>
              <a:rPr lang="en-US" altLang="ko-KR" dirty="0"/>
              <a:t>- </a:t>
            </a:r>
            <a:r>
              <a:rPr lang="ko-KR" altLang="en-US" dirty="0"/>
              <a:t>센서와 </a:t>
            </a:r>
            <a:r>
              <a:rPr lang="ko-KR" altLang="en-US" dirty="0" err="1"/>
              <a:t>액츄에이터</a:t>
            </a:r>
            <a:r>
              <a:rPr lang="ko-KR" altLang="en-US" dirty="0"/>
              <a:t> 작동 및 통신을 위한 코드 개발</a:t>
            </a:r>
            <a:r>
              <a:rPr lang="en-US" altLang="ko-KR" dirty="0"/>
              <a:t>, ppt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  <a:p>
            <a:r>
              <a:rPr lang="ko-KR" altLang="en-US" dirty="0" err="1"/>
              <a:t>최현성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카메라 스트리밍을 위한 코드 개발 및 유튜브 라이브 세팅</a:t>
            </a:r>
            <a:r>
              <a:rPr lang="en-US" altLang="ko-KR" dirty="0"/>
              <a:t>, ppt </a:t>
            </a:r>
            <a:r>
              <a:rPr lang="ko-KR" altLang="en-US" dirty="0"/>
              <a:t>제작</a:t>
            </a:r>
          </a:p>
          <a:p>
            <a:r>
              <a:rPr lang="ko-KR" altLang="en-US" dirty="0" err="1"/>
              <a:t>장규영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와이파이와 웹서버 연결 코드 개발</a:t>
            </a:r>
            <a:r>
              <a:rPr lang="en-US" altLang="ko-KR" dirty="0"/>
              <a:t>, </a:t>
            </a:r>
            <a:r>
              <a:rPr lang="ko-KR" altLang="en-US" dirty="0"/>
              <a:t>영상 촬영</a:t>
            </a:r>
          </a:p>
        </p:txBody>
      </p:sp>
    </p:spTree>
    <p:extLst>
      <p:ext uri="{BB962C8B-B14F-4D97-AF65-F5344CB8AC3E}">
        <p14:creationId xmlns:p14="http://schemas.microsoft.com/office/powerpoint/2010/main" val="140195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329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카페24 써라운드 에어 </vt:lpstr>
      <vt:lpstr>Arial</vt:lpstr>
      <vt:lpstr>Office 테마</vt:lpstr>
      <vt:lpstr>PowerPoint 프레젠테이션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노태빈</dc:creator>
  <cp:lastModifiedBy>노태빈</cp:lastModifiedBy>
  <cp:revision>2</cp:revision>
  <dcterms:created xsi:type="dcterms:W3CDTF">2023-12-11T13:07:19Z</dcterms:created>
  <dcterms:modified xsi:type="dcterms:W3CDTF">2023-12-11T13:50:32Z</dcterms:modified>
</cp:coreProperties>
</file>