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7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0D4-352A-DB4C-8130-CA998965C03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F685-F511-0948-A471-3A1FAA56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0D4-352A-DB4C-8130-CA998965C03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F685-F511-0948-A471-3A1FAA56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4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0D4-352A-DB4C-8130-CA998965C03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F685-F511-0948-A471-3A1FAA56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6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0D4-352A-DB4C-8130-CA998965C03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F685-F511-0948-A471-3A1FAA56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0D4-352A-DB4C-8130-CA998965C03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F685-F511-0948-A471-3A1FAA56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0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0D4-352A-DB4C-8130-CA998965C03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F685-F511-0948-A471-3A1FAA56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0D4-352A-DB4C-8130-CA998965C03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F685-F511-0948-A471-3A1FAA56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7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0D4-352A-DB4C-8130-CA998965C03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F685-F511-0948-A471-3A1FAA56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9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0D4-352A-DB4C-8130-CA998965C03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F685-F511-0948-A471-3A1FAA56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0D4-352A-DB4C-8130-CA998965C03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F685-F511-0948-A471-3A1FAA56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0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0D4-352A-DB4C-8130-CA998965C03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F685-F511-0948-A471-3A1FAA56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6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D20D4-352A-DB4C-8130-CA998965C03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EF685-F511-0948-A471-3A1FAA56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5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Update</a:t>
            </a:r>
            <a:endParaRPr lang="en-US" b="1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Harris Schrick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7" y="452438"/>
            <a:ext cx="32004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1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So Far</a:t>
            </a:r>
            <a:r>
              <a:rPr lang="mr-IN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…</a:t>
            </a:r>
            <a:endParaRPr lang="en-US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Animated UI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Ability to take attendance and track lateness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UI changes color based on how early/late you are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Ability to understand slightly complex individual sentiment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Checks for simple positive/negative words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Checks for words with negations surrounding them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Checks for words with extensions around them that may lead to negations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UI also changes color based on how good or bad of a time a user is having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Compares tweet interaction and finds the most popular tweet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Smart tweet detection</a:t>
            </a:r>
          </a:p>
        </p:txBody>
      </p:sp>
    </p:spTree>
    <p:extLst>
      <p:ext uri="{BB962C8B-B14F-4D97-AF65-F5344CB8AC3E}">
        <p14:creationId xmlns:p14="http://schemas.microsoft.com/office/powerpoint/2010/main" val="139356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Base Specs still to do</a:t>
            </a:r>
            <a:endParaRPr lang="en-US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Need to brush up UI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Take top 3 most popular tweets and place them under attendee list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Compare and combine all user sentiments for a total sentiment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Add ability to tune lateness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Simplify time inputs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25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Feasible Stretch Goals</a:t>
            </a:r>
            <a:endParaRPr lang="en-US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Simple Human detection in images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Negative and positive word clouds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Automatically Scan phrases from review websites and store them in positive/negative phrase banks to train program every 24 hours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Manual Deletion of possible spam users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7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162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PT Mono</vt:lpstr>
      <vt:lpstr>Arial</vt:lpstr>
      <vt:lpstr>Office Theme</vt:lpstr>
      <vt:lpstr>Update</vt:lpstr>
      <vt:lpstr>So Far…</vt:lpstr>
      <vt:lpstr>Base Specs still to do</vt:lpstr>
      <vt:lpstr>Feasible Stretch Goals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</dc:title>
  <dc:creator>Harris Schrick</dc:creator>
  <cp:lastModifiedBy>Harris Schrick</cp:lastModifiedBy>
  <cp:revision>5</cp:revision>
  <dcterms:created xsi:type="dcterms:W3CDTF">2019-11-18T20:24:39Z</dcterms:created>
  <dcterms:modified xsi:type="dcterms:W3CDTF">2019-11-18T21:28:02Z</dcterms:modified>
</cp:coreProperties>
</file>