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9CFF"/>
    <a:srgbClr val="60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5854"/>
    <p:restoredTop sz="86439"/>
  </p:normalViewPr>
  <p:slideViewPr>
    <p:cSldViewPr snapToGrid="0" snapToObjects="1">
      <p:cViewPr>
        <p:scale>
          <a:sx n="120" d="100"/>
          <a:sy n="120" d="100"/>
        </p:scale>
        <p:origin x="1152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C9572-B523-F04E-849F-168151F4DC5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DA539-FFA1-BB43-AB9E-65F62F25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4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A539-FFA1-BB43-AB9E-65F62F25F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A539-FFA1-BB43-AB9E-65F62F25F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A539-FFA1-BB43-AB9E-65F62F25F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4ADC-F086-A34E-B4AB-E87A419C5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FC634-A9EF-8F44-8BCD-676A3EB73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57AC-E344-014E-85EB-D28DCD21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9E1-50F4-2E48-AFF9-4A30CD49809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C9A5-3B02-504B-9CF6-1D361E9F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3C0C-C39C-554B-A0C3-9A35745F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E49-F44C-1D4F-96D2-5AAA2B72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C625-7590-1A43-8033-CB22F392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E5C67-CF6B-3C4F-940A-9D84F1681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6FCE-CCAA-0145-A3BC-B680E8F4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9E1-50F4-2E48-AFF9-4A30CD49809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1B7F-D7D2-0642-82AA-C97F2F24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9936-0FDB-DF40-92D1-77A8A59E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E49-F44C-1D4F-96D2-5AAA2B72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679C7-FFFF-444F-B138-C0F6648D3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18000-75CB-FB47-B592-71A580EC3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55A52-EF29-1446-A2B8-C43DC5B4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9E1-50F4-2E48-AFF9-4A30CD49809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ABF0-7AFC-0E40-A8F1-D2A9ECB6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8F7D-8648-EE4A-B68C-A610252C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E49-F44C-1D4F-96D2-5AAA2B72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C793-4C13-294F-A1CC-B7B3423D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9AE92-A1F0-A149-AEC9-3873C7D10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2AF5-7263-D649-B08F-B14CF7E8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CF7-6E13-1D4B-BF9B-B185299F87B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BD11-2760-504F-A16A-8C9549E2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DBF03-14EE-E846-BEE9-95DC4CD3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792-27C9-DC4D-864E-34C216F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3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BF89-A971-1F4D-B54E-4CF6BE84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DC18-0820-674D-B720-354D8CAF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BE6C7-0E95-FD45-A590-83655283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CF7-6E13-1D4B-BF9B-B185299F87B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5A32D-2D5D-DF44-9BC0-4F80304E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3C8D-91B4-3B49-A927-5CFBC29D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792-27C9-DC4D-864E-34C216F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4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390D-36B7-8D4F-ABEC-C024B72C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B998-F6B3-1148-8CCE-236AF606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8505-5CF3-4D45-AFC0-C1FD404E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CF7-6E13-1D4B-BF9B-B185299F87B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3990-1DE4-974E-B142-EB138F1B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51A8-56ED-9E44-B37B-ED479F3B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792-27C9-DC4D-864E-34C216F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90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361D-CC8D-F442-9773-7C2F1143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D1FC-ADB4-9D4E-A802-A9CB36E5D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1D0DF-9E60-234A-AFFF-704E21CCD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8D615-B637-8946-8B4C-1F09AE8E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CF7-6E13-1D4B-BF9B-B185299F87B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366C2-D529-5C48-BDC0-5BD502C8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817FC-4930-0F4E-A248-16CECD8B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792-27C9-DC4D-864E-34C216F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4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3A8A-CD2E-C448-9D0A-AD4B72A5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40278-39A9-7548-808E-02719CB1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3BEE1-BECC-C64B-961C-9048E52FF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D2DB1-358E-D047-9C20-3656B7C4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D0AF8-E01C-9249-B09C-ED3875C24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626BB-F36C-F140-9D84-36E55EF6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CF7-6E13-1D4B-BF9B-B185299F87B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B35F7-8340-0C4E-AF81-708E1518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78E45-E9B4-7C4E-B633-6372D855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792-27C9-DC4D-864E-34C216F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98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E525-4702-154D-B666-BB715996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30D30-F663-384E-9478-223E7192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CF7-6E13-1D4B-BF9B-B185299F87B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078AB-B3A3-E348-9F77-6C7DA74A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67D32-DFF2-794A-8AD3-081541DD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792-27C9-DC4D-864E-34C216F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1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6DB0B-F96C-D846-9D6B-37EB1C6D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CF7-6E13-1D4B-BF9B-B185299F87B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2ECAD-CA59-4E4F-B8DE-87A29502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60E1A-8C43-C948-80DE-55E9F887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792-27C9-DC4D-864E-34C216F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4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4048-B873-DC4A-8FF8-7954869E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E379-44DF-CC44-BBF1-A5C9690F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9C7A-8276-6742-996E-15224A65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7271A-5163-C24C-89BA-2D994A60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CF7-6E13-1D4B-BF9B-B185299F87B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BCA06-B025-3044-BBE3-A2F6C58C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029CD-B2E5-C149-8AF4-43C9F021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792-27C9-DC4D-864E-34C216F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911F-0FA0-CA42-9129-9284141D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8232-029A-0842-AD64-381F4E2E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9B31-7A04-EA4D-9B50-ABC07ACF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9E1-50F4-2E48-AFF9-4A30CD49809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07667-EADB-5045-81F2-F453A07E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D548-3424-CE4F-911E-03D530ED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E49-F44C-1D4F-96D2-5AAA2B72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6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36D0-2C33-184E-86A7-1DC8F205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0540E-6520-7142-90A4-8CE00F771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B47BF-38FC-DB4F-95BC-A79259966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AE8FD-6695-5B45-AA6B-06526161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CF7-6E13-1D4B-BF9B-B185299F87B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241ED-8DB0-E641-9239-67FC49BE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EC2A3-505C-E249-8DB6-3816C9D9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792-27C9-DC4D-864E-34C216F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01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FAF4-5799-3340-858E-B7D4DDDB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178ED-3308-864C-BBB8-897D15BEF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A62B-8DD7-B240-9FF2-991F4345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CF7-6E13-1D4B-BF9B-B185299F87B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4EA8-5B7A-5C46-90F9-918D43C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5D11-03BE-1D45-B8C5-3F812D8C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792-27C9-DC4D-864E-34C216F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7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54BFB-A7AD-5D45-9065-8824C2C21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A1C1F-B2C3-A84E-8179-B2FEC778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BE51-40B3-2C45-A488-D7B2AB5E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CF7-6E13-1D4B-BF9B-B185299F87B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9E2E-0B8E-BA45-9CA3-B201E0DB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C616-61E4-1747-B57E-24C7E234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792-27C9-DC4D-864E-34C216F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0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EE06-FF22-AD43-8333-71A38021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693B8-AB7D-E34D-80AE-0E9DC0079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A17D-0492-D247-9264-8EA46072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9E1-50F4-2E48-AFF9-4A30CD49809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F742-018A-F840-8CF0-96519BC2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A0F3-D8F1-1E4C-81CC-B77C7A59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E49-F44C-1D4F-96D2-5AAA2B72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FFA2-6727-9A4B-9453-8D006F34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3CA6-7365-E946-8110-5DC2CE21B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78094-A99E-C94E-9B7D-B2DCFEFD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FF3C9-5DD0-3D4A-87A4-C7AFBB2B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9E1-50F4-2E48-AFF9-4A30CD49809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2BAF1-B755-D34F-9313-E9911F4E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79568-AAE2-DD4D-810E-FD4D603B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E49-F44C-1D4F-96D2-5AAA2B72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2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AB56-F688-3F4B-BB48-9338748B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4AB1C-01E2-B54B-BAE5-E64F9AA3D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27200-D4D1-2C4A-9958-A97190260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E223E-6A9A-A140-8EB5-1CF7D2C0C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8B238-83D2-304A-A6EB-1E45D612D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0B430-3694-E346-BE0A-B00357A8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9E1-50F4-2E48-AFF9-4A30CD49809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43651-1228-7041-B30A-DF249D64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1587C-A258-5945-A246-A784606C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E49-F44C-1D4F-96D2-5AAA2B72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C597-3050-9D4A-9BCC-EA95C3A9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1939E-E4FB-1645-BDFF-5B67CF51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9E1-50F4-2E48-AFF9-4A30CD49809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4D5EC-AE88-E340-89F1-C5CB4F2B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9428B-15A9-BB4E-88E5-27040E0E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E49-F44C-1D4F-96D2-5AAA2B72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AD639-BD91-2447-877F-6ADB12A5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9E1-50F4-2E48-AFF9-4A30CD49809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C2DD2-5FFD-0E4A-B986-D303C43D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A0AB0-4E11-5449-B3FF-91FC37D5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E49-F44C-1D4F-96D2-5AAA2B72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52CE-40BF-5647-AAB9-FA13599C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C906-AAE8-9D43-AB07-457C1548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E302-CDAD-B143-9BE0-F638E3A35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11E96-510F-8E48-AE41-FC85B3A2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9E1-50F4-2E48-AFF9-4A30CD49809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1A53D-F3A8-4849-B248-E7A9777F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AA34C-3F58-234A-A5D5-CF7DA5E3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E49-F44C-1D4F-96D2-5AAA2B72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643F-A145-ED40-AC23-AE2549A6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A8D9B-4599-F14C-827F-50179321E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DD1CF-6B97-2C49-BB00-524F41F62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6FBF5-4781-974A-9ACD-59A54E8E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9E1-50F4-2E48-AFF9-4A30CD49809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16914-E1C7-CD46-A4AC-D1F8820A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8DBF-51FC-FC43-89F8-BEDACE17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E49-F44C-1D4F-96D2-5AAA2B72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4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B6C47-FC1F-EE4D-B7D3-32010D26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8CBB-D57A-AC45-B583-310D26DC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40C0-43A3-BE45-8E55-5C9E6D2E6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E9E1-50F4-2E48-AFF9-4A30CD49809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4529B-7E9D-DB45-B200-156E4D8E2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D9C6-F355-CA4D-95D3-AD3CB53F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FE49-F44C-1D4F-96D2-5AAA2B72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D38E2-C257-5A47-9AFB-97699754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C541C-939F-904D-914B-A9E38CF02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5517-3BC7-DA40-B2FE-C3E385FB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BCF7-6E13-1D4B-BF9B-B185299F87B3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037B-EAA6-BC4D-A3E7-36834C2EC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FE65-CDED-C147-BC44-557A034FE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A792-27C9-DC4D-864E-34C216F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8F1111-20B6-D94A-869F-C4E746E1D4B7}"/>
              </a:ext>
            </a:extLst>
          </p:cNvPr>
          <p:cNvSpPr/>
          <p:nvPr/>
        </p:nvSpPr>
        <p:spPr>
          <a:xfrm>
            <a:off x="1169233" y="1479149"/>
            <a:ext cx="3597640" cy="34777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n w="3175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A9EF2-90AE-6F4E-9A19-F81255D6068D}"/>
              </a:ext>
            </a:extLst>
          </p:cNvPr>
          <p:cNvSpPr txBox="1"/>
          <p:nvPr/>
        </p:nvSpPr>
        <p:spPr>
          <a:xfrm>
            <a:off x="2968053" y="537573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Ecliptic Axis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DAFF47-001F-8E4B-9AC9-A616AA9325E9}"/>
              </a:ext>
            </a:extLst>
          </p:cNvPr>
          <p:cNvCxnSpPr/>
          <p:nvPr/>
        </p:nvCxnSpPr>
        <p:spPr>
          <a:xfrm>
            <a:off x="2968053" y="430358"/>
            <a:ext cx="0" cy="5096655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B3843A-510E-704B-8330-4445721AC7FD}"/>
              </a:ext>
            </a:extLst>
          </p:cNvPr>
          <p:cNvSpPr txBox="1"/>
          <p:nvPr/>
        </p:nvSpPr>
        <p:spPr>
          <a:xfrm>
            <a:off x="839867" y="532789"/>
            <a:ext cx="157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Rotational Axis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18548C-9851-A545-8FAD-4638C4B40543}"/>
              </a:ext>
            </a:extLst>
          </p:cNvPr>
          <p:cNvCxnSpPr>
            <a:cxnSpLocks/>
          </p:cNvCxnSpPr>
          <p:nvPr/>
        </p:nvCxnSpPr>
        <p:spPr>
          <a:xfrm>
            <a:off x="2273545" y="532789"/>
            <a:ext cx="1302959" cy="49311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6B3891-4E23-3D4D-8F8B-971CE9AB1A20}"/>
              </a:ext>
            </a:extLst>
          </p:cNvPr>
          <p:cNvSpPr txBox="1"/>
          <p:nvPr/>
        </p:nvSpPr>
        <p:spPr>
          <a:xfrm>
            <a:off x="2396034" y="902121"/>
            <a:ext cx="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7.25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8B73AF09-754C-C941-B9E6-0127B9AF6D72}"/>
              </a:ext>
            </a:extLst>
          </p:cNvPr>
          <p:cNvSpPr/>
          <p:nvPr/>
        </p:nvSpPr>
        <p:spPr>
          <a:xfrm rot="20740963">
            <a:off x="2085937" y="1316188"/>
            <a:ext cx="894346" cy="152915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82CCCC-E83E-214A-B21D-E3CFA9AF693A}"/>
              </a:ext>
            </a:extLst>
          </p:cNvPr>
          <p:cNvCxnSpPr>
            <a:cxnSpLocks/>
          </p:cNvCxnSpPr>
          <p:nvPr/>
        </p:nvCxnSpPr>
        <p:spPr>
          <a:xfrm flipV="1">
            <a:off x="379141" y="3132944"/>
            <a:ext cx="6111942" cy="2285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4C5AFF-9D78-3842-B88E-CE3A6619E918}"/>
              </a:ext>
            </a:extLst>
          </p:cNvPr>
          <p:cNvSpPr txBox="1"/>
          <p:nvPr/>
        </p:nvSpPr>
        <p:spPr>
          <a:xfrm>
            <a:off x="5386991" y="3197290"/>
            <a:ext cx="14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Ecliptic Plane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94F04-D069-8F43-8E20-0F909ADFABB5}"/>
              </a:ext>
            </a:extLst>
          </p:cNvPr>
          <p:cNvSpPr/>
          <p:nvPr/>
        </p:nvSpPr>
        <p:spPr>
          <a:xfrm>
            <a:off x="2739644" y="2944373"/>
            <a:ext cx="232958" cy="2205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A555EC-61E7-5643-8F71-1B38C310BBE6}"/>
              </a:ext>
            </a:extLst>
          </p:cNvPr>
          <p:cNvSpPr txBox="1"/>
          <p:nvPr/>
        </p:nvSpPr>
        <p:spPr>
          <a:xfrm>
            <a:off x="5014433" y="2744971"/>
            <a:ext cx="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7.25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510CAD-2DAE-D64E-BA73-5AB07CD81107}"/>
              </a:ext>
            </a:extLst>
          </p:cNvPr>
          <p:cNvSpPr/>
          <p:nvPr/>
        </p:nvSpPr>
        <p:spPr>
          <a:xfrm rot="20621219">
            <a:off x="2723513" y="2948820"/>
            <a:ext cx="232958" cy="2205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1375C-D7F8-FC4E-9C9F-5AC5D58011B1}"/>
              </a:ext>
            </a:extLst>
          </p:cNvPr>
          <p:cNvSpPr txBox="1"/>
          <p:nvPr/>
        </p:nvSpPr>
        <p:spPr>
          <a:xfrm rot="21225853">
            <a:off x="5396673" y="218829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H-S Plane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E39ED2F-0D2F-6B4A-BF88-B340C8032BA9}"/>
              </a:ext>
            </a:extLst>
          </p:cNvPr>
          <p:cNvSpPr/>
          <p:nvPr/>
        </p:nvSpPr>
        <p:spPr>
          <a:xfrm rot="4569197">
            <a:off x="4446886" y="2671507"/>
            <a:ext cx="824744" cy="164277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F83C01-C26A-A949-BA52-8A5794AF9459}"/>
              </a:ext>
            </a:extLst>
          </p:cNvPr>
          <p:cNvCxnSpPr>
            <a:cxnSpLocks/>
          </p:cNvCxnSpPr>
          <p:nvPr/>
        </p:nvCxnSpPr>
        <p:spPr>
          <a:xfrm flipV="1">
            <a:off x="379141" y="2408903"/>
            <a:ext cx="6111942" cy="13031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DD0AE9-DD2E-C345-8604-27162443652A}"/>
              </a:ext>
            </a:extLst>
          </p:cNvPr>
          <p:cNvSpPr txBox="1"/>
          <p:nvPr/>
        </p:nvSpPr>
        <p:spPr>
          <a:xfrm>
            <a:off x="1928131" y="378062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</a:t>
            </a:r>
          </a:p>
        </p:txBody>
      </p:sp>
    </p:spTree>
    <p:extLst>
      <p:ext uri="{BB962C8B-B14F-4D97-AF65-F5344CB8AC3E}">
        <p14:creationId xmlns:p14="http://schemas.microsoft.com/office/powerpoint/2010/main" val="114647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8F1111-20B6-D94A-869F-C4E746E1D4B7}"/>
              </a:ext>
            </a:extLst>
          </p:cNvPr>
          <p:cNvSpPr/>
          <p:nvPr/>
        </p:nvSpPr>
        <p:spPr>
          <a:xfrm>
            <a:off x="1169233" y="1338786"/>
            <a:ext cx="3597640" cy="3477718"/>
          </a:xfrm>
          <a:prstGeom prst="ellipse">
            <a:avLst/>
          </a:prstGeom>
          <a:solidFill>
            <a:srgbClr val="0B9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DAFF47-001F-8E4B-9AC9-A616AA9325E9}"/>
              </a:ext>
            </a:extLst>
          </p:cNvPr>
          <p:cNvCxnSpPr/>
          <p:nvPr/>
        </p:nvCxnSpPr>
        <p:spPr>
          <a:xfrm>
            <a:off x="2968053" y="419725"/>
            <a:ext cx="0" cy="5096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1A9EF2-90AE-6F4E-9A19-F81255D6068D}"/>
              </a:ext>
            </a:extLst>
          </p:cNvPr>
          <p:cNvSpPr txBox="1"/>
          <p:nvPr/>
        </p:nvSpPr>
        <p:spPr>
          <a:xfrm>
            <a:off x="2968053" y="537573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Ecliptic Axis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18548C-9851-A545-8FAD-4638C4B40543}"/>
              </a:ext>
            </a:extLst>
          </p:cNvPr>
          <p:cNvCxnSpPr>
            <a:cxnSpLocks/>
          </p:cNvCxnSpPr>
          <p:nvPr/>
        </p:nvCxnSpPr>
        <p:spPr>
          <a:xfrm>
            <a:off x="1699540" y="691376"/>
            <a:ext cx="2509025" cy="477253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B3843A-510E-704B-8330-4445721AC7FD}"/>
              </a:ext>
            </a:extLst>
          </p:cNvPr>
          <p:cNvSpPr txBox="1"/>
          <p:nvPr/>
        </p:nvSpPr>
        <p:spPr>
          <a:xfrm>
            <a:off x="839867" y="532789"/>
            <a:ext cx="157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Rotational Axis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B3891-4E23-3D4D-8F8B-971CE9AB1A20}"/>
              </a:ext>
            </a:extLst>
          </p:cNvPr>
          <p:cNvSpPr txBox="1"/>
          <p:nvPr/>
        </p:nvSpPr>
        <p:spPr>
          <a:xfrm rot="21152864">
            <a:off x="2086355" y="925416"/>
            <a:ext cx="8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23.44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8B73AF09-754C-C941-B9E6-0127B9AF6D72}"/>
              </a:ext>
            </a:extLst>
          </p:cNvPr>
          <p:cNvSpPr/>
          <p:nvPr/>
        </p:nvSpPr>
        <p:spPr>
          <a:xfrm rot="20740963">
            <a:off x="1132676" y="1402935"/>
            <a:ext cx="1880805" cy="188696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ABF654-F6AE-F743-8D81-786C0426FF64}"/>
              </a:ext>
            </a:extLst>
          </p:cNvPr>
          <p:cNvCxnSpPr>
            <a:cxnSpLocks/>
          </p:cNvCxnSpPr>
          <p:nvPr/>
        </p:nvCxnSpPr>
        <p:spPr>
          <a:xfrm flipH="1">
            <a:off x="373626" y="3087477"/>
            <a:ext cx="5958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E828C-9C2F-F449-852E-4E67A63786F9}"/>
              </a:ext>
            </a:extLst>
          </p:cNvPr>
          <p:cNvSpPr/>
          <p:nvPr/>
        </p:nvSpPr>
        <p:spPr>
          <a:xfrm>
            <a:off x="4868377" y="3175508"/>
            <a:ext cx="14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Ecliptic Plane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C359AD-0AE9-A143-9AE8-67C84CF0FBAF}"/>
              </a:ext>
            </a:extLst>
          </p:cNvPr>
          <p:cNvCxnSpPr>
            <a:cxnSpLocks/>
          </p:cNvCxnSpPr>
          <p:nvPr/>
        </p:nvCxnSpPr>
        <p:spPr>
          <a:xfrm flipV="1">
            <a:off x="373626" y="2223902"/>
            <a:ext cx="5958348" cy="15345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A177EB42-BFE2-4C4D-A9C6-A872E4BC0EA4}"/>
              </a:ext>
            </a:extLst>
          </p:cNvPr>
          <p:cNvSpPr/>
          <p:nvPr/>
        </p:nvSpPr>
        <p:spPr>
          <a:xfrm rot="5400000">
            <a:off x="4372312" y="2496272"/>
            <a:ext cx="1016447" cy="165964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197E60-81B7-854A-AD48-096D7F320E62}"/>
              </a:ext>
            </a:extLst>
          </p:cNvPr>
          <p:cNvSpPr/>
          <p:nvPr/>
        </p:nvSpPr>
        <p:spPr>
          <a:xfrm>
            <a:off x="5080975" y="2548294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16.19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11C00-610B-894C-922C-6465CA731A1E}"/>
              </a:ext>
            </a:extLst>
          </p:cNvPr>
          <p:cNvSpPr/>
          <p:nvPr/>
        </p:nvSpPr>
        <p:spPr>
          <a:xfrm rot="20719553">
            <a:off x="5179649" y="2004489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H-S Plane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E6FB1B-836F-C646-B950-DAD9559C09F3}"/>
              </a:ext>
            </a:extLst>
          </p:cNvPr>
          <p:cNvSpPr txBox="1"/>
          <p:nvPr/>
        </p:nvSpPr>
        <p:spPr>
          <a:xfrm>
            <a:off x="1811168" y="3759358"/>
            <a:ext cx="84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Earth</a:t>
            </a:r>
          </a:p>
        </p:txBody>
      </p:sp>
    </p:spTree>
    <p:extLst>
      <p:ext uri="{BB962C8B-B14F-4D97-AF65-F5344CB8AC3E}">
        <p14:creationId xmlns:p14="http://schemas.microsoft.com/office/powerpoint/2010/main" val="393532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8F1111-20B6-D94A-869F-C4E746E1D4B7}"/>
              </a:ext>
            </a:extLst>
          </p:cNvPr>
          <p:cNvSpPr/>
          <p:nvPr/>
        </p:nvSpPr>
        <p:spPr>
          <a:xfrm>
            <a:off x="1169233" y="1338786"/>
            <a:ext cx="3597640" cy="3477718"/>
          </a:xfrm>
          <a:prstGeom prst="ellipse">
            <a:avLst/>
          </a:prstGeom>
          <a:solidFill>
            <a:srgbClr val="60F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DAFF47-001F-8E4B-9AC9-A616AA9325E9}"/>
              </a:ext>
            </a:extLst>
          </p:cNvPr>
          <p:cNvCxnSpPr/>
          <p:nvPr/>
        </p:nvCxnSpPr>
        <p:spPr>
          <a:xfrm>
            <a:off x="2968053" y="419725"/>
            <a:ext cx="0" cy="5096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1A9EF2-90AE-6F4E-9A19-F81255D6068D}"/>
              </a:ext>
            </a:extLst>
          </p:cNvPr>
          <p:cNvSpPr txBox="1"/>
          <p:nvPr/>
        </p:nvSpPr>
        <p:spPr>
          <a:xfrm>
            <a:off x="2968053" y="537573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Ecliptic Axis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18548C-9851-A545-8FAD-4638C4B40543}"/>
              </a:ext>
            </a:extLst>
          </p:cNvPr>
          <p:cNvCxnSpPr>
            <a:cxnSpLocks/>
          </p:cNvCxnSpPr>
          <p:nvPr/>
        </p:nvCxnSpPr>
        <p:spPr>
          <a:xfrm>
            <a:off x="1627853" y="766916"/>
            <a:ext cx="2714062" cy="46969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B3843A-510E-704B-8330-4445721AC7FD}"/>
              </a:ext>
            </a:extLst>
          </p:cNvPr>
          <p:cNvSpPr txBox="1"/>
          <p:nvPr/>
        </p:nvSpPr>
        <p:spPr>
          <a:xfrm>
            <a:off x="839867" y="532789"/>
            <a:ext cx="157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Rotational Axis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B3891-4E23-3D4D-8F8B-971CE9AB1A20}"/>
              </a:ext>
            </a:extLst>
          </p:cNvPr>
          <p:cNvSpPr txBox="1"/>
          <p:nvPr/>
        </p:nvSpPr>
        <p:spPr>
          <a:xfrm rot="21152864">
            <a:off x="1975560" y="955112"/>
            <a:ext cx="8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29.56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8B73AF09-754C-C941-B9E6-0127B9AF6D72}"/>
              </a:ext>
            </a:extLst>
          </p:cNvPr>
          <p:cNvSpPr/>
          <p:nvPr/>
        </p:nvSpPr>
        <p:spPr>
          <a:xfrm rot="20740963">
            <a:off x="1016440" y="1400953"/>
            <a:ext cx="1982783" cy="165773"/>
          </a:xfrm>
          <a:prstGeom prst="arc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ABF654-F6AE-F743-8D81-786C0426FF64}"/>
              </a:ext>
            </a:extLst>
          </p:cNvPr>
          <p:cNvCxnSpPr>
            <a:cxnSpLocks/>
          </p:cNvCxnSpPr>
          <p:nvPr/>
        </p:nvCxnSpPr>
        <p:spPr>
          <a:xfrm flipH="1">
            <a:off x="373626" y="3087477"/>
            <a:ext cx="5958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E828C-9C2F-F449-852E-4E67A63786F9}"/>
              </a:ext>
            </a:extLst>
          </p:cNvPr>
          <p:cNvSpPr/>
          <p:nvPr/>
        </p:nvSpPr>
        <p:spPr>
          <a:xfrm>
            <a:off x="4868377" y="3175508"/>
            <a:ext cx="14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Ecliptic Plane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C359AD-0AE9-A143-9AE8-67C84CF0FBAF}"/>
              </a:ext>
            </a:extLst>
          </p:cNvPr>
          <p:cNvCxnSpPr>
            <a:cxnSpLocks/>
          </p:cNvCxnSpPr>
          <p:nvPr/>
        </p:nvCxnSpPr>
        <p:spPr>
          <a:xfrm flipV="1">
            <a:off x="570271" y="2006394"/>
            <a:ext cx="5761703" cy="18478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A177EB42-BFE2-4C4D-A9C6-A872E4BC0EA4}"/>
              </a:ext>
            </a:extLst>
          </p:cNvPr>
          <p:cNvSpPr/>
          <p:nvPr/>
        </p:nvSpPr>
        <p:spPr>
          <a:xfrm rot="5400000">
            <a:off x="4207098" y="2340607"/>
            <a:ext cx="1353276" cy="172364"/>
          </a:xfrm>
          <a:prstGeom prst="arc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197E60-81B7-854A-AD48-096D7F320E62}"/>
              </a:ext>
            </a:extLst>
          </p:cNvPr>
          <p:cNvSpPr/>
          <p:nvPr/>
        </p:nvSpPr>
        <p:spPr>
          <a:xfrm>
            <a:off x="5080975" y="2548294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21.07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11C00-610B-894C-922C-6465CA731A1E}"/>
              </a:ext>
            </a:extLst>
          </p:cNvPr>
          <p:cNvSpPr/>
          <p:nvPr/>
        </p:nvSpPr>
        <p:spPr>
          <a:xfrm rot="20719553">
            <a:off x="5110181" y="187865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H-S 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36D27-5909-524A-89C6-A9FB51E80062}"/>
              </a:ext>
            </a:extLst>
          </p:cNvPr>
          <p:cNvSpPr txBox="1"/>
          <p:nvPr/>
        </p:nvSpPr>
        <p:spPr>
          <a:xfrm>
            <a:off x="1576518" y="3733431"/>
            <a:ext cx="1278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Neptune</a:t>
            </a:r>
          </a:p>
        </p:txBody>
      </p:sp>
    </p:spTree>
    <p:extLst>
      <p:ext uri="{BB962C8B-B14F-4D97-AF65-F5344CB8AC3E}">
        <p14:creationId xmlns:p14="http://schemas.microsoft.com/office/powerpoint/2010/main" val="395690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572E4CD-E00F-3C4D-8E5C-05EC9D2C6AE5}"/>
              </a:ext>
            </a:extLst>
          </p:cNvPr>
          <p:cNvSpPr/>
          <p:nvPr/>
        </p:nvSpPr>
        <p:spPr>
          <a:xfrm>
            <a:off x="141999" y="1511121"/>
            <a:ext cx="3934396" cy="35114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n w="3175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FF1C17-FA86-714C-B61E-566C1557A894}"/>
              </a:ext>
            </a:extLst>
          </p:cNvPr>
          <p:cNvSpPr/>
          <p:nvPr/>
        </p:nvSpPr>
        <p:spPr>
          <a:xfrm>
            <a:off x="5553621" y="2586162"/>
            <a:ext cx="2190305" cy="2174782"/>
          </a:xfrm>
          <a:prstGeom prst="ellipse">
            <a:avLst/>
          </a:prstGeom>
          <a:solidFill>
            <a:srgbClr val="0B9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1EF2-C314-384B-A265-A2BF9278F759}"/>
              </a:ext>
            </a:extLst>
          </p:cNvPr>
          <p:cNvSpPr/>
          <p:nvPr/>
        </p:nvSpPr>
        <p:spPr>
          <a:xfrm>
            <a:off x="9446553" y="2913319"/>
            <a:ext cx="2492515" cy="2451111"/>
          </a:xfrm>
          <a:prstGeom prst="ellipse">
            <a:avLst/>
          </a:prstGeom>
          <a:solidFill>
            <a:srgbClr val="60F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D61DD5-892E-C84C-8745-700508B9A524}"/>
              </a:ext>
            </a:extLst>
          </p:cNvPr>
          <p:cNvCxnSpPr>
            <a:cxnSpLocks/>
          </p:cNvCxnSpPr>
          <p:nvPr/>
        </p:nvCxnSpPr>
        <p:spPr>
          <a:xfrm flipH="1">
            <a:off x="2051909" y="882502"/>
            <a:ext cx="57288" cy="473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87F364-B490-8C4A-8602-6B40270E4187}"/>
              </a:ext>
            </a:extLst>
          </p:cNvPr>
          <p:cNvSpPr txBox="1"/>
          <p:nvPr/>
        </p:nvSpPr>
        <p:spPr>
          <a:xfrm>
            <a:off x="1279020" y="5680817"/>
            <a:ext cx="160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Polar Axis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5C6ABD-93C6-2A43-87DA-32194F7B07FC}"/>
              </a:ext>
            </a:extLst>
          </p:cNvPr>
          <p:cNvCxnSpPr>
            <a:cxnSpLocks/>
          </p:cNvCxnSpPr>
          <p:nvPr/>
        </p:nvCxnSpPr>
        <p:spPr>
          <a:xfrm flipV="1">
            <a:off x="0" y="3248245"/>
            <a:ext cx="117702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39003F-D381-F243-9B8C-307D7046B631}"/>
              </a:ext>
            </a:extLst>
          </p:cNvPr>
          <p:cNvSpPr txBox="1"/>
          <p:nvPr/>
        </p:nvSpPr>
        <p:spPr>
          <a:xfrm>
            <a:off x="8081579" y="2878913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H-S Plane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23CC24-C0B4-A142-AA48-3035BF751F6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41999" y="3266853"/>
            <a:ext cx="6644997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2B495AE-B401-6649-A9DA-AFD710F98CF3}"/>
              </a:ext>
            </a:extLst>
          </p:cNvPr>
          <p:cNvSpPr/>
          <p:nvPr/>
        </p:nvSpPr>
        <p:spPr>
          <a:xfrm>
            <a:off x="1942330" y="3136392"/>
            <a:ext cx="276446" cy="265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8BA47D-59C3-9543-BA3C-68769550F0A7}"/>
              </a:ext>
            </a:extLst>
          </p:cNvPr>
          <p:cNvSpPr/>
          <p:nvPr/>
        </p:nvSpPr>
        <p:spPr>
          <a:xfrm>
            <a:off x="6510550" y="3540909"/>
            <a:ext cx="276446" cy="265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76A8FE-3232-C74E-B8D1-900E6896A4C6}"/>
              </a:ext>
            </a:extLst>
          </p:cNvPr>
          <p:cNvSpPr txBox="1"/>
          <p:nvPr/>
        </p:nvSpPr>
        <p:spPr>
          <a:xfrm>
            <a:off x="4470251" y="3220335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-7.25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DCB9F4C-E3AF-5F4A-8774-4574646707D0}"/>
              </a:ext>
            </a:extLst>
          </p:cNvPr>
          <p:cNvSpPr/>
          <p:nvPr/>
        </p:nvSpPr>
        <p:spPr>
          <a:xfrm>
            <a:off x="10492400" y="4006021"/>
            <a:ext cx="304306" cy="2610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B09E71-2E25-0F40-93F3-5C80D05C45F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41999" y="3266853"/>
            <a:ext cx="10654707" cy="89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76417D0-07FF-CB44-AA95-4B144C64E571}"/>
              </a:ext>
            </a:extLst>
          </p:cNvPr>
          <p:cNvSpPr txBox="1"/>
          <p:nvPr/>
        </p:nvSpPr>
        <p:spPr>
          <a:xfrm>
            <a:off x="8786259" y="3501185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-8.21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E10B7FA9-7EAA-8F48-9F58-18C3DEE306F0}"/>
              </a:ext>
            </a:extLst>
          </p:cNvPr>
          <p:cNvSpPr/>
          <p:nvPr/>
        </p:nvSpPr>
        <p:spPr>
          <a:xfrm rot="582262">
            <a:off x="4221126" y="3248245"/>
            <a:ext cx="74427" cy="55795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533655AC-A4A0-5140-91CB-8A55DC3B06DC}"/>
              </a:ext>
            </a:extLst>
          </p:cNvPr>
          <p:cNvSpPr/>
          <p:nvPr/>
        </p:nvSpPr>
        <p:spPr>
          <a:xfrm>
            <a:off x="8716730" y="3245964"/>
            <a:ext cx="69529" cy="143902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7F9A194-8833-B14D-9167-F6D4FF8F5289}"/>
              </a:ext>
            </a:extLst>
          </p:cNvPr>
          <p:cNvSpPr/>
          <p:nvPr/>
        </p:nvSpPr>
        <p:spPr>
          <a:xfrm>
            <a:off x="925033" y="1988288"/>
            <a:ext cx="10260418" cy="281762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BE82B4-3D3F-6642-A64C-11AD112C3617}"/>
              </a:ext>
            </a:extLst>
          </p:cNvPr>
          <p:cNvCxnSpPr/>
          <p:nvPr/>
        </p:nvCxnSpPr>
        <p:spPr>
          <a:xfrm>
            <a:off x="6096000" y="1180391"/>
            <a:ext cx="0" cy="5096655"/>
          </a:xfrm>
          <a:prstGeom prst="line">
            <a:avLst/>
          </a:prstGeom>
          <a:ln w="9525"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27E48D6-FC57-3D49-894E-D5766C7FD4A9}"/>
              </a:ext>
            </a:extLst>
          </p:cNvPr>
          <p:cNvSpPr/>
          <p:nvPr/>
        </p:nvSpPr>
        <p:spPr>
          <a:xfrm>
            <a:off x="5674357" y="3065484"/>
            <a:ext cx="843401" cy="7090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n w="3175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65A3F-987E-C847-9D0C-9A28FE116AEF}"/>
              </a:ext>
            </a:extLst>
          </p:cNvPr>
          <p:cNvSpPr txBox="1"/>
          <p:nvPr/>
        </p:nvSpPr>
        <p:spPr>
          <a:xfrm>
            <a:off x="6210983" y="1180391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Ecliptic Axis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D06053-760A-DA4D-8E62-C31277BD55F7}"/>
              </a:ext>
            </a:extLst>
          </p:cNvPr>
          <p:cNvSpPr/>
          <p:nvPr/>
        </p:nvSpPr>
        <p:spPr>
          <a:xfrm>
            <a:off x="2092499" y="1878050"/>
            <a:ext cx="14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Ecliptic Plane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E9532-A30E-024D-A17A-7A7DACC60E0E}"/>
              </a:ext>
            </a:extLst>
          </p:cNvPr>
          <p:cNvSpPr txBox="1"/>
          <p:nvPr/>
        </p:nvSpPr>
        <p:spPr>
          <a:xfrm>
            <a:off x="9466609" y="306870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baseline="30000" dirty="0"/>
              <a:t>o</a:t>
            </a:r>
            <a:r>
              <a:rPr lang="en-US" dirty="0"/>
              <a:t> long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3B6D12-6A4E-524F-B8C7-30BEC46731B1}"/>
              </a:ext>
            </a:extLst>
          </p:cNvPr>
          <p:cNvSpPr txBox="1"/>
          <p:nvPr/>
        </p:nvSpPr>
        <p:spPr>
          <a:xfrm>
            <a:off x="7829175" y="2908219"/>
            <a:ext cx="15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Vernal Equinox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331D7-4440-0F42-A21F-FB61BC3033FD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4656275" y="3670717"/>
            <a:ext cx="1141595" cy="113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6A2EE8-3124-E447-8C79-63ECBA1AF277}"/>
              </a:ext>
            </a:extLst>
          </p:cNvPr>
          <p:cNvSpPr txBox="1"/>
          <p:nvPr/>
        </p:nvSpPr>
        <p:spPr>
          <a:xfrm>
            <a:off x="4234518" y="39753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266</a:t>
            </a:r>
            <a:r>
              <a:rPr lang="en-US" baseline="30000" dirty="0"/>
              <a:t>o</a:t>
            </a:r>
            <a:r>
              <a:rPr lang="en-US" dirty="0"/>
              <a:t> long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71B2E2-0761-D94B-8F57-37C5972C5284}"/>
              </a:ext>
            </a:extLst>
          </p:cNvPr>
          <p:cNvSpPr txBox="1"/>
          <p:nvPr/>
        </p:nvSpPr>
        <p:spPr>
          <a:xfrm>
            <a:off x="8035936" y="411018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346</a:t>
            </a:r>
            <a:r>
              <a:rPr lang="en-US" baseline="30000" dirty="0"/>
              <a:t>o</a:t>
            </a:r>
            <a:r>
              <a:rPr lang="en-US" dirty="0"/>
              <a:t> long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43E20C-DD9B-1C45-AB33-33F004942B52}"/>
              </a:ext>
            </a:extLst>
          </p:cNvPr>
          <p:cNvSpPr/>
          <p:nvPr/>
        </p:nvSpPr>
        <p:spPr>
          <a:xfrm>
            <a:off x="9744687" y="4037776"/>
            <a:ext cx="655578" cy="558514"/>
          </a:xfrm>
          <a:prstGeom prst="ellipse">
            <a:avLst/>
          </a:prstGeom>
          <a:solidFill>
            <a:srgbClr val="60F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32BE1A-0ADB-C74E-95BF-C41191753AA1}"/>
              </a:ext>
            </a:extLst>
          </p:cNvPr>
          <p:cNvCxnSpPr>
            <a:cxnSpLocks/>
            <a:stCxn id="19" idx="6"/>
            <a:endCxn id="38" idx="2"/>
          </p:cNvCxnSpPr>
          <p:nvPr/>
        </p:nvCxnSpPr>
        <p:spPr>
          <a:xfrm>
            <a:off x="6517758" y="3420021"/>
            <a:ext cx="3226929" cy="89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ACA428-27D1-7649-B5CD-DFFB1B5172C6}"/>
              </a:ext>
            </a:extLst>
          </p:cNvPr>
          <p:cNvCxnSpPr>
            <a:cxnSpLocks/>
            <a:stCxn id="19" idx="6"/>
            <a:endCxn id="5" idx="6"/>
          </p:cNvCxnSpPr>
          <p:nvPr/>
        </p:nvCxnSpPr>
        <p:spPr>
          <a:xfrm flipV="1">
            <a:off x="6517758" y="3397102"/>
            <a:ext cx="4667693" cy="2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96E0C06-C4E6-D042-A465-A277B794EBE6}"/>
              </a:ext>
            </a:extLst>
          </p:cNvPr>
          <p:cNvSpPr/>
          <p:nvPr/>
        </p:nvSpPr>
        <p:spPr>
          <a:xfrm>
            <a:off x="8624713" y="3234922"/>
            <a:ext cx="336816" cy="324360"/>
          </a:xfrm>
          <a:prstGeom prst="ellipse">
            <a:avLst/>
          </a:prstGeom>
          <a:solidFill>
            <a:srgbClr val="0B9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11FB40-74AE-3540-B544-B403B423BD24}"/>
              </a:ext>
            </a:extLst>
          </p:cNvPr>
          <p:cNvSpPr/>
          <p:nvPr/>
        </p:nvSpPr>
        <p:spPr>
          <a:xfrm>
            <a:off x="3850509" y="4916154"/>
            <a:ext cx="1611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Galactic Center</a:t>
            </a:r>
          </a:p>
          <a:p>
            <a:r>
              <a:rPr lang="en-US" dirty="0"/>
              <a:t>(SGR A*)</a:t>
            </a:r>
          </a:p>
        </p:txBody>
      </p:sp>
    </p:spTree>
    <p:extLst>
      <p:ext uri="{BB962C8B-B14F-4D97-AF65-F5344CB8AC3E}">
        <p14:creationId xmlns:p14="http://schemas.microsoft.com/office/powerpoint/2010/main" val="389368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7F9A194-8833-B14D-9167-F6D4FF8F5289}"/>
              </a:ext>
            </a:extLst>
          </p:cNvPr>
          <p:cNvSpPr/>
          <p:nvPr/>
        </p:nvSpPr>
        <p:spPr>
          <a:xfrm>
            <a:off x="925033" y="1988288"/>
            <a:ext cx="10260418" cy="2817628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BE82B4-3D3F-6642-A64C-11AD112C3617}"/>
              </a:ext>
            </a:extLst>
          </p:cNvPr>
          <p:cNvCxnSpPr/>
          <p:nvPr/>
        </p:nvCxnSpPr>
        <p:spPr>
          <a:xfrm>
            <a:off x="6096000" y="1180391"/>
            <a:ext cx="0" cy="5096655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27E48D6-FC57-3D49-894E-D5766C7FD4A9}"/>
              </a:ext>
            </a:extLst>
          </p:cNvPr>
          <p:cNvSpPr/>
          <p:nvPr/>
        </p:nvSpPr>
        <p:spPr>
          <a:xfrm>
            <a:off x="5674357" y="3065484"/>
            <a:ext cx="843401" cy="7090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n w="3175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65A3F-987E-C847-9D0C-9A28FE116AEF}"/>
              </a:ext>
            </a:extLst>
          </p:cNvPr>
          <p:cNvSpPr txBox="1"/>
          <p:nvPr/>
        </p:nvSpPr>
        <p:spPr>
          <a:xfrm>
            <a:off x="6210983" y="118039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H-S Axis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D06053-760A-DA4D-8E62-C31277BD55F7}"/>
              </a:ext>
            </a:extLst>
          </p:cNvPr>
          <p:cNvSpPr/>
          <p:nvPr/>
        </p:nvSpPr>
        <p:spPr>
          <a:xfrm>
            <a:off x="2092499" y="1878050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H-S Plane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E9532-A30E-024D-A17A-7A7DACC60E0E}"/>
              </a:ext>
            </a:extLst>
          </p:cNvPr>
          <p:cNvSpPr txBox="1"/>
          <p:nvPr/>
        </p:nvSpPr>
        <p:spPr>
          <a:xfrm>
            <a:off x="9466609" y="306870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93.8</a:t>
            </a:r>
            <a:r>
              <a:rPr lang="en-US" baseline="30000" dirty="0"/>
              <a:t>o</a:t>
            </a:r>
            <a:r>
              <a:rPr lang="en-US" dirty="0"/>
              <a:t> long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3B6D12-6A4E-524F-B8C7-30BEC46731B1}"/>
              </a:ext>
            </a:extLst>
          </p:cNvPr>
          <p:cNvSpPr txBox="1"/>
          <p:nvPr/>
        </p:nvSpPr>
        <p:spPr>
          <a:xfrm>
            <a:off x="7829175" y="2908219"/>
            <a:ext cx="15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Vernal Equinox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331D7-4440-0F42-A21F-FB61BC3033FD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4656275" y="3670717"/>
            <a:ext cx="1141595" cy="113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6A2EE8-3124-E447-8C79-63ECBA1AF277}"/>
              </a:ext>
            </a:extLst>
          </p:cNvPr>
          <p:cNvSpPr txBox="1"/>
          <p:nvPr/>
        </p:nvSpPr>
        <p:spPr>
          <a:xfrm>
            <a:off x="4234518" y="397531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baseline="30000" dirty="0"/>
              <a:t>o</a:t>
            </a:r>
            <a:r>
              <a:rPr lang="en-US" dirty="0"/>
              <a:t> long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71B2E2-0761-D94B-8F57-37C5972C5284}"/>
              </a:ext>
            </a:extLst>
          </p:cNvPr>
          <p:cNvSpPr txBox="1"/>
          <p:nvPr/>
        </p:nvSpPr>
        <p:spPr>
          <a:xfrm>
            <a:off x="8035936" y="4110181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80.23</a:t>
            </a:r>
            <a:r>
              <a:rPr lang="en-US" baseline="30000" dirty="0"/>
              <a:t>o</a:t>
            </a:r>
            <a:r>
              <a:rPr lang="en-US" dirty="0"/>
              <a:t> long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43E20C-DD9B-1C45-AB33-33F004942B52}"/>
              </a:ext>
            </a:extLst>
          </p:cNvPr>
          <p:cNvSpPr/>
          <p:nvPr/>
        </p:nvSpPr>
        <p:spPr>
          <a:xfrm>
            <a:off x="9744687" y="4037776"/>
            <a:ext cx="655578" cy="558514"/>
          </a:xfrm>
          <a:prstGeom prst="ellipse">
            <a:avLst/>
          </a:prstGeom>
          <a:solidFill>
            <a:srgbClr val="60F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32BE1A-0ADB-C74E-95BF-C41191753AA1}"/>
              </a:ext>
            </a:extLst>
          </p:cNvPr>
          <p:cNvCxnSpPr>
            <a:cxnSpLocks/>
            <a:stCxn id="19" idx="6"/>
            <a:endCxn id="38" idx="2"/>
          </p:cNvCxnSpPr>
          <p:nvPr/>
        </p:nvCxnSpPr>
        <p:spPr>
          <a:xfrm>
            <a:off x="6517758" y="3420021"/>
            <a:ext cx="3226929" cy="89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ACA428-27D1-7649-B5CD-DFFB1B5172C6}"/>
              </a:ext>
            </a:extLst>
          </p:cNvPr>
          <p:cNvCxnSpPr>
            <a:cxnSpLocks/>
            <a:stCxn id="19" idx="6"/>
            <a:endCxn id="5" idx="6"/>
          </p:cNvCxnSpPr>
          <p:nvPr/>
        </p:nvCxnSpPr>
        <p:spPr>
          <a:xfrm flipV="1">
            <a:off x="6517758" y="3397102"/>
            <a:ext cx="4667693" cy="2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96E0C06-C4E6-D042-A465-A277B794EBE6}"/>
              </a:ext>
            </a:extLst>
          </p:cNvPr>
          <p:cNvSpPr/>
          <p:nvPr/>
        </p:nvSpPr>
        <p:spPr>
          <a:xfrm>
            <a:off x="8624713" y="3234922"/>
            <a:ext cx="336816" cy="324360"/>
          </a:xfrm>
          <a:prstGeom prst="ellipse">
            <a:avLst/>
          </a:prstGeom>
          <a:solidFill>
            <a:srgbClr val="0B9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11FB40-74AE-3540-B544-B403B423BD24}"/>
              </a:ext>
            </a:extLst>
          </p:cNvPr>
          <p:cNvSpPr/>
          <p:nvPr/>
        </p:nvSpPr>
        <p:spPr>
          <a:xfrm>
            <a:off x="3850509" y="4916154"/>
            <a:ext cx="1611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Galactic Center</a:t>
            </a:r>
          </a:p>
          <a:p>
            <a:r>
              <a:rPr lang="en-US" dirty="0"/>
              <a:t>(SGR A*)</a:t>
            </a:r>
          </a:p>
        </p:txBody>
      </p:sp>
    </p:spTree>
    <p:extLst>
      <p:ext uri="{BB962C8B-B14F-4D97-AF65-F5344CB8AC3E}">
        <p14:creationId xmlns:p14="http://schemas.microsoft.com/office/powerpoint/2010/main" val="277772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81</Words>
  <Application>Microsoft Macintosh PowerPoint</Application>
  <PresentationFormat>Widescreen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Schrimpsher</dc:creator>
  <cp:lastModifiedBy>Dan Schrimpsher</cp:lastModifiedBy>
  <cp:revision>31</cp:revision>
  <dcterms:created xsi:type="dcterms:W3CDTF">2019-01-29T00:13:47Z</dcterms:created>
  <dcterms:modified xsi:type="dcterms:W3CDTF">2019-01-29T05:25:10Z</dcterms:modified>
</cp:coreProperties>
</file>