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72" r:id="rId2"/>
    <p:sldId id="257" r:id="rId3"/>
    <p:sldId id="262" r:id="rId4"/>
    <p:sldId id="256" r:id="rId5"/>
    <p:sldId id="261" r:id="rId6"/>
    <p:sldId id="27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A4C1AD"/>
    <a:srgbClr val="31AC14"/>
    <a:srgbClr val="096D28"/>
    <a:srgbClr val="13E353"/>
    <a:srgbClr val="00FF00"/>
    <a:srgbClr val="19D000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79" autoAdjust="0"/>
  </p:normalViewPr>
  <p:slideViewPr>
    <p:cSldViewPr snapToGrid="0">
      <p:cViewPr varScale="1">
        <p:scale>
          <a:sx n="69" d="100"/>
          <a:sy n="69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B874A-6F9F-49ED-8105-7681248D71C8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0CE1432C-25D7-4508-BD68-B21DC3EC2283}">
      <dgm:prSet phldrT="[文字]"/>
      <dgm:spPr/>
      <dgm:t>
        <a:bodyPr/>
        <a:lstStyle/>
        <a:p>
          <a:r>
            <a:rPr lang="zh-TW" altLang="en-US" dirty="0" smtClean="0"/>
            <a:t>記帳</a:t>
          </a:r>
          <a:endParaRPr lang="zh-TW" altLang="en-US" dirty="0"/>
        </a:p>
      </dgm:t>
    </dgm:pt>
    <dgm:pt modelId="{22D6F18C-B148-45F6-9AB4-BB0ECA255617}" type="parTrans" cxnId="{20654A7B-4ED3-44C3-82A6-1AB957FCEB3F}">
      <dgm:prSet/>
      <dgm:spPr/>
      <dgm:t>
        <a:bodyPr/>
        <a:lstStyle/>
        <a:p>
          <a:endParaRPr lang="zh-TW" altLang="en-US"/>
        </a:p>
      </dgm:t>
    </dgm:pt>
    <dgm:pt modelId="{063FAD5B-033F-486B-A5B7-0C03FE4CF7AA}" type="sibTrans" cxnId="{20654A7B-4ED3-44C3-82A6-1AB957FCEB3F}">
      <dgm:prSet/>
      <dgm:spPr/>
      <dgm:t>
        <a:bodyPr/>
        <a:lstStyle/>
        <a:p>
          <a:endParaRPr lang="zh-TW" altLang="en-US"/>
        </a:p>
      </dgm:t>
    </dgm:pt>
    <dgm:pt modelId="{ED99B3B5-D725-41FC-9172-70494D87DA5C}">
      <dgm:prSet phldrT="[文字]"/>
      <dgm:spPr/>
      <dgm:t>
        <a:bodyPr/>
        <a:lstStyle/>
        <a:p>
          <a:r>
            <a:rPr lang="zh-TW" altLang="en-US" dirty="0" smtClean="0"/>
            <a:t>挑戰任務</a:t>
          </a:r>
          <a:endParaRPr lang="zh-TW" altLang="en-US" dirty="0"/>
        </a:p>
      </dgm:t>
    </dgm:pt>
    <dgm:pt modelId="{CC6F0B2F-1B7F-486B-9C8D-3D8137437FD2}" type="parTrans" cxnId="{6B838559-8B29-4789-BED9-548C76C44F7D}">
      <dgm:prSet/>
      <dgm:spPr/>
      <dgm:t>
        <a:bodyPr/>
        <a:lstStyle/>
        <a:p>
          <a:endParaRPr lang="zh-TW" altLang="en-US"/>
        </a:p>
      </dgm:t>
    </dgm:pt>
    <dgm:pt modelId="{5831E703-D1BE-43DC-B596-B190868A5523}" type="sibTrans" cxnId="{6B838559-8B29-4789-BED9-548C76C44F7D}">
      <dgm:prSet/>
      <dgm:spPr/>
      <dgm:t>
        <a:bodyPr/>
        <a:lstStyle/>
        <a:p>
          <a:endParaRPr lang="zh-TW" altLang="en-US"/>
        </a:p>
      </dgm:t>
    </dgm:pt>
    <dgm:pt modelId="{91A7CD69-3530-41A1-9647-4DC6DCF069BC}">
      <dgm:prSet phldrT="[文字]"/>
      <dgm:spPr/>
      <dgm:t>
        <a:bodyPr/>
        <a:lstStyle/>
        <a:p>
          <a:r>
            <a:rPr lang="zh-TW" altLang="en-US" dirty="0" smtClean="0"/>
            <a:t>得到獎勵</a:t>
          </a:r>
          <a:endParaRPr lang="zh-TW" altLang="en-US" dirty="0"/>
        </a:p>
      </dgm:t>
    </dgm:pt>
    <dgm:pt modelId="{2C2DF744-49DA-436C-91A1-A18903A2B563}" type="parTrans" cxnId="{3FA9FA16-68E3-4F2E-9145-40D4E39C2830}">
      <dgm:prSet/>
      <dgm:spPr/>
      <dgm:t>
        <a:bodyPr/>
        <a:lstStyle/>
        <a:p>
          <a:endParaRPr lang="zh-TW" altLang="en-US"/>
        </a:p>
      </dgm:t>
    </dgm:pt>
    <dgm:pt modelId="{54B5F30D-3635-4722-A262-4E8A88B008D1}" type="sibTrans" cxnId="{3FA9FA16-68E3-4F2E-9145-40D4E39C2830}">
      <dgm:prSet/>
      <dgm:spPr/>
      <dgm:t>
        <a:bodyPr/>
        <a:lstStyle/>
        <a:p>
          <a:endParaRPr lang="zh-TW" altLang="en-US"/>
        </a:p>
      </dgm:t>
    </dgm:pt>
    <dgm:pt modelId="{AFB1D362-9C07-4863-A473-F60958C3CC09}">
      <dgm:prSet phldrT="[文字]"/>
      <dgm:spPr/>
      <dgm:t>
        <a:bodyPr/>
        <a:lstStyle/>
        <a:p>
          <a:r>
            <a:rPr lang="zh-TW" altLang="en-US" dirty="0" smtClean="0"/>
            <a:t>獎勵讓遊戲</a:t>
          </a:r>
          <a:endParaRPr lang="en-US" altLang="zh-TW" dirty="0" smtClean="0"/>
        </a:p>
        <a:p>
          <a:r>
            <a:rPr lang="zh-TW" altLang="en-US" dirty="0" smtClean="0"/>
            <a:t>更順利</a:t>
          </a:r>
          <a:endParaRPr lang="en-US" altLang="zh-TW" dirty="0" smtClean="0"/>
        </a:p>
      </dgm:t>
    </dgm:pt>
    <dgm:pt modelId="{35A23A60-5012-4332-824D-4472157E82DA}" type="parTrans" cxnId="{26D93320-E7D4-4EA0-A8FB-54C24A12E0EF}">
      <dgm:prSet/>
      <dgm:spPr/>
      <dgm:t>
        <a:bodyPr/>
        <a:lstStyle/>
        <a:p>
          <a:endParaRPr lang="zh-TW" altLang="en-US"/>
        </a:p>
      </dgm:t>
    </dgm:pt>
    <dgm:pt modelId="{16E90E40-EDB1-4CC0-9870-A0B0BC9653E3}" type="sibTrans" cxnId="{26D93320-E7D4-4EA0-A8FB-54C24A12E0EF}">
      <dgm:prSet/>
      <dgm:spPr/>
      <dgm:t>
        <a:bodyPr/>
        <a:lstStyle/>
        <a:p>
          <a:endParaRPr lang="zh-TW" altLang="en-US"/>
        </a:p>
      </dgm:t>
    </dgm:pt>
    <dgm:pt modelId="{DF9B6E97-B593-4108-AEB9-E5895696612C}">
      <dgm:prSet phldrT="[文字]"/>
      <dgm:spPr/>
      <dgm:t>
        <a:bodyPr/>
        <a:lstStyle/>
        <a:p>
          <a:r>
            <a:rPr lang="zh-TW" altLang="en-US" dirty="0" smtClean="0"/>
            <a:t>成就感</a:t>
          </a:r>
          <a:endParaRPr lang="zh-TW" altLang="en-US" dirty="0"/>
        </a:p>
      </dgm:t>
    </dgm:pt>
    <dgm:pt modelId="{BCC4D222-D60D-477D-B7AF-B7976B486415}" type="parTrans" cxnId="{6344113A-5382-4005-B138-E9B1BD1BBFCE}">
      <dgm:prSet/>
      <dgm:spPr/>
      <dgm:t>
        <a:bodyPr/>
        <a:lstStyle/>
        <a:p>
          <a:endParaRPr lang="zh-TW" altLang="en-US"/>
        </a:p>
      </dgm:t>
    </dgm:pt>
    <dgm:pt modelId="{D2FDE516-E50F-40AD-BAE7-56A656C48BCA}" type="sibTrans" cxnId="{6344113A-5382-4005-B138-E9B1BD1BBFCE}">
      <dgm:prSet/>
      <dgm:spPr/>
      <dgm:t>
        <a:bodyPr/>
        <a:lstStyle/>
        <a:p>
          <a:endParaRPr lang="zh-TW" altLang="en-US"/>
        </a:p>
      </dgm:t>
    </dgm:pt>
    <dgm:pt modelId="{C8C01C9E-BAA6-4070-99E0-133854E5E385}" type="pres">
      <dgm:prSet presAssocID="{0E5B874A-6F9F-49ED-8105-7681248D71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23520A1-970F-402B-930B-8EC891D36945}" type="pres">
      <dgm:prSet presAssocID="{0E5B874A-6F9F-49ED-8105-7681248D71C8}" presName="cycle" presStyleCnt="0"/>
      <dgm:spPr/>
    </dgm:pt>
    <dgm:pt modelId="{04DE8D38-C3B8-435C-BAD5-2E86DC7DD26D}" type="pres">
      <dgm:prSet presAssocID="{0CE1432C-25D7-4508-BD68-B21DC3EC2283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994334-1222-4D4E-936E-3F2A9ECE2446}" type="pres">
      <dgm:prSet presAssocID="{063FAD5B-033F-486B-A5B7-0C03FE4CF7AA}" presName="sibTransFirstNode" presStyleLbl="bgShp" presStyleIdx="0" presStyleCnt="1"/>
      <dgm:spPr/>
      <dgm:t>
        <a:bodyPr/>
        <a:lstStyle/>
        <a:p>
          <a:endParaRPr lang="zh-TW" altLang="en-US"/>
        </a:p>
      </dgm:t>
    </dgm:pt>
    <dgm:pt modelId="{F96C29CB-DECB-44BC-B9E9-65E03D6E1743}" type="pres">
      <dgm:prSet presAssocID="{ED99B3B5-D725-41FC-9172-70494D87DA5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8CC08F-1678-4BD7-8413-E6A9B3FBE2DE}" type="pres">
      <dgm:prSet presAssocID="{91A7CD69-3530-41A1-9647-4DC6DCF069BC}" presName="nodeFollowingNodes" presStyleLbl="node1" presStyleIdx="2" presStyleCnt="5" custRadScaleRad="103207" custRadScaleInc="-2097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B3F6B6-AA51-43ED-9C04-A54291D25F30}" type="pres">
      <dgm:prSet presAssocID="{AFB1D362-9C07-4863-A473-F60958C3CC09}" presName="nodeFollowingNodes" presStyleLbl="node1" presStyleIdx="3" presStyleCnt="5" custRadScaleRad="99175" custRadScaleInc="176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453427-AAFD-4F75-A9B3-D588C436310A}" type="pres">
      <dgm:prSet presAssocID="{DF9B6E97-B593-4108-AEB9-E5895696612C}" presName="nodeFollowingNodes" presStyleLbl="node1" presStyleIdx="4" presStyleCnt="5" custScaleX="11135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A556D75-F3CD-46BA-A928-59783A9F943C}" type="presOf" srcId="{DF9B6E97-B593-4108-AEB9-E5895696612C}" destId="{60453427-AAFD-4F75-A9B3-D588C436310A}" srcOrd="0" destOrd="0" presId="urn:microsoft.com/office/officeart/2005/8/layout/cycle3"/>
    <dgm:cxn modelId="{9A35F7E7-36D6-4D67-A27B-738AD1539CB6}" type="presOf" srcId="{0CE1432C-25D7-4508-BD68-B21DC3EC2283}" destId="{04DE8D38-C3B8-435C-BAD5-2E86DC7DD26D}" srcOrd="0" destOrd="0" presId="urn:microsoft.com/office/officeart/2005/8/layout/cycle3"/>
    <dgm:cxn modelId="{6B838559-8B29-4789-BED9-548C76C44F7D}" srcId="{0E5B874A-6F9F-49ED-8105-7681248D71C8}" destId="{ED99B3B5-D725-41FC-9172-70494D87DA5C}" srcOrd="1" destOrd="0" parTransId="{CC6F0B2F-1B7F-486B-9C8D-3D8137437FD2}" sibTransId="{5831E703-D1BE-43DC-B596-B190868A5523}"/>
    <dgm:cxn modelId="{3C24A5C9-4230-4A2F-B057-6C66D4C7B8C9}" type="presOf" srcId="{063FAD5B-033F-486B-A5B7-0C03FE4CF7AA}" destId="{71994334-1222-4D4E-936E-3F2A9ECE2446}" srcOrd="0" destOrd="0" presId="urn:microsoft.com/office/officeart/2005/8/layout/cycle3"/>
    <dgm:cxn modelId="{6344113A-5382-4005-B138-E9B1BD1BBFCE}" srcId="{0E5B874A-6F9F-49ED-8105-7681248D71C8}" destId="{DF9B6E97-B593-4108-AEB9-E5895696612C}" srcOrd="4" destOrd="0" parTransId="{BCC4D222-D60D-477D-B7AF-B7976B486415}" sibTransId="{D2FDE516-E50F-40AD-BAE7-56A656C48BCA}"/>
    <dgm:cxn modelId="{26D93320-E7D4-4EA0-A8FB-54C24A12E0EF}" srcId="{0E5B874A-6F9F-49ED-8105-7681248D71C8}" destId="{AFB1D362-9C07-4863-A473-F60958C3CC09}" srcOrd="3" destOrd="0" parTransId="{35A23A60-5012-4332-824D-4472157E82DA}" sibTransId="{16E90E40-EDB1-4CC0-9870-A0B0BC9653E3}"/>
    <dgm:cxn modelId="{67D5B15B-5AA2-4023-8666-2704670824B3}" type="presOf" srcId="{0E5B874A-6F9F-49ED-8105-7681248D71C8}" destId="{C8C01C9E-BAA6-4070-99E0-133854E5E385}" srcOrd="0" destOrd="0" presId="urn:microsoft.com/office/officeart/2005/8/layout/cycle3"/>
    <dgm:cxn modelId="{D3638600-FC7E-4E1C-AAF3-595E18637FD9}" type="presOf" srcId="{ED99B3B5-D725-41FC-9172-70494D87DA5C}" destId="{F96C29CB-DECB-44BC-B9E9-65E03D6E1743}" srcOrd="0" destOrd="0" presId="urn:microsoft.com/office/officeart/2005/8/layout/cycle3"/>
    <dgm:cxn modelId="{C9F449AA-F5BC-4CE2-8E23-958E6D86E355}" type="presOf" srcId="{AFB1D362-9C07-4863-A473-F60958C3CC09}" destId="{3AB3F6B6-AA51-43ED-9C04-A54291D25F30}" srcOrd="0" destOrd="0" presId="urn:microsoft.com/office/officeart/2005/8/layout/cycle3"/>
    <dgm:cxn modelId="{20654A7B-4ED3-44C3-82A6-1AB957FCEB3F}" srcId="{0E5B874A-6F9F-49ED-8105-7681248D71C8}" destId="{0CE1432C-25D7-4508-BD68-B21DC3EC2283}" srcOrd="0" destOrd="0" parTransId="{22D6F18C-B148-45F6-9AB4-BB0ECA255617}" sibTransId="{063FAD5B-033F-486B-A5B7-0C03FE4CF7AA}"/>
    <dgm:cxn modelId="{14D34F9C-A617-4CCD-8275-8FB9AAB1A4F0}" type="presOf" srcId="{91A7CD69-3530-41A1-9647-4DC6DCF069BC}" destId="{FE8CC08F-1678-4BD7-8413-E6A9B3FBE2DE}" srcOrd="0" destOrd="0" presId="urn:microsoft.com/office/officeart/2005/8/layout/cycle3"/>
    <dgm:cxn modelId="{3FA9FA16-68E3-4F2E-9145-40D4E39C2830}" srcId="{0E5B874A-6F9F-49ED-8105-7681248D71C8}" destId="{91A7CD69-3530-41A1-9647-4DC6DCF069BC}" srcOrd="2" destOrd="0" parTransId="{2C2DF744-49DA-436C-91A1-A18903A2B563}" sibTransId="{54B5F30D-3635-4722-A262-4E8A88B008D1}"/>
    <dgm:cxn modelId="{06BF7DF7-1475-406E-B297-7E0BEAAC346C}" type="presParOf" srcId="{C8C01C9E-BAA6-4070-99E0-133854E5E385}" destId="{C23520A1-970F-402B-930B-8EC891D36945}" srcOrd="0" destOrd="0" presId="urn:microsoft.com/office/officeart/2005/8/layout/cycle3"/>
    <dgm:cxn modelId="{B1D7FA2A-5AB7-4061-9D7B-4DE6B173510D}" type="presParOf" srcId="{C23520A1-970F-402B-930B-8EC891D36945}" destId="{04DE8D38-C3B8-435C-BAD5-2E86DC7DD26D}" srcOrd="0" destOrd="0" presId="urn:microsoft.com/office/officeart/2005/8/layout/cycle3"/>
    <dgm:cxn modelId="{41CB7624-8DD1-48E3-82D8-D5A72085173F}" type="presParOf" srcId="{C23520A1-970F-402B-930B-8EC891D36945}" destId="{71994334-1222-4D4E-936E-3F2A9ECE2446}" srcOrd="1" destOrd="0" presId="urn:microsoft.com/office/officeart/2005/8/layout/cycle3"/>
    <dgm:cxn modelId="{A7885AC1-337F-4569-A5D7-20E24BB997B2}" type="presParOf" srcId="{C23520A1-970F-402B-930B-8EC891D36945}" destId="{F96C29CB-DECB-44BC-B9E9-65E03D6E1743}" srcOrd="2" destOrd="0" presId="urn:microsoft.com/office/officeart/2005/8/layout/cycle3"/>
    <dgm:cxn modelId="{D0C5F592-C5CD-4FEC-B7FB-D147A68C99EB}" type="presParOf" srcId="{C23520A1-970F-402B-930B-8EC891D36945}" destId="{FE8CC08F-1678-4BD7-8413-E6A9B3FBE2DE}" srcOrd="3" destOrd="0" presId="urn:microsoft.com/office/officeart/2005/8/layout/cycle3"/>
    <dgm:cxn modelId="{581A021A-8955-442C-B66D-57781E387598}" type="presParOf" srcId="{C23520A1-970F-402B-930B-8EC891D36945}" destId="{3AB3F6B6-AA51-43ED-9C04-A54291D25F30}" srcOrd="4" destOrd="0" presId="urn:microsoft.com/office/officeart/2005/8/layout/cycle3"/>
    <dgm:cxn modelId="{C5EA4679-F598-4B77-8808-6E95B70FD48F}" type="presParOf" srcId="{C23520A1-970F-402B-930B-8EC891D36945}" destId="{60453427-AAFD-4F75-A9B3-D588C436310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94334-1222-4D4E-936E-3F2A9ECE2446}">
      <dsp:nvSpPr>
        <dsp:cNvPr id="0" name=""/>
        <dsp:cNvSpPr/>
      </dsp:nvSpPr>
      <dsp:spPr>
        <a:xfrm>
          <a:off x="1445949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E8D38-C3B8-435C-BAD5-2E86DC7DD26D}">
      <dsp:nvSpPr>
        <dsp:cNvPr id="0" name=""/>
        <dsp:cNvSpPr/>
      </dsp:nvSpPr>
      <dsp:spPr>
        <a:xfrm>
          <a:off x="2871738" y="2274"/>
          <a:ext cx="2528093" cy="1264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記帳</a:t>
          </a:r>
          <a:endParaRPr lang="zh-TW" altLang="en-US" sz="2600" kern="1200" dirty="0"/>
        </a:p>
      </dsp:txBody>
      <dsp:txXfrm>
        <a:off x="2933444" y="63980"/>
        <a:ext cx="2404681" cy="1140634"/>
      </dsp:txXfrm>
    </dsp:sp>
    <dsp:sp modelId="{F96C29CB-DECB-44BC-B9E9-65E03D6E1743}">
      <dsp:nvSpPr>
        <dsp:cNvPr id="0" name=""/>
        <dsp:cNvSpPr/>
      </dsp:nvSpPr>
      <dsp:spPr>
        <a:xfrm>
          <a:off x="5053560" y="1587460"/>
          <a:ext cx="2528093" cy="1264046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挑戰任務</a:t>
          </a:r>
          <a:endParaRPr lang="zh-TW" altLang="en-US" sz="2600" kern="1200" dirty="0"/>
        </a:p>
      </dsp:txBody>
      <dsp:txXfrm>
        <a:off x="5115266" y="1649166"/>
        <a:ext cx="2404681" cy="1140634"/>
      </dsp:txXfrm>
    </dsp:sp>
    <dsp:sp modelId="{FE8CC08F-1678-4BD7-8413-E6A9B3FBE2DE}">
      <dsp:nvSpPr>
        <dsp:cNvPr id="0" name=""/>
        <dsp:cNvSpPr/>
      </dsp:nvSpPr>
      <dsp:spPr>
        <a:xfrm>
          <a:off x="4647413" y="3862539"/>
          <a:ext cx="2528093" cy="126404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得到獎勵</a:t>
          </a:r>
          <a:endParaRPr lang="zh-TW" altLang="en-US" sz="2600" kern="1200" dirty="0"/>
        </a:p>
      </dsp:txBody>
      <dsp:txXfrm>
        <a:off x="4709119" y="3924245"/>
        <a:ext cx="2404681" cy="1140634"/>
      </dsp:txXfrm>
    </dsp:sp>
    <dsp:sp modelId="{3AB3F6B6-AA51-43ED-9C04-A54291D25F30}">
      <dsp:nvSpPr>
        <dsp:cNvPr id="0" name=""/>
        <dsp:cNvSpPr/>
      </dsp:nvSpPr>
      <dsp:spPr>
        <a:xfrm>
          <a:off x="1219236" y="3860240"/>
          <a:ext cx="2528093" cy="1264046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獎勵讓遊戲</a:t>
          </a:r>
          <a:endParaRPr lang="en-US" alt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更順利</a:t>
          </a:r>
          <a:endParaRPr lang="en-US" altLang="zh-TW" sz="2600" kern="1200" dirty="0" smtClean="0"/>
        </a:p>
      </dsp:txBody>
      <dsp:txXfrm>
        <a:off x="1280942" y="3921946"/>
        <a:ext cx="2404681" cy="1140634"/>
      </dsp:txXfrm>
    </dsp:sp>
    <dsp:sp modelId="{60453427-AAFD-4F75-A9B3-D588C436310A}">
      <dsp:nvSpPr>
        <dsp:cNvPr id="0" name=""/>
        <dsp:cNvSpPr/>
      </dsp:nvSpPr>
      <dsp:spPr>
        <a:xfrm>
          <a:off x="546346" y="1587460"/>
          <a:ext cx="2815234" cy="126404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成就感</a:t>
          </a:r>
          <a:endParaRPr lang="zh-TW" altLang="en-US" sz="2600" kern="1200" dirty="0"/>
        </a:p>
      </dsp:txBody>
      <dsp:txXfrm>
        <a:off x="608052" y="1649166"/>
        <a:ext cx="2691822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60A5F-179C-420A-B3FE-8FA04651F855}" type="datetimeFigureOut">
              <a:rPr lang="zh-TW" altLang="en-US" smtClean="0"/>
              <a:t>2016/8/21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939F-6AEB-417B-AE0D-EAC235FC3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8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zh-TW" altLang="en-US" baseline="0" dirty="0" smtClean="0"/>
              <a:t>各位午安，我們是</a:t>
            </a:r>
            <a:r>
              <a:rPr lang="en-US" altLang="zh-TW" baseline="0" dirty="0" smtClean="0"/>
              <a:t>wise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ledger</a:t>
            </a:r>
            <a:r>
              <a:rPr lang="zh-TW" altLang="en-US" baseline="0" dirty="0" smtClean="0"/>
              <a:t>智帳王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939F-6AEB-417B-AE0D-EAC235FC3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在介紹我們的作品之前，想先請問各位，有記帳的習慣嗎？有</a:t>
            </a:r>
            <a:r>
              <a:rPr lang="zh-TW" altLang="en-US" dirty="0" smtClean="0"/>
              <a:t>持續記帳習慣的請舉手。那覺得養成記帳習慣很重要的請舉手。謝謝</a:t>
            </a:r>
            <a:endParaRPr lang="en-US" altLang="zh-TW" dirty="0" smtClean="0"/>
          </a:p>
          <a:p>
            <a:r>
              <a:rPr lang="zh-TW" altLang="en-US" dirty="0" smtClean="0"/>
              <a:t>在座有記帳習慣的評審老師，不知道在真正養成習慣之前失敗了幾次呢？</a:t>
            </a:r>
            <a:endParaRPr lang="en-US" altLang="zh-TW" dirty="0" smtClean="0"/>
          </a:p>
          <a:p>
            <a:r>
              <a:rPr lang="zh-TW" altLang="en-US" dirty="0" smtClean="0"/>
              <a:t>我自己用過的記帳軟體是數也數不清，甚至還嘗試用過紙本的記帳本，最高紀錄是連續記帳兩個月，最後都因為懶散而放棄。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我們調查了一下周遭的年輕朋友，發現大家都有相同的問題，就是很多人都嘗試使用過記帳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，但都無法持久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追根究柢，原因其實很簡單，就是缺少了持續記錄的動機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939F-6AEB-417B-AE0D-EAC235FC3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5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那麼到底需要具備什麼條件才會讓大家持續地作一件事</a:t>
            </a:r>
            <a:r>
              <a:rPr lang="zh-TW" altLang="en-US" dirty="0" smtClean="0"/>
              <a:t>？我們</a:t>
            </a:r>
            <a:r>
              <a:rPr lang="zh-TW" altLang="en-US" dirty="0" smtClean="0"/>
              <a:t>覺得是成就感。</a:t>
            </a:r>
          </a:p>
          <a:p>
            <a:r>
              <a:rPr lang="zh-TW" altLang="en-US" dirty="0" smtClean="0"/>
              <a:t>這是一款網頁遊戲，叫作</a:t>
            </a:r>
            <a:r>
              <a:rPr lang="en-US" altLang="zh-TW" dirty="0" smtClean="0"/>
              <a:t>Cookie Clicker</a:t>
            </a:r>
            <a:r>
              <a:rPr lang="zh-TW" altLang="en-US" dirty="0" smtClean="0"/>
              <a:t>，遊戲玩法為用滑鼠點擊來賺取餅乾，並使用餅乾購買可自動生產餅乾的單位。</a:t>
            </a:r>
            <a:endParaRPr lang="en-US" altLang="zh-TW" dirty="0" smtClean="0"/>
          </a:p>
          <a:p>
            <a:r>
              <a:rPr lang="zh-TW" altLang="en-US" dirty="0" smtClean="0"/>
              <a:t>聽起來不怎麼有趣，但就是有讓人一直玩的魔力，遊戲發布十天便達到每日平均</a:t>
            </a:r>
            <a:r>
              <a:rPr lang="en-US" altLang="zh-TW" dirty="0" smtClean="0"/>
              <a:t>20</a:t>
            </a:r>
            <a:r>
              <a:rPr lang="zh-TW" altLang="en-US" dirty="0" smtClean="0"/>
              <a:t>萬玩家在線上的記錄。</a:t>
            </a:r>
            <a:endParaRPr lang="en-US" altLang="zh-TW" dirty="0" smtClean="0"/>
          </a:p>
          <a:p>
            <a:r>
              <a:rPr lang="zh-TW" altLang="en-US" dirty="0" smtClean="0"/>
              <a:t>看著自己生產餅乾的速度越來越快，會有種莫明的成就感。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939F-6AEB-417B-AE0D-EAC235FC3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2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於是我們試圖尋找某種機制，讓記帳這個行為能夠不斷地產生成就感，</a:t>
            </a:r>
            <a:r>
              <a:rPr lang="en-US" altLang="zh-TW" dirty="0" err="1" smtClean="0"/>
              <a:t>wiseLedger</a:t>
            </a:r>
            <a:r>
              <a:rPr lang="zh-TW" altLang="en-US" dirty="0" smtClean="0"/>
              <a:t>智帳王因此誕生</a:t>
            </a:r>
            <a:endParaRPr lang="en-US" altLang="zh-TW" dirty="0" smtClean="0"/>
          </a:p>
          <a:p>
            <a:r>
              <a:rPr lang="en-US" altLang="zh-TW" dirty="0" smtClean="0"/>
              <a:t>Wise</a:t>
            </a:r>
            <a:r>
              <a:rPr lang="en-US" altLang="zh-TW" baseline="0" dirty="0" smtClean="0"/>
              <a:t> ledger</a:t>
            </a:r>
            <a:r>
              <a:rPr lang="zh-TW" altLang="en-US" baseline="0" dirty="0" smtClean="0"/>
              <a:t> 智帳王。顧名思義，是個智慧型記帳軟體。智帳王跟一般記帳軟體最大的不同在於它導入遊戲因子，顛覆了人們對於記帳的刻板印象。使用</a:t>
            </a:r>
            <a:r>
              <a:rPr lang="en-US" altLang="zh-TW" baseline="0" dirty="0" err="1" smtClean="0"/>
              <a:t>Wiseledger</a:t>
            </a:r>
            <a:r>
              <a:rPr lang="zh-TW" altLang="en-US" baseline="0" dirty="0" smtClean="0"/>
              <a:t>記帳妳可以在</a:t>
            </a:r>
            <a:r>
              <a:rPr lang="zh-TW" altLang="en-US" baseline="0" dirty="0" smtClean="0"/>
              <a:t>上面與你的小勇者進行</a:t>
            </a:r>
            <a:r>
              <a:rPr lang="zh-TW" altLang="en-US" baseline="0" dirty="0" smtClean="0"/>
              <a:t>冒險，每天會有大大小小的任務，小至記錄每天三餐花費，大至建立自己的省錢計劃，或者是跟朋友挑戰各種組隊任務。</a:t>
            </a:r>
            <a:endParaRPr lang="en-US" altLang="zh-TW" baseline="0" dirty="0" smtClean="0"/>
          </a:p>
          <a:p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939F-6AEB-417B-AE0D-EAC235FC3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2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藉由完成任務並得到獎勵的回饋機制，智帳王讓使用者在獲得新鮮感之餘，也能不斷產生小小的成就感，讓使用者的黏著度更高，也更容易養成記帳的習慣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939F-6AEB-417B-AE0D-EAC235FC3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2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939F-6AEB-417B-AE0D-EAC235FC3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98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7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8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1">
                <a:lumMod val="5000"/>
                <a:lumOff val="95000"/>
              </a:schemeClr>
            </a:gs>
            <a:gs pos="0">
              <a:srgbClr val="0D97FF"/>
            </a:gs>
            <a:gs pos="81000">
              <a:srgbClr val="00B050"/>
            </a:gs>
            <a:gs pos="100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02" y="0"/>
            <a:ext cx="9611678" cy="80940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-942000"/>
            <a:ext cx="9144000" cy="2387600"/>
          </a:xfrm>
        </p:spPr>
        <p:txBody>
          <a:bodyPr/>
          <a:lstStyle/>
          <a:p>
            <a:r>
              <a:rPr lang="en-US" altLang="zh-TW" dirty="0" err="1" smtClean="0">
                <a:latin typeface="JF Dot M+Q 10" panose="020B0302020203020207" pitchFamily="34" charset="-128"/>
                <a:ea typeface="JF Dot M+Q 10" panose="020B0302020203020207" pitchFamily="34" charset="-128"/>
              </a:rPr>
              <a:t>WiseLedger</a:t>
            </a:r>
            <a:r>
              <a:rPr lang="en-US" altLang="zh-TW" dirty="0" smtClean="0">
                <a:latin typeface="JF Dot M+Q 10" panose="020B0302020203020207" pitchFamily="34" charset="-128"/>
                <a:ea typeface="JF Dot M+Q 10" panose="020B0302020203020207" pitchFamily="34" charset="-128"/>
              </a:rPr>
              <a:t> </a:t>
            </a:r>
            <a:r>
              <a:rPr lang="zh-TW" altLang="en-US" dirty="0" smtClean="0">
                <a:latin typeface="JF Dot M+Q 10" panose="020B0302020203020207" pitchFamily="34" charset="-128"/>
                <a:ea typeface="JF Dot M+Q 10" panose="020B0302020203020207" pitchFamily="34" charset="-128"/>
              </a:rPr>
              <a:t>智帳王</a:t>
            </a:r>
            <a:endParaRPr lang="zh-TW" altLang="en-US" dirty="0">
              <a:latin typeface="JF Dot M+Q 10" panose="020B0302020203020207" pitchFamily="34" charset="-128"/>
              <a:ea typeface="JF Dot M+Q 10" panose="020B0302020203020207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514180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JF Dot K14" panose="020B0302020203020207" pitchFamily="34" charset="-128"/>
                <a:ea typeface="JF Dot K14" panose="020B0302020203020207" pitchFamily="34" charset="-128"/>
              </a:rPr>
              <a:t>製作團隊：楊棋宇、闕河碩、蔣汶宏、陳駿  、陳勃文</a:t>
            </a:r>
            <a:endParaRPr lang="zh-TW" altLang="en-US" dirty="0">
              <a:latin typeface="JF Dot K14" panose="020B0302020203020207" pitchFamily="34" charset="-128"/>
              <a:ea typeface="JF Dot K14" panose="020B0302020203020207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90" y="3362041"/>
            <a:ext cx="1970559" cy="22913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7254" y="3362041"/>
            <a:ext cx="1970559" cy="22913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13" y="1567501"/>
            <a:ext cx="280226" cy="3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2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103187"/>
            <a:ext cx="78867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67" t="8084" r="59357" b="22385"/>
          <a:stretch/>
        </p:blipFill>
        <p:spPr>
          <a:xfrm>
            <a:off x="2152650" y="1428750"/>
            <a:ext cx="2876550" cy="50863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49171" y="2203876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此頁面可以接受各種不同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任務的挑戰並領取獎勵</a:t>
            </a:r>
          </a:p>
        </p:txBody>
      </p:sp>
    </p:spTree>
    <p:extLst>
      <p:ext uri="{BB962C8B-B14F-4D97-AF65-F5344CB8AC3E}">
        <p14:creationId xmlns:p14="http://schemas.microsoft.com/office/powerpoint/2010/main" val="24264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4050" y="193677"/>
            <a:ext cx="78867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67" t="24740" r="59211" b="13281"/>
          <a:stretch/>
        </p:blipFill>
        <p:spPr>
          <a:xfrm>
            <a:off x="2000250" y="1581150"/>
            <a:ext cx="2895600" cy="45339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49171" y="22038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各類消費種類的分配比例</a:t>
            </a:r>
          </a:p>
        </p:txBody>
      </p:sp>
    </p:spTree>
    <p:extLst>
      <p:ext uri="{BB962C8B-B14F-4D97-AF65-F5344CB8AC3E}">
        <p14:creationId xmlns:p14="http://schemas.microsoft.com/office/powerpoint/2010/main" val="2121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67" t="22135" r="59357" b="10156"/>
          <a:stretch/>
        </p:blipFill>
        <p:spPr>
          <a:xfrm>
            <a:off x="2152650" y="1524000"/>
            <a:ext cx="2876550" cy="4953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92021" y="169069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四種設定可供調整</a:t>
            </a:r>
          </a:p>
        </p:txBody>
      </p:sp>
    </p:spTree>
    <p:extLst>
      <p:ext uri="{BB962C8B-B14F-4D97-AF65-F5344CB8AC3E}">
        <p14:creationId xmlns:p14="http://schemas.microsoft.com/office/powerpoint/2010/main" val="15751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kuyo.com/cn/corporateprofile/history/img/acc2_img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81225"/>
            <a:ext cx="10931526" cy="64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4.mzstatic.com/us/r30/Purple30/v4/dc/f7/3e/dcf73ed7-bd3c-608d-3e95-8db9aa047f5c/icon175x1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13" y="643167"/>
            <a:ext cx="3012752" cy="3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3.mzstatic.com/us/r30/Purple5/v4/05/2f/62/052f621b-b814-5f28-db1d-1c8b42e772e3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30" y="1472384"/>
            <a:ext cx="3012752" cy="3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U5hKekmFNFw/VNoO9cctOaI/AAAAAAAAmQY/FcJHBNZVdB4/s1600/expenses%2Bok%2B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6" y="2611192"/>
            <a:ext cx="3012752" cy="3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4.mzstatic.com/us/r30/Purple41/v4/2f/bd/0c/2fbd0c71-c89b-295a-55da-4d9936c500f6/icon175x17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91" y="3628171"/>
            <a:ext cx="3012752" cy="3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a3.mzstatic.com/us/r30/Purple1/v4/1c/cc/eb/1ccceb86-8c8f-617b-ed13-fa7bc3906d4a/icon175x175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39" y="3073783"/>
            <a:ext cx="3012752" cy="3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briian.com/wp-content/uploads/2014/11/ahorro_0-200x198.png?94266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50" y="480407"/>
            <a:ext cx="3052382" cy="30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.blog.xuite.net/b/c/f/a/21479380/blog_2258435/txt/49357220/0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0" b="98833" l="15000" r="88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506">
            <a:off x="6187426" y="505407"/>
            <a:ext cx="5993714" cy="599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01541" y="-702965"/>
            <a:ext cx="122171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9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懶</a:t>
            </a:r>
            <a:endParaRPr lang="zh-TW" altLang="en-US" sz="49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94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4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.imgur.com/uyMVg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30"/>
            <a:ext cx="12192000" cy="56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1" y="852172"/>
            <a:ext cx="5943600" cy="5943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9645" y="298174"/>
            <a:ext cx="82092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>
                <a:latin typeface="JF Dot M+Q 10" panose="020B0302020203020207" pitchFamily="34" charset="-128"/>
                <a:ea typeface="JF Dot M+Q 10" panose="020B0302020203020207" pitchFamily="34" charset="-128"/>
              </a:rPr>
              <a:t>WiseLedger</a:t>
            </a:r>
            <a:r>
              <a:rPr lang="en-US" altLang="zh-TW" sz="6600" dirty="0">
                <a:latin typeface="JF Dot M+Q 10" panose="020B0302020203020207" pitchFamily="34" charset="-128"/>
                <a:ea typeface="JF Dot M+Q 10" panose="020B0302020203020207" pitchFamily="34" charset="-128"/>
              </a:rPr>
              <a:t> </a:t>
            </a:r>
            <a:r>
              <a:rPr lang="zh-TW" altLang="en-US" sz="6600" dirty="0">
                <a:latin typeface="JF Dot M+Q 10" panose="020B0302020203020207" pitchFamily="34" charset="-128"/>
                <a:ea typeface="JF Dot M+Q 10" panose="020B0302020203020207" pitchFamily="34" charset="-128"/>
              </a:rPr>
              <a:t>智帳王</a:t>
            </a:r>
            <a:endParaRPr lang="zh-TW" altLang="en-US" sz="66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26" y="4321055"/>
            <a:ext cx="923619" cy="92361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06064" y="2753717"/>
            <a:ext cx="3368135" cy="269450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2" y="4191436"/>
            <a:ext cx="1482791" cy="19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3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192244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1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使用語言：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D3.js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Django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MySQL</a:t>
            </a:r>
          </a:p>
          <a:p>
            <a:r>
              <a:rPr lang="en-US" altLang="zh-TW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770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24" y="2741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dirty="0" smtClean="0"/>
              <a:t>功能介紹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968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489" t="8027" r="58945" b="22610"/>
          <a:stretch/>
        </p:blipFill>
        <p:spPr>
          <a:xfrm>
            <a:off x="1790700" y="1104901"/>
            <a:ext cx="3222256" cy="55603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842159" y="1104901"/>
            <a:ext cx="3958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首頁有日期 ，並可以選擇記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錄某個日期消費細項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5189432" y="137160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189432" y="1520398"/>
            <a:ext cx="476250" cy="110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76873" y="5715001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其他頁面可點擊進入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(BOSS 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  統計  設定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206789" y="6073348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1"/>
          <p:cNvSpPr txBox="1">
            <a:spLocks/>
          </p:cNvSpPr>
          <p:nvPr/>
        </p:nvSpPr>
        <p:spPr>
          <a:xfrm>
            <a:off x="-1352550" y="-3708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829051" y="5298142"/>
            <a:ext cx="1853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876873" y="506731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“+”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開始記帳 </a:t>
            </a:r>
          </a:p>
        </p:txBody>
      </p:sp>
    </p:spTree>
    <p:extLst>
      <p:ext uri="{BB962C8B-B14F-4D97-AF65-F5344CB8AC3E}">
        <p14:creationId xmlns:p14="http://schemas.microsoft.com/office/powerpoint/2010/main" val="32110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88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記帳頁面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67" t="22136" r="59211" b="8332"/>
          <a:stretch/>
        </p:blipFill>
        <p:spPr>
          <a:xfrm>
            <a:off x="1321163" y="1093418"/>
            <a:ext cx="2895600" cy="5086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859" t="7812" r="59211" b="21875"/>
          <a:stretch/>
        </p:blipFill>
        <p:spPr>
          <a:xfrm>
            <a:off x="7214312" y="1041808"/>
            <a:ext cx="2857500" cy="51435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802118" y="-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6743" y="638268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邊記帳邊享受擊倒魔王的快感</a:t>
            </a:r>
          </a:p>
        </p:txBody>
      </p:sp>
    </p:spTree>
    <p:extLst>
      <p:ext uri="{BB962C8B-B14F-4D97-AF65-F5344CB8AC3E}">
        <p14:creationId xmlns:p14="http://schemas.microsoft.com/office/powerpoint/2010/main" val="36430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542</Words>
  <Application>Microsoft Office PowerPoint</Application>
  <PresentationFormat>寬螢幕</PresentationFormat>
  <Paragraphs>51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JF Dot K14</vt:lpstr>
      <vt:lpstr>JF Dot M+Q 10</vt:lpstr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WiseLedger 智帳王</vt:lpstr>
      <vt:lpstr>PowerPoint 簡報</vt:lpstr>
      <vt:lpstr>PowerPoint 簡報</vt:lpstr>
      <vt:lpstr>PowerPoint 簡報</vt:lpstr>
      <vt:lpstr>PowerPoint 簡報</vt:lpstr>
      <vt:lpstr>使用語言：</vt:lpstr>
      <vt:lpstr>功能介紹</vt:lpstr>
      <vt:lpstr>PowerPoint 簡報</vt:lpstr>
      <vt:lpstr>記帳頁面</vt:lpstr>
      <vt:lpstr>任務</vt:lpstr>
      <vt:lpstr>統計</vt:lpstr>
      <vt:lpstr>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WiseLedger 智帳王</dc:title>
  <dc:creator>陳勃文</dc:creator>
  <cp:lastModifiedBy>陳勃文</cp:lastModifiedBy>
  <cp:revision>38</cp:revision>
  <dcterms:created xsi:type="dcterms:W3CDTF">2016-08-20T15:41:38Z</dcterms:created>
  <dcterms:modified xsi:type="dcterms:W3CDTF">2016-08-21T04:10:15Z</dcterms:modified>
</cp:coreProperties>
</file>