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549" r:id="rId4"/>
    <p:sldId id="550" r:id="rId5"/>
    <p:sldId id="524" r:id="rId6"/>
    <p:sldId id="525" r:id="rId7"/>
    <p:sldId id="526" r:id="rId8"/>
    <p:sldId id="527" r:id="rId9"/>
    <p:sldId id="528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317" r:id="rId19"/>
    <p:sldId id="291" r:id="rId20"/>
    <p:sldId id="320" r:id="rId21"/>
    <p:sldId id="319" r:id="rId22"/>
    <p:sldId id="258" r:id="rId23"/>
    <p:sldId id="260" r:id="rId24"/>
    <p:sldId id="546" r:id="rId25"/>
    <p:sldId id="261" r:id="rId26"/>
    <p:sldId id="547" r:id="rId27"/>
    <p:sldId id="259" r:id="rId28"/>
    <p:sldId id="262" r:id="rId29"/>
    <p:sldId id="290" r:id="rId30"/>
    <p:sldId id="322" r:id="rId31"/>
    <p:sldId id="321" r:id="rId32"/>
    <p:sldId id="353" r:id="rId33"/>
    <p:sldId id="326" r:id="rId34"/>
    <p:sldId id="323" r:id="rId35"/>
    <p:sldId id="329" r:id="rId36"/>
    <p:sldId id="327" r:id="rId37"/>
    <p:sldId id="328" r:id="rId38"/>
    <p:sldId id="325" r:id="rId39"/>
    <p:sldId id="324" r:id="rId40"/>
    <p:sldId id="354" r:id="rId41"/>
    <p:sldId id="355" r:id="rId42"/>
    <p:sldId id="356" r:id="rId43"/>
    <p:sldId id="28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0B119-10E4-4606-91D0-C4761C69B36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4DA9-F33C-427F-915B-0434426F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939C2C3-9056-4258-AAE8-272B0DD319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43637A9-0EF5-4AC2-A71B-AAC15DE34A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903ED-30B6-4B7A-98D5-D6794352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72F1D2-AB5C-44A4-AE1B-9987571EAFF4}" type="slidenum">
              <a:rPr lang="en-US" altLang="en-US" sz="1800">
                <a:solidFill>
                  <a:srgbClr val="000000"/>
                </a:solidFill>
              </a:rPr>
              <a:pPr/>
              <a:t>6</a:t>
            </a:fld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4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918EDBA-BEFF-49AB-8FC6-D60F3A7F34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E8C20F29-D8E5-45C8-9907-0E92842935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A9634-0066-4EC7-9CE9-3E29F6425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7B4682-6A26-422F-8D38-15275CDD4F8D}" type="slidenum">
              <a:rPr lang="en-US" altLang="en-US" sz="1800">
                <a:solidFill>
                  <a:srgbClr val="000000"/>
                </a:solidFill>
              </a:rPr>
              <a:pPr/>
              <a:t>7</a:t>
            </a:fld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3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924FFAC-C36E-4DAB-9336-1106EE933B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3A0CCD8-C9E3-4527-B229-52821381EA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F5C5D-0BF2-438A-A2CC-4C313019D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197607-0A43-447E-A9F4-F28B2DF1992D}" type="slidenum">
              <a:rPr lang="en-US" altLang="en-US" sz="1800">
                <a:solidFill>
                  <a:srgbClr val="000000"/>
                </a:solidFill>
              </a:rPr>
              <a:pPr/>
              <a:t>8</a:t>
            </a:fld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0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C0206248-B546-4861-90C0-3D714B88D2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BB13E6B6-DDA2-419F-AAEC-FBBEB9B14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DF14B-A9F6-4171-A3FF-22B6C962F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38B9BC-2276-467E-A534-415BA2C57240}" type="slidenum">
              <a:rPr lang="en-US" altLang="en-US" sz="1800">
                <a:solidFill>
                  <a:srgbClr val="000000"/>
                </a:solidFill>
              </a:rPr>
              <a:pPr/>
              <a:t>9</a:t>
            </a:fld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B8A99953-88B8-43FC-B330-13CECCF1D9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EDA4B2D-2446-4771-9246-1E14C04674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E1A7-78FC-435E-91B2-D1C17125E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3D8EE1-B7B6-4CDC-9D6E-2C769AF9BAE9}" type="slidenum">
              <a:rPr lang="en-US" altLang="en-US" sz="1800">
                <a:solidFill>
                  <a:srgbClr val="000000"/>
                </a:solidFill>
              </a:rPr>
              <a:pPr/>
              <a:t>10</a:t>
            </a:fld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3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B99B-5B64-44F0-AC5D-A0A23483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CAA11-B254-4697-A0D0-B98B9F21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C6F2-7AB6-4C83-9E8D-36671BE9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F5F7-E7C6-43C0-A63F-97CEF32C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AA08-7259-4091-B88F-AAF1104F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C8B6-3618-4CC7-8CA4-79B9C351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DF96-3A5E-41B3-A8B3-4CCB777E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A796-344C-41D2-8E3D-8B923450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1D54-9C4A-494E-B9C4-9550F56A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E3B9-E1C3-45D5-B50C-16532B58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325C7-A465-4A1A-B183-1644EEDDD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6B03F-9929-4316-BC7B-ABFDD6BB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F7D3-CDBA-47EF-A3C1-1112FF18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47A5-F6E0-47A4-8FD7-57F95BF5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254C-59F3-458B-8580-F1FA2690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A56C-0222-475D-A3DE-2FC267BB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4A2B-A89C-47A7-B33B-CDEE5191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E4BC-29CA-4F24-938A-9116C9CC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C68A-6C8D-476B-888C-A3387B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DFC6-D258-4538-A292-B6E6D91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472F-9C75-4C44-9492-40855E3F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44713-C477-4A3F-950F-2748E713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E58F2-9B38-437D-A8AB-0F11DFE1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2F7C-030A-4340-822F-ED2B7D6B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DA01-9BA9-4122-AE2F-E7472479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E279-8107-4734-923A-162E504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9F29-DE05-4C60-9B56-2574EE0DE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454E-1B51-4680-95E3-2A8141580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7C983-790F-4B8C-A860-81229EB6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62739-C575-49E0-9264-69B5DFA5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F0A0A-B297-4F3A-92D0-315EB8E9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223B-3FD0-43E3-A36F-EDB4674C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BDE8E-6AF0-45AC-904D-0A310DA5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95EE-69A5-4229-B398-D0B3B27C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4017D-5D5E-4221-BEB4-73D864510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60CCF-410C-475B-8F65-9CE26911B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B13C1-EB7C-411C-98BE-0748960B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E6825-D775-4414-A031-6758D309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0B75E-EB6A-40A8-81C8-52498E03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1FF1-F621-47A9-B599-BD56CA2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EADAA-9510-4614-A680-F648C1A7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B04-404B-437E-903B-60D4B854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3298-6D78-4CA2-9FFB-3F663B6B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58CAE-57F0-4CC2-B971-2A80F76E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D4B30-CFE5-4960-8E88-DE6DE7F9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0846D-7178-4F9A-9B51-7E8FA6B4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5828-0585-4F1A-9CCF-0C71F163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763E-3FC7-487F-9CE9-D4C8AFE4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F2D1B-2E31-449D-B133-C8F65231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F386-64D3-4C8B-8BEE-D727010A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5FE8D-90BE-4F25-9134-75060F94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8E6C-730C-4066-A7C1-2B58BB1F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0F21-FAA5-4AB4-A704-A085B3ED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4A73D-D3C3-4CD4-B18D-7943E2D7A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70D0A-42BD-4EF3-9FEC-9EF64C8F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0369F-07EF-435F-A414-E161C4CA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44EEF-E99E-4E20-9463-406E93AF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4DE7-3DE2-4AFB-B14B-8E276FED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984F5-CC51-4067-838F-ACA9711B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56874-9B47-4B93-81DA-868F9C8C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E358-1272-43EA-B7D9-C46368904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2C37-DF1F-4EEB-A3A1-1A8BC0C8F93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3853-4D65-49B3-BAD2-E87D876EC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A7FD-38CD-4990-8566-3A34E4EF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3DCC-5F2C-4C77-8A2F-7E7BBC53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06F8-6114-4DE5-BDE8-BD644E46B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42" y="813688"/>
            <a:ext cx="11395880" cy="1270544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Project 2</a:t>
            </a:r>
            <a:br>
              <a:rPr lang="en-US" sz="5300" dirty="0"/>
            </a:br>
            <a:r>
              <a:rPr lang="en-US" sz="5300" dirty="0"/>
              <a:t>Feature Selection with Nearest Neighbor </a:t>
            </a:r>
            <a:br>
              <a:rPr lang="en-US" sz="5300" dirty="0"/>
            </a:br>
            <a:endParaRPr lang="en-US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6A57-0CF2-48C5-A930-0A57882B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159" y="2196318"/>
            <a:ext cx="11395880" cy="4413747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r>
              <a:rPr lang="en-US" sz="2800" dirty="0"/>
              <a:t>Files are here</a:t>
            </a:r>
          </a:p>
          <a:p>
            <a:r>
              <a:rPr lang="en-US" sz="2000" dirty="0"/>
              <a:t>https://www.dropbox.com/sh/qis5nuvzwj8e4ip/AAB_0-VIywW68XomaRX91t70a?dl=0</a:t>
            </a:r>
          </a:p>
          <a:p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Project2.doc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Project_2_sample_report.docx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Data_Key.csv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Your personalized small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Your personalized large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This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C7B80-29C1-4A59-ABF9-25532CBD5D0F}"/>
              </a:ext>
            </a:extLst>
          </p:cNvPr>
          <p:cNvSpPr txBox="1"/>
          <p:nvPr/>
        </p:nvSpPr>
        <p:spPr>
          <a:xfrm>
            <a:off x="2415653" y="1528380"/>
            <a:ext cx="8152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Due Date: Thursday of finals week at 11:59pm</a:t>
            </a:r>
          </a:p>
        </p:txBody>
      </p:sp>
    </p:spTree>
    <p:extLst>
      <p:ext uri="{BB962C8B-B14F-4D97-AF65-F5344CB8AC3E}">
        <p14:creationId xmlns:p14="http://schemas.microsoft.com/office/powerpoint/2010/main" val="115193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696B87-43CD-4088-85B1-06AE6249C1EB}"/>
              </a:ext>
            </a:extLst>
          </p:cNvPr>
          <p:cNvSpPr/>
          <p:nvPr/>
        </p:nvSpPr>
        <p:spPr>
          <a:xfrm>
            <a:off x="1524000" y="4994275"/>
            <a:ext cx="48006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Class     </a:t>
            </a:r>
            <a:r>
              <a:rPr lang="pt-BR" b="1" kern="0" dirty="0">
                <a:solidFill>
                  <a:sysClr val="windowText" lastClr="000000"/>
                </a:solidFill>
              </a:rPr>
              <a:t>F1            F2            F3          F4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0000FF"/>
                </a:solidFill>
              </a:rPr>
              <a:t>0</a:t>
            </a:r>
            <a:r>
              <a:rPr lang="pt-BR" kern="0" dirty="0">
                <a:solidFill>
                  <a:sysClr val="windowText" lastClr="000000"/>
                </a:solidFill>
              </a:rPr>
              <a:t>    1.4371    0.4416    0.8416    -0.6591 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-0.0276   -0.8036   0.2391     0.7431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0.9239    0.2876   -0.7893    -0.1294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-0.3213    0.4670    1.0125    -0.7545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0.6611    0.0046     0.6234    0.2311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</a:t>
            </a:r>
            <a:r>
              <a:rPr lang="pt-BR" kern="0" dirty="0">
                <a:solidFill>
                  <a:srgbClr val="0000FF"/>
                </a:solidFill>
              </a:rPr>
              <a:t> 0    </a:t>
            </a:r>
            <a:r>
              <a:rPr lang="pt-BR" kern="0" dirty="0">
                <a:solidFill>
                  <a:sysClr val="windowText" lastClr="000000"/>
                </a:solidFill>
              </a:rPr>
              <a:t>1.9153    0.3261     0.8232    0.9796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10A38D2-7CDF-4433-A2D7-66AF97356EA4}"/>
              </a:ext>
            </a:extLst>
          </p:cNvPr>
          <p:cNvSpPr txBox="1"/>
          <p:nvPr/>
        </p:nvSpPr>
        <p:spPr>
          <a:xfrm>
            <a:off x="767080" y="152401"/>
            <a:ext cx="108289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ysClr val="windowText" lastClr="000000"/>
                </a:solidFill>
              </a:rPr>
              <a:t>Feature Selection Problem:  </a:t>
            </a:r>
            <a:r>
              <a:rPr lang="en-US" sz="2000" kern="0" dirty="0">
                <a:solidFill>
                  <a:sysClr val="windowText" lastClr="000000"/>
                </a:solidFill>
              </a:rPr>
              <a:t>You are given a problem with many features, but you are not told which features (if any) are useful for classification.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How can you figure out which are useful? 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You could try plotting all pairs, and visual inspection, as in the previous slides.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For four features that is only 6 combinations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For fifty features there are 2</a:t>
            </a:r>
            <a:r>
              <a:rPr lang="en-US" sz="1800" kern="0" baseline="30000" dirty="0">
                <a:solidFill>
                  <a:sysClr val="windowText" lastClr="000000"/>
                </a:solidFill>
              </a:rPr>
              <a:t>50</a:t>
            </a:r>
            <a:r>
              <a:rPr lang="en-US" sz="1800" kern="0" dirty="0">
                <a:solidFill>
                  <a:sysClr val="windowText" lastClr="000000"/>
                </a:solidFill>
              </a:rPr>
              <a:t> -1  =1,125,899,906,842,624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However, it might not be a </a:t>
            </a:r>
            <a:r>
              <a:rPr lang="en-US" sz="2000" i="1" kern="0" dirty="0">
                <a:solidFill>
                  <a:sysClr val="windowText" lastClr="000000"/>
                </a:solidFill>
              </a:rPr>
              <a:t>pair</a:t>
            </a:r>
            <a:r>
              <a:rPr lang="en-US" sz="2000" kern="0" dirty="0">
                <a:solidFill>
                  <a:sysClr val="windowText" lastClr="000000"/>
                </a:solidFill>
              </a:rPr>
              <a:t> of features that is best, it could be a subset of one, two, three…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9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369176C0-1063-434D-A3FD-8CD6E1874B75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609600"/>
            <a:ext cx="8382000" cy="5657850"/>
            <a:chOff x="226" y="384"/>
            <a:chExt cx="5280" cy="3564"/>
          </a:xfrm>
        </p:grpSpPr>
        <p:sp>
          <p:nvSpPr>
            <p:cNvPr id="119811" name="Line 3">
              <a:extLst>
                <a:ext uri="{FF2B5EF4-FFF2-40B4-BE49-F238E27FC236}">
                  <a16:creationId xmlns:a16="http://schemas.microsoft.com/office/drawing/2014/main" id="{158887E2-56A7-49CD-98CA-2BC68B23E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5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2" name="Line 4">
              <a:extLst>
                <a:ext uri="{FF2B5EF4-FFF2-40B4-BE49-F238E27FC236}">
                  <a16:creationId xmlns:a16="http://schemas.microsoft.com/office/drawing/2014/main" id="{057F6922-3FF9-4B89-AA3A-1D5D5AC1F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3" name="Line 5">
              <a:extLst>
                <a:ext uri="{FF2B5EF4-FFF2-40B4-BE49-F238E27FC236}">
                  <a16:creationId xmlns:a16="http://schemas.microsoft.com/office/drawing/2014/main" id="{B69BD229-BEA5-40F3-BC58-F71A2BCA2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4" name="Line 6">
              <a:extLst>
                <a:ext uri="{FF2B5EF4-FFF2-40B4-BE49-F238E27FC236}">
                  <a16:creationId xmlns:a16="http://schemas.microsoft.com/office/drawing/2014/main" id="{A09DF74F-AC43-4D36-9AA5-24706F0C8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5" name="Line 7">
              <a:extLst>
                <a:ext uri="{FF2B5EF4-FFF2-40B4-BE49-F238E27FC236}">
                  <a16:creationId xmlns:a16="http://schemas.microsoft.com/office/drawing/2014/main" id="{604CDF54-19CF-41A2-A66A-676036CA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6" name="Line 8">
              <a:extLst>
                <a:ext uri="{FF2B5EF4-FFF2-40B4-BE49-F238E27FC236}">
                  <a16:creationId xmlns:a16="http://schemas.microsoft.com/office/drawing/2014/main" id="{7603FEEC-4A1E-4B9D-88C5-39D078815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200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7" name="Line 9">
              <a:extLst>
                <a:ext uri="{FF2B5EF4-FFF2-40B4-BE49-F238E27FC236}">
                  <a16:creationId xmlns:a16="http://schemas.microsoft.com/office/drawing/2014/main" id="{51E66FE0-7931-4931-893E-AD8B50B1A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8" name="Line 10">
              <a:extLst>
                <a:ext uri="{FF2B5EF4-FFF2-40B4-BE49-F238E27FC236}">
                  <a16:creationId xmlns:a16="http://schemas.microsoft.com/office/drawing/2014/main" id="{BCAE6EED-A2B4-47D7-A3D6-32B635310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248"/>
              <a:ext cx="14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9" name="Line 11">
              <a:extLst>
                <a:ext uri="{FF2B5EF4-FFF2-40B4-BE49-F238E27FC236}">
                  <a16:creationId xmlns:a16="http://schemas.microsoft.com/office/drawing/2014/main" id="{5C25F597-3DC1-4DC0-8AC8-51D641F5E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48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0" name="Line 12">
              <a:extLst>
                <a:ext uri="{FF2B5EF4-FFF2-40B4-BE49-F238E27FC236}">
                  <a16:creationId xmlns:a16="http://schemas.microsoft.com/office/drawing/2014/main" id="{C1C135A5-AE26-424B-8361-BB00A6A3C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1" name="Line 13">
              <a:extLst>
                <a:ext uri="{FF2B5EF4-FFF2-40B4-BE49-F238E27FC236}">
                  <a16:creationId xmlns:a16="http://schemas.microsoft.com/office/drawing/2014/main" id="{21B17456-A2A8-41EA-B7C6-FB278DC6D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48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2" name="Line 14">
              <a:extLst>
                <a:ext uri="{FF2B5EF4-FFF2-40B4-BE49-F238E27FC236}">
                  <a16:creationId xmlns:a16="http://schemas.microsoft.com/office/drawing/2014/main" id="{661A67BC-CF4E-4573-AD39-2D43951E1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200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3" name="Line 15">
              <a:extLst>
                <a:ext uri="{FF2B5EF4-FFF2-40B4-BE49-F238E27FC236}">
                  <a16:creationId xmlns:a16="http://schemas.microsoft.com/office/drawing/2014/main" id="{C5A38BA4-D141-4A64-BEFB-AB65C3D8B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12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4" name="Line 16">
              <a:extLst>
                <a:ext uri="{FF2B5EF4-FFF2-40B4-BE49-F238E27FC236}">
                  <a16:creationId xmlns:a16="http://schemas.microsoft.com/office/drawing/2014/main" id="{53EBE1C3-9077-411A-87DD-8656316A9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48"/>
              <a:ext cx="13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5" name="Line 17">
              <a:extLst>
                <a:ext uri="{FF2B5EF4-FFF2-40B4-BE49-F238E27FC236}">
                  <a16:creationId xmlns:a16="http://schemas.microsoft.com/office/drawing/2014/main" id="{D319134D-76EE-473A-AD67-C64429504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6" name="Line 18">
              <a:extLst>
                <a:ext uri="{FF2B5EF4-FFF2-40B4-BE49-F238E27FC236}">
                  <a16:creationId xmlns:a16="http://schemas.microsoft.com/office/drawing/2014/main" id="{EA134835-A28D-4CF7-ADAF-265E08951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7" name="Line 19">
              <a:extLst>
                <a:ext uri="{FF2B5EF4-FFF2-40B4-BE49-F238E27FC236}">
                  <a16:creationId xmlns:a16="http://schemas.microsoft.com/office/drawing/2014/main" id="{F8CA660D-C654-4A19-B710-14D301951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8" name="Line 20">
              <a:extLst>
                <a:ext uri="{FF2B5EF4-FFF2-40B4-BE49-F238E27FC236}">
                  <a16:creationId xmlns:a16="http://schemas.microsoft.com/office/drawing/2014/main" id="{11C9665E-C312-40A7-A3D9-9A03BC3D8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6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9" name="Line 21">
              <a:extLst>
                <a:ext uri="{FF2B5EF4-FFF2-40B4-BE49-F238E27FC236}">
                  <a16:creationId xmlns:a16="http://schemas.microsoft.com/office/drawing/2014/main" id="{9FBBEE9B-37A3-48C9-AFE4-F62C4E2CE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64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0" name="Line 22">
              <a:extLst>
                <a:ext uri="{FF2B5EF4-FFF2-40B4-BE49-F238E27FC236}">
                  <a16:creationId xmlns:a16="http://schemas.microsoft.com/office/drawing/2014/main" id="{083797E0-C722-44D7-A020-B16B205E7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6" y="2169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1" name="Line 23">
              <a:extLst>
                <a:ext uri="{FF2B5EF4-FFF2-40B4-BE49-F238E27FC236}">
                  <a16:creationId xmlns:a16="http://schemas.microsoft.com/office/drawing/2014/main" id="{D089B875-F381-4B14-AB10-91789F33F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2" name="Line 24">
              <a:extLst>
                <a:ext uri="{FF2B5EF4-FFF2-40B4-BE49-F238E27FC236}">
                  <a16:creationId xmlns:a16="http://schemas.microsoft.com/office/drawing/2014/main" id="{4703E4BF-56D3-41E6-900A-16CF220F7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2109"/>
              <a:ext cx="88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3" name="Line 25">
              <a:extLst>
                <a:ext uri="{FF2B5EF4-FFF2-40B4-BE49-F238E27FC236}">
                  <a16:creationId xmlns:a16="http://schemas.microsoft.com/office/drawing/2014/main" id="{E4C3668B-10F3-444B-BC0C-4CAF7177A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12"/>
              <a:ext cx="18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4" name="Line 26">
              <a:extLst>
                <a:ext uri="{FF2B5EF4-FFF2-40B4-BE49-F238E27FC236}">
                  <a16:creationId xmlns:a16="http://schemas.microsoft.com/office/drawing/2014/main" id="{0F32AF5F-11AE-4EBA-B19A-109EA4F2A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8" y="206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5" name="Line 27">
              <a:extLst>
                <a:ext uri="{FF2B5EF4-FFF2-40B4-BE49-F238E27FC236}">
                  <a16:creationId xmlns:a16="http://schemas.microsoft.com/office/drawing/2014/main" id="{74BCED66-8D59-4CCD-9C6D-EEE72E9B2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6" name="Line 28">
              <a:extLst>
                <a:ext uri="{FF2B5EF4-FFF2-40B4-BE49-F238E27FC236}">
                  <a16:creationId xmlns:a16="http://schemas.microsoft.com/office/drawing/2014/main" id="{0BD0909C-21E9-4060-9CC8-E62A48717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7" name="Line 29">
              <a:extLst>
                <a:ext uri="{FF2B5EF4-FFF2-40B4-BE49-F238E27FC236}">
                  <a16:creationId xmlns:a16="http://schemas.microsoft.com/office/drawing/2014/main" id="{F4110F68-E2F5-4F5B-A68F-651854A11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4" y="2055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8" name="Line 30">
              <a:extLst>
                <a:ext uri="{FF2B5EF4-FFF2-40B4-BE49-F238E27FC236}">
                  <a16:creationId xmlns:a16="http://schemas.microsoft.com/office/drawing/2014/main" id="{18A0B4CF-DEC6-4646-9F5A-D204C8351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9" name="Line 31">
              <a:extLst>
                <a:ext uri="{FF2B5EF4-FFF2-40B4-BE49-F238E27FC236}">
                  <a16:creationId xmlns:a16="http://schemas.microsoft.com/office/drawing/2014/main" id="{292BDF8A-4FE6-4F2D-9768-527319199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0" name="Line 32">
              <a:extLst>
                <a:ext uri="{FF2B5EF4-FFF2-40B4-BE49-F238E27FC236}">
                  <a16:creationId xmlns:a16="http://schemas.microsoft.com/office/drawing/2014/main" id="{427159A0-2A23-41AA-A2FC-041F4EE5F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1" name="Line 33">
              <a:extLst>
                <a:ext uri="{FF2B5EF4-FFF2-40B4-BE49-F238E27FC236}">
                  <a16:creationId xmlns:a16="http://schemas.microsoft.com/office/drawing/2014/main" id="{E4141276-F4DB-4C37-A022-65CA29C9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2" name="Line 34">
              <a:extLst>
                <a:ext uri="{FF2B5EF4-FFF2-40B4-BE49-F238E27FC236}">
                  <a16:creationId xmlns:a16="http://schemas.microsoft.com/office/drawing/2014/main" id="{7C34493D-585C-41BF-89E8-7E801A160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3" name="Oval 35">
              <a:extLst>
                <a:ext uri="{FF2B5EF4-FFF2-40B4-BE49-F238E27FC236}">
                  <a16:creationId xmlns:a16="http://schemas.microsoft.com/office/drawing/2014/main" id="{36B5DE8C-29AD-48F3-B5FC-042B701A1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4" name="Oval 36">
              <a:extLst>
                <a:ext uri="{FF2B5EF4-FFF2-40B4-BE49-F238E27FC236}">
                  <a16:creationId xmlns:a16="http://schemas.microsoft.com/office/drawing/2014/main" id="{E760CC95-2C4C-4100-A58E-35FEF5161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84"/>
              <a:ext cx="48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5" name="Oval 37">
              <a:extLst>
                <a:ext uri="{FF2B5EF4-FFF2-40B4-BE49-F238E27FC236}">
                  <a16:creationId xmlns:a16="http://schemas.microsoft.com/office/drawing/2014/main" id="{63CFD120-D5FE-42A7-A402-0EDE4057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6" name="Oval 38">
              <a:extLst>
                <a:ext uri="{FF2B5EF4-FFF2-40B4-BE49-F238E27FC236}">
                  <a16:creationId xmlns:a16="http://schemas.microsoft.com/office/drawing/2014/main" id="{5D85E471-7DF1-4A3C-B390-CA5B15D3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7" name="Oval 39">
              <a:extLst>
                <a:ext uri="{FF2B5EF4-FFF2-40B4-BE49-F238E27FC236}">
                  <a16:creationId xmlns:a16="http://schemas.microsoft.com/office/drawing/2014/main" id="{8754E246-E381-4D0F-A5A1-9CFD57332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8" name="Oval 40">
              <a:extLst>
                <a:ext uri="{FF2B5EF4-FFF2-40B4-BE49-F238E27FC236}">
                  <a16:creationId xmlns:a16="http://schemas.microsoft.com/office/drawing/2014/main" id="{50C7990E-D2B7-4A03-A67B-15D42761F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9" name="Oval 41">
              <a:extLst>
                <a:ext uri="{FF2B5EF4-FFF2-40B4-BE49-F238E27FC236}">
                  <a16:creationId xmlns:a16="http://schemas.microsoft.com/office/drawing/2014/main" id="{74340338-8597-45B2-A868-D0B13A88B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0" name="Oval 42">
              <a:extLst>
                <a:ext uri="{FF2B5EF4-FFF2-40B4-BE49-F238E27FC236}">
                  <a16:creationId xmlns:a16="http://schemas.microsoft.com/office/drawing/2014/main" id="{B94DF1CF-ADFC-4D0B-8987-492D2A51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1" name="Oval 43">
              <a:extLst>
                <a:ext uri="{FF2B5EF4-FFF2-40B4-BE49-F238E27FC236}">
                  <a16:creationId xmlns:a16="http://schemas.microsoft.com/office/drawing/2014/main" id="{7834DD7E-E2B9-455C-85E9-CBFA2B949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2" name="Oval 44">
              <a:extLst>
                <a:ext uri="{FF2B5EF4-FFF2-40B4-BE49-F238E27FC236}">
                  <a16:creationId xmlns:a16="http://schemas.microsoft.com/office/drawing/2014/main" id="{B86277D3-D83D-41BD-8965-A09AB33C4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3" name="Oval 45">
              <a:extLst>
                <a:ext uri="{FF2B5EF4-FFF2-40B4-BE49-F238E27FC236}">
                  <a16:creationId xmlns:a16="http://schemas.microsoft.com/office/drawing/2014/main" id="{2ED9A775-2486-4362-B2AF-C3F6DFD22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12"/>
              <a:ext cx="1056" cy="6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4" name="Oval 46">
              <a:extLst>
                <a:ext uri="{FF2B5EF4-FFF2-40B4-BE49-F238E27FC236}">
                  <a16:creationId xmlns:a16="http://schemas.microsoft.com/office/drawing/2014/main" id="{3F921E05-D6DE-4417-947D-DA77C67BF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5" name="Oval 47">
              <a:extLst>
                <a:ext uri="{FF2B5EF4-FFF2-40B4-BE49-F238E27FC236}">
                  <a16:creationId xmlns:a16="http://schemas.microsoft.com/office/drawing/2014/main" id="{19993C68-B6C8-40C8-94F8-7F0E37B8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6" name="Oval 48">
              <a:extLst>
                <a:ext uri="{FF2B5EF4-FFF2-40B4-BE49-F238E27FC236}">
                  <a16:creationId xmlns:a16="http://schemas.microsoft.com/office/drawing/2014/main" id="{ECD4CE0A-BED9-40C4-AFF2-848F46245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7" name="Oval 49">
              <a:extLst>
                <a:ext uri="{FF2B5EF4-FFF2-40B4-BE49-F238E27FC236}">
                  <a16:creationId xmlns:a16="http://schemas.microsoft.com/office/drawing/2014/main" id="{3C34CBFB-A63E-48F4-ACD9-FDD1EC66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8" name="Oval 50">
              <a:extLst>
                <a:ext uri="{FF2B5EF4-FFF2-40B4-BE49-F238E27FC236}">
                  <a16:creationId xmlns:a16="http://schemas.microsoft.com/office/drawing/2014/main" id="{C1437E95-E81D-40C6-B5B0-6196D355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9" name="Text Box 51">
              <a:extLst>
                <a:ext uri="{FF2B5EF4-FFF2-40B4-BE49-F238E27FC236}">
                  <a16:creationId xmlns:a16="http://schemas.microsoft.com/office/drawing/2014/main" id="{2D837EE0-1129-4139-A991-6923A066A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9860" name="Text Box 52">
              <a:extLst>
                <a:ext uri="{FF2B5EF4-FFF2-40B4-BE49-F238E27FC236}">
                  <a16:creationId xmlns:a16="http://schemas.microsoft.com/office/drawing/2014/main" id="{AB6BB3C2-9D6D-4CBE-B12A-07AF64E46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9861" name="Text Box 53">
              <a:extLst>
                <a:ext uri="{FF2B5EF4-FFF2-40B4-BE49-F238E27FC236}">
                  <a16:creationId xmlns:a16="http://schemas.microsoft.com/office/drawing/2014/main" id="{800C6A8D-C6E8-48ED-9C96-D49BD4112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19862" name="Text Box 54">
              <a:extLst>
                <a:ext uri="{FF2B5EF4-FFF2-40B4-BE49-F238E27FC236}">
                  <a16:creationId xmlns:a16="http://schemas.microsoft.com/office/drawing/2014/main" id="{D85CC64E-E528-4E37-A475-21152DE52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19863" name="Text Box 55">
              <a:extLst>
                <a:ext uri="{FF2B5EF4-FFF2-40B4-BE49-F238E27FC236}">
                  <a16:creationId xmlns:a16="http://schemas.microsoft.com/office/drawing/2014/main" id="{E3BAA833-C5B7-4AFF-936D-FB9F94840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3,4</a:t>
              </a:r>
            </a:p>
          </p:txBody>
        </p:sp>
        <p:sp>
          <p:nvSpPr>
            <p:cNvPr id="119864" name="Text Box 56">
              <a:extLst>
                <a:ext uri="{FF2B5EF4-FFF2-40B4-BE49-F238E27FC236}">
                  <a16:creationId xmlns:a16="http://schemas.microsoft.com/office/drawing/2014/main" id="{3E7151EA-C772-4DB9-92EA-F2DA870C3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2,4</a:t>
              </a:r>
            </a:p>
          </p:txBody>
        </p:sp>
        <p:sp>
          <p:nvSpPr>
            <p:cNvPr id="119865" name="Text Box 57">
              <a:extLst>
                <a:ext uri="{FF2B5EF4-FFF2-40B4-BE49-F238E27FC236}">
                  <a16:creationId xmlns:a16="http://schemas.microsoft.com/office/drawing/2014/main" id="{68F1B904-4DA7-4577-8BFD-D8280E68E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1,4</a:t>
              </a:r>
            </a:p>
          </p:txBody>
        </p:sp>
        <p:sp>
          <p:nvSpPr>
            <p:cNvPr id="119866" name="Text Box 58">
              <a:extLst>
                <a:ext uri="{FF2B5EF4-FFF2-40B4-BE49-F238E27FC236}">
                  <a16:creationId xmlns:a16="http://schemas.microsoft.com/office/drawing/2014/main" id="{902D896A-FCF1-4845-BB60-E8639177E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</a:t>
              </a:r>
            </a:p>
          </p:txBody>
        </p:sp>
        <p:sp>
          <p:nvSpPr>
            <p:cNvPr id="119867" name="Text Box 59">
              <a:extLst>
                <a:ext uri="{FF2B5EF4-FFF2-40B4-BE49-F238E27FC236}">
                  <a16:creationId xmlns:a16="http://schemas.microsoft.com/office/drawing/2014/main" id="{54904F7D-E14A-4849-A94B-BCE54AB62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</a:t>
              </a:r>
            </a:p>
          </p:txBody>
        </p:sp>
        <p:sp>
          <p:nvSpPr>
            <p:cNvPr id="119868" name="Text Box 60">
              <a:extLst>
                <a:ext uri="{FF2B5EF4-FFF2-40B4-BE49-F238E27FC236}">
                  <a16:creationId xmlns:a16="http://schemas.microsoft.com/office/drawing/2014/main" id="{2E76148C-DE90-4C7B-96B6-EA8BB998E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</a:t>
              </a:r>
            </a:p>
          </p:txBody>
        </p:sp>
        <p:sp>
          <p:nvSpPr>
            <p:cNvPr id="119869" name="Text Box 61">
              <a:extLst>
                <a:ext uri="{FF2B5EF4-FFF2-40B4-BE49-F238E27FC236}">
                  <a16:creationId xmlns:a16="http://schemas.microsoft.com/office/drawing/2014/main" id="{B94F1B15-BA5D-4E64-9BF8-77DB3A681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2,3,4</a:t>
              </a:r>
            </a:p>
          </p:txBody>
        </p:sp>
        <p:sp>
          <p:nvSpPr>
            <p:cNvPr id="119870" name="Text Box 62">
              <a:extLst>
                <a:ext uri="{FF2B5EF4-FFF2-40B4-BE49-F238E27FC236}">
                  <a16:creationId xmlns:a16="http://schemas.microsoft.com/office/drawing/2014/main" id="{C17959F1-B33E-4F77-B4BD-030E0EEE6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1,3,4</a:t>
              </a:r>
            </a:p>
          </p:txBody>
        </p:sp>
        <p:sp>
          <p:nvSpPr>
            <p:cNvPr id="119871" name="Text Box 63">
              <a:extLst>
                <a:ext uri="{FF2B5EF4-FFF2-40B4-BE49-F238E27FC236}">
                  <a16:creationId xmlns:a16="http://schemas.microsoft.com/office/drawing/2014/main" id="{2098938C-5FA1-4285-BB41-5F3BA6219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1,2,4</a:t>
              </a:r>
            </a:p>
          </p:txBody>
        </p:sp>
        <p:sp>
          <p:nvSpPr>
            <p:cNvPr id="119872" name="Text Box 64">
              <a:extLst>
                <a:ext uri="{FF2B5EF4-FFF2-40B4-BE49-F238E27FC236}">
                  <a16:creationId xmlns:a16="http://schemas.microsoft.com/office/drawing/2014/main" id="{A092DEEC-E502-4E6A-93B0-F20A43A09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</a:t>
              </a:r>
            </a:p>
          </p:txBody>
        </p:sp>
        <p:sp>
          <p:nvSpPr>
            <p:cNvPr id="119873" name="Text Box 65">
              <a:extLst>
                <a:ext uri="{FF2B5EF4-FFF2-40B4-BE49-F238E27FC236}">
                  <a16:creationId xmlns:a16="http://schemas.microsoft.com/office/drawing/2014/main" id="{1B15B3A6-E0A4-47B4-8A06-5FB864FA1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3504"/>
              <a:ext cx="56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1,2,3,4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44FABAC-26DF-4C24-98E5-FE3412758000}"/>
              </a:ext>
            </a:extLst>
          </p:cNvPr>
          <p:cNvSpPr txBox="1"/>
          <p:nvPr/>
        </p:nvSpPr>
        <p:spPr>
          <a:xfrm>
            <a:off x="5715000" y="685800"/>
            <a:ext cx="53975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31053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864904F6-E2EE-4559-9370-9B7570CAEA6D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609600"/>
            <a:ext cx="8382000" cy="5657850"/>
            <a:chOff x="226" y="384"/>
            <a:chExt cx="5280" cy="3564"/>
          </a:xfrm>
        </p:grpSpPr>
        <p:sp>
          <p:nvSpPr>
            <p:cNvPr id="119811" name="Line 3">
              <a:extLst>
                <a:ext uri="{FF2B5EF4-FFF2-40B4-BE49-F238E27FC236}">
                  <a16:creationId xmlns:a16="http://schemas.microsoft.com/office/drawing/2014/main" id="{C9725764-DE1D-4A42-86A1-E816784D2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5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2" name="Line 4">
              <a:extLst>
                <a:ext uri="{FF2B5EF4-FFF2-40B4-BE49-F238E27FC236}">
                  <a16:creationId xmlns:a16="http://schemas.microsoft.com/office/drawing/2014/main" id="{26AC8E57-D838-4412-96AF-459193E2D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3" name="Line 5">
              <a:extLst>
                <a:ext uri="{FF2B5EF4-FFF2-40B4-BE49-F238E27FC236}">
                  <a16:creationId xmlns:a16="http://schemas.microsoft.com/office/drawing/2014/main" id="{7430C148-1A0B-4F8C-BAE0-5521CD921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4" name="Line 6">
              <a:extLst>
                <a:ext uri="{FF2B5EF4-FFF2-40B4-BE49-F238E27FC236}">
                  <a16:creationId xmlns:a16="http://schemas.microsoft.com/office/drawing/2014/main" id="{32D89966-A561-4AC8-8FD5-8FA3CC7F1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5" name="Line 7">
              <a:extLst>
                <a:ext uri="{FF2B5EF4-FFF2-40B4-BE49-F238E27FC236}">
                  <a16:creationId xmlns:a16="http://schemas.microsoft.com/office/drawing/2014/main" id="{948E3070-71C8-4345-9EE9-947C89640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6" name="Line 8">
              <a:extLst>
                <a:ext uri="{FF2B5EF4-FFF2-40B4-BE49-F238E27FC236}">
                  <a16:creationId xmlns:a16="http://schemas.microsoft.com/office/drawing/2014/main" id="{15008437-8943-49DC-8279-8314AA23B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200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7" name="Line 9">
              <a:extLst>
                <a:ext uri="{FF2B5EF4-FFF2-40B4-BE49-F238E27FC236}">
                  <a16:creationId xmlns:a16="http://schemas.microsoft.com/office/drawing/2014/main" id="{C9646CFA-C818-4070-8F72-90388832A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8" name="Line 10">
              <a:extLst>
                <a:ext uri="{FF2B5EF4-FFF2-40B4-BE49-F238E27FC236}">
                  <a16:creationId xmlns:a16="http://schemas.microsoft.com/office/drawing/2014/main" id="{CE23A1DA-396E-4E6E-889F-618544343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248"/>
              <a:ext cx="14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9" name="Line 11">
              <a:extLst>
                <a:ext uri="{FF2B5EF4-FFF2-40B4-BE49-F238E27FC236}">
                  <a16:creationId xmlns:a16="http://schemas.microsoft.com/office/drawing/2014/main" id="{3D4D0D06-00C2-459F-9B18-BFCEC24F4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48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0" name="Line 12">
              <a:extLst>
                <a:ext uri="{FF2B5EF4-FFF2-40B4-BE49-F238E27FC236}">
                  <a16:creationId xmlns:a16="http://schemas.microsoft.com/office/drawing/2014/main" id="{4436C7AD-A813-47D3-BAA0-7267EF19B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1" name="Line 13">
              <a:extLst>
                <a:ext uri="{FF2B5EF4-FFF2-40B4-BE49-F238E27FC236}">
                  <a16:creationId xmlns:a16="http://schemas.microsoft.com/office/drawing/2014/main" id="{AD05673B-1EAC-4B68-B948-FD86BE03B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48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2" name="Line 14">
              <a:extLst>
                <a:ext uri="{FF2B5EF4-FFF2-40B4-BE49-F238E27FC236}">
                  <a16:creationId xmlns:a16="http://schemas.microsoft.com/office/drawing/2014/main" id="{3BC8E209-8C1A-49CB-B669-3F596C93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200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3" name="Line 15">
              <a:extLst>
                <a:ext uri="{FF2B5EF4-FFF2-40B4-BE49-F238E27FC236}">
                  <a16:creationId xmlns:a16="http://schemas.microsoft.com/office/drawing/2014/main" id="{90F9B960-1A5A-43E4-8A10-EEF636E1F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12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4" name="Line 16">
              <a:extLst>
                <a:ext uri="{FF2B5EF4-FFF2-40B4-BE49-F238E27FC236}">
                  <a16:creationId xmlns:a16="http://schemas.microsoft.com/office/drawing/2014/main" id="{94D81BF9-3C71-4E31-9F79-14D021A47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48"/>
              <a:ext cx="13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5" name="Line 17">
              <a:extLst>
                <a:ext uri="{FF2B5EF4-FFF2-40B4-BE49-F238E27FC236}">
                  <a16:creationId xmlns:a16="http://schemas.microsoft.com/office/drawing/2014/main" id="{11589818-3A00-4E10-A1CC-F96AD55C1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6" name="Line 18">
              <a:extLst>
                <a:ext uri="{FF2B5EF4-FFF2-40B4-BE49-F238E27FC236}">
                  <a16:creationId xmlns:a16="http://schemas.microsoft.com/office/drawing/2014/main" id="{2D07510F-0FFE-4B2F-88DB-C9231AAAA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7" name="Line 19">
              <a:extLst>
                <a:ext uri="{FF2B5EF4-FFF2-40B4-BE49-F238E27FC236}">
                  <a16:creationId xmlns:a16="http://schemas.microsoft.com/office/drawing/2014/main" id="{AD6AFE16-3150-4E2A-8D77-212FB2E42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8" name="Line 20">
              <a:extLst>
                <a:ext uri="{FF2B5EF4-FFF2-40B4-BE49-F238E27FC236}">
                  <a16:creationId xmlns:a16="http://schemas.microsoft.com/office/drawing/2014/main" id="{D7CD7039-E927-4DC8-A392-4BA28A4C9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6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9" name="Line 21">
              <a:extLst>
                <a:ext uri="{FF2B5EF4-FFF2-40B4-BE49-F238E27FC236}">
                  <a16:creationId xmlns:a16="http://schemas.microsoft.com/office/drawing/2014/main" id="{AB63C267-1E24-49D7-AA4E-EE07BA82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64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0" name="Line 22">
              <a:extLst>
                <a:ext uri="{FF2B5EF4-FFF2-40B4-BE49-F238E27FC236}">
                  <a16:creationId xmlns:a16="http://schemas.microsoft.com/office/drawing/2014/main" id="{81B01315-8802-47D3-95C0-CB1B4F699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6" y="2169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1" name="Line 23">
              <a:extLst>
                <a:ext uri="{FF2B5EF4-FFF2-40B4-BE49-F238E27FC236}">
                  <a16:creationId xmlns:a16="http://schemas.microsoft.com/office/drawing/2014/main" id="{99E960E2-AD8B-4946-B2B8-E0BD85C25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2" name="Line 24">
              <a:extLst>
                <a:ext uri="{FF2B5EF4-FFF2-40B4-BE49-F238E27FC236}">
                  <a16:creationId xmlns:a16="http://schemas.microsoft.com/office/drawing/2014/main" id="{D9F67140-5A1C-4535-BD67-0125E3124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2109"/>
              <a:ext cx="88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3" name="Line 25">
              <a:extLst>
                <a:ext uri="{FF2B5EF4-FFF2-40B4-BE49-F238E27FC236}">
                  <a16:creationId xmlns:a16="http://schemas.microsoft.com/office/drawing/2014/main" id="{52DE536C-30A1-4385-8E92-D1DECA59B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12"/>
              <a:ext cx="18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4" name="Line 26">
              <a:extLst>
                <a:ext uri="{FF2B5EF4-FFF2-40B4-BE49-F238E27FC236}">
                  <a16:creationId xmlns:a16="http://schemas.microsoft.com/office/drawing/2014/main" id="{5184ACD1-9C1E-4AD7-97BF-8490192A8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8" y="206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5" name="Line 27">
              <a:extLst>
                <a:ext uri="{FF2B5EF4-FFF2-40B4-BE49-F238E27FC236}">
                  <a16:creationId xmlns:a16="http://schemas.microsoft.com/office/drawing/2014/main" id="{3F9903EE-3D57-4BC1-9D94-15B245321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6" name="Line 28">
              <a:extLst>
                <a:ext uri="{FF2B5EF4-FFF2-40B4-BE49-F238E27FC236}">
                  <a16:creationId xmlns:a16="http://schemas.microsoft.com/office/drawing/2014/main" id="{EC047CD3-DC42-4FA6-A77F-700EC72A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7" name="Line 29">
              <a:extLst>
                <a:ext uri="{FF2B5EF4-FFF2-40B4-BE49-F238E27FC236}">
                  <a16:creationId xmlns:a16="http://schemas.microsoft.com/office/drawing/2014/main" id="{E418F8F3-8A89-470D-A527-411EB7A70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4" y="2055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8" name="Line 30">
              <a:extLst>
                <a:ext uri="{FF2B5EF4-FFF2-40B4-BE49-F238E27FC236}">
                  <a16:creationId xmlns:a16="http://schemas.microsoft.com/office/drawing/2014/main" id="{F53BAF37-3A71-4B93-899C-E0B85D75C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9" name="Line 31">
              <a:extLst>
                <a:ext uri="{FF2B5EF4-FFF2-40B4-BE49-F238E27FC236}">
                  <a16:creationId xmlns:a16="http://schemas.microsoft.com/office/drawing/2014/main" id="{6270E0D3-8E12-4A92-BA70-2CFE92FA0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0" name="Line 32">
              <a:extLst>
                <a:ext uri="{FF2B5EF4-FFF2-40B4-BE49-F238E27FC236}">
                  <a16:creationId xmlns:a16="http://schemas.microsoft.com/office/drawing/2014/main" id="{04058F5E-09DC-443D-8E9C-A77925CF2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1" name="Line 33">
              <a:extLst>
                <a:ext uri="{FF2B5EF4-FFF2-40B4-BE49-F238E27FC236}">
                  <a16:creationId xmlns:a16="http://schemas.microsoft.com/office/drawing/2014/main" id="{479268BA-19C5-4129-836F-7583EAC32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2" name="Line 34">
              <a:extLst>
                <a:ext uri="{FF2B5EF4-FFF2-40B4-BE49-F238E27FC236}">
                  <a16:creationId xmlns:a16="http://schemas.microsoft.com/office/drawing/2014/main" id="{476ABE05-199E-443C-903D-ED95DF523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3" name="Oval 35">
              <a:extLst>
                <a:ext uri="{FF2B5EF4-FFF2-40B4-BE49-F238E27FC236}">
                  <a16:creationId xmlns:a16="http://schemas.microsoft.com/office/drawing/2014/main" id="{2E6F70FC-8775-4E9B-9866-57C2D1D1B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4" name="Oval 36">
              <a:extLst>
                <a:ext uri="{FF2B5EF4-FFF2-40B4-BE49-F238E27FC236}">
                  <a16:creationId xmlns:a16="http://schemas.microsoft.com/office/drawing/2014/main" id="{ADCBB0A3-5E55-4AEC-B4DB-6417EFA2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84"/>
              <a:ext cx="48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5" name="Oval 37">
              <a:extLst>
                <a:ext uri="{FF2B5EF4-FFF2-40B4-BE49-F238E27FC236}">
                  <a16:creationId xmlns:a16="http://schemas.microsoft.com/office/drawing/2014/main" id="{7BFD8AE9-DA99-4B34-B473-54CD47F4C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6" name="Oval 38">
              <a:extLst>
                <a:ext uri="{FF2B5EF4-FFF2-40B4-BE49-F238E27FC236}">
                  <a16:creationId xmlns:a16="http://schemas.microsoft.com/office/drawing/2014/main" id="{475D5B4D-5D42-41E1-9166-3955661E6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7" name="Oval 39">
              <a:extLst>
                <a:ext uri="{FF2B5EF4-FFF2-40B4-BE49-F238E27FC236}">
                  <a16:creationId xmlns:a16="http://schemas.microsoft.com/office/drawing/2014/main" id="{1D291C70-C0A7-4D3D-BA67-10F2D1EAC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8" name="Oval 40">
              <a:extLst>
                <a:ext uri="{FF2B5EF4-FFF2-40B4-BE49-F238E27FC236}">
                  <a16:creationId xmlns:a16="http://schemas.microsoft.com/office/drawing/2014/main" id="{60102257-14E0-499C-8B5C-BE50D1525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9" name="Oval 41">
              <a:extLst>
                <a:ext uri="{FF2B5EF4-FFF2-40B4-BE49-F238E27FC236}">
                  <a16:creationId xmlns:a16="http://schemas.microsoft.com/office/drawing/2014/main" id="{834728EC-3DB0-4564-A3F7-19CCEDB0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0" name="Oval 42">
              <a:extLst>
                <a:ext uri="{FF2B5EF4-FFF2-40B4-BE49-F238E27FC236}">
                  <a16:creationId xmlns:a16="http://schemas.microsoft.com/office/drawing/2014/main" id="{CA8AF541-C74D-4E01-9992-A27AD407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1" name="Oval 43">
              <a:extLst>
                <a:ext uri="{FF2B5EF4-FFF2-40B4-BE49-F238E27FC236}">
                  <a16:creationId xmlns:a16="http://schemas.microsoft.com/office/drawing/2014/main" id="{7F10E790-104E-4618-A3EB-E847FBCA3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2" name="Oval 44">
              <a:extLst>
                <a:ext uri="{FF2B5EF4-FFF2-40B4-BE49-F238E27FC236}">
                  <a16:creationId xmlns:a16="http://schemas.microsoft.com/office/drawing/2014/main" id="{6BB897A8-DC2C-4A4D-8AC7-D9748619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3" name="Oval 45">
              <a:extLst>
                <a:ext uri="{FF2B5EF4-FFF2-40B4-BE49-F238E27FC236}">
                  <a16:creationId xmlns:a16="http://schemas.microsoft.com/office/drawing/2014/main" id="{65D3572F-FBD7-4917-8ADC-1BA86390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12"/>
              <a:ext cx="1056" cy="6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4" name="Oval 46">
              <a:extLst>
                <a:ext uri="{FF2B5EF4-FFF2-40B4-BE49-F238E27FC236}">
                  <a16:creationId xmlns:a16="http://schemas.microsoft.com/office/drawing/2014/main" id="{BEECFED7-0929-4B81-B517-356FEE29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5" name="Oval 47">
              <a:extLst>
                <a:ext uri="{FF2B5EF4-FFF2-40B4-BE49-F238E27FC236}">
                  <a16:creationId xmlns:a16="http://schemas.microsoft.com/office/drawing/2014/main" id="{3FF71378-F155-4651-97B9-F08A0A55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6" name="Oval 48">
              <a:extLst>
                <a:ext uri="{FF2B5EF4-FFF2-40B4-BE49-F238E27FC236}">
                  <a16:creationId xmlns:a16="http://schemas.microsoft.com/office/drawing/2014/main" id="{617DEF97-123C-43D3-84C5-C4ECB0E3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7" name="Oval 49">
              <a:extLst>
                <a:ext uri="{FF2B5EF4-FFF2-40B4-BE49-F238E27FC236}">
                  <a16:creationId xmlns:a16="http://schemas.microsoft.com/office/drawing/2014/main" id="{62C02C54-BA9A-4E67-8B88-18640C5EA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8" name="Oval 50">
              <a:extLst>
                <a:ext uri="{FF2B5EF4-FFF2-40B4-BE49-F238E27FC236}">
                  <a16:creationId xmlns:a16="http://schemas.microsoft.com/office/drawing/2014/main" id="{FB0DF92E-8379-45FC-84F6-BCB2306E1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9" name="Text Box 51">
              <a:extLst>
                <a:ext uri="{FF2B5EF4-FFF2-40B4-BE49-F238E27FC236}">
                  <a16:creationId xmlns:a16="http://schemas.microsoft.com/office/drawing/2014/main" id="{A5ABDADD-3DBA-428A-817D-9DB79AA1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9860" name="Text Box 52">
              <a:extLst>
                <a:ext uri="{FF2B5EF4-FFF2-40B4-BE49-F238E27FC236}">
                  <a16:creationId xmlns:a16="http://schemas.microsoft.com/office/drawing/2014/main" id="{C9A806DD-943A-437F-9A14-C709C747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9861" name="Text Box 53">
              <a:extLst>
                <a:ext uri="{FF2B5EF4-FFF2-40B4-BE49-F238E27FC236}">
                  <a16:creationId xmlns:a16="http://schemas.microsoft.com/office/drawing/2014/main" id="{3D1F9A42-316B-4EF5-A150-B8B4FC48A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19862" name="Text Box 54">
              <a:extLst>
                <a:ext uri="{FF2B5EF4-FFF2-40B4-BE49-F238E27FC236}">
                  <a16:creationId xmlns:a16="http://schemas.microsoft.com/office/drawing/2014/main" id="{F3875805-C5D9-4BEE-8862-4127C670D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19863" name="Text Box 55">
              <a:extLst>
                <a:ext uri="{FF2B5EF4-FFF2-40B4-BE49-F238E27FC236}">
                  <a16:creationId xmlns:a16="http://schemas.microsoft.com/office/drawing/2014/main" id="{0D1C9F43-787F-4B68-9EAE-BC9EE8F07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3,4</a:t>
              </a:r>
            </a:p>
          </p:txBody>
        </p:sp>
        <p:sp>
          <p:nvSpPr>
            <p:cNvPr id="119864" name="Text Box 56">
              <a:extLst>
                <a:ext uri="{FF2B5EF4-FFF2-40B4-BE49-F238E27FC236}">
                  <a16:creationId xmlns:a16="http://schemas.microsoft.com/office/drawing/2014/main" id="{09B4AA71-70A4-4BC7-A7C5-AA3B9CE46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2,4</a:t>
              </a:r>
            </a:p>
          </p:txBody>
        </p:sp>
        <p:sp>
          <p:nvSpPr>
            <p:cNvPr id="119865" name="Text Box 57">
              <a:extLst>
                <a:ext uri="{FF2B5EF4-FFF2-40B4-BE49-F238E27FC236}">
                  <a16:creationId xmlns:a16="http://schemas.microsoft.com/office/drawing/2014/main" id="{13FDA1C8-6495-4205-8A06-54447CDE1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1,4</a:t>
              </a:r>
            </a:p>
          </p:txBody>
        </p:sp>
        <p:sp>
          <p:nvSpPr>
            <p:cNvPr id="119866" name="Text Box 58">
              <a:extLst>
                <a:ext uri="{FF2B5EF4-FFF2-40B4-BE49-F238E27FC236}">
                  <a16:creationId xmlns:a16="http://schemas.microsoft.com/office/drawing/2014/main" id="{78DD4D09-F410-495B-B9DA-374644D01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</a:t>
              </a:r>
            </a:p>
          </p:txBody>
        </p:sp>
        <p:sp>
          <p:nvSpPr>
            <p:cNvPr id="119867" name="Text Box 59">
              <a:extLst>
                <a:ext uri="{FF2B5EF4-FFF2-40B4-BE49-F238E27FC236}">
                  <a16:creationId xmlns:a16="http://schemas.microsoft.com/office/drawing/2014/main" id="{64DD99AE-0548-4BE4-AB2E-E5CF44BD5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</a:t>
              </a:r>
            </a:p>
          </p:txBody>
        </p:sp>
        <p:sp>
          <p:nvSpPr>
            <p:cNvPr id="119868" name="Text Box 60">
              <a:extLst>
                <a:ext uri="{FF2B5EF4-FFF2-40B4-BE49-F238E27FC236}">
                  <a16:creationId xmlns:a16="http://schemas.microsoft.com/office/drawing/2014/main" id="{A0886991-9806-4A2A-AC03-BA3B2DCD1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</a:t>
              </a:r>
            </a:p>
          </p:txBody>
        </p:sp>
        <p:sp>
          <p:nvSpPr>
            <p:cNvPr id="119869" name="Text Box 61">
              <a:extLst>
                <a:ext uri="{FF2B5EF4-FFF2-40B4-BE49-F238E27FC236}">
                  <a16:creationId xmlns:a16="http://schemas.microsoft.com/office/drawing/2014/main" id="{9FD6D319-218F-4EAA-9826-B25DBE7D2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2,3,4</a:t>
              </a:r>
            </a:p>
          </p:txBody>
        </p:sp>
        <p:sp>
          <p:nvSpPr>
            <p:cNvPr id="119870" name="Text Box 62">
              <a:extLst>
                <a:ext uri="{FF2B5EF4-FFF2-40B4-BE49-F238E27FC236}">
                  <a16:creationId xmlns:a16="http://schemas.microsoft.com/office/drawing/2014/main" id="{A7D686B0-87D7-4E06-A0EE-806A6263A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1,3,4</a:t>
              </a:r>
            </a:p>
          </p:txBody>
        </p:sp>
        <p:sp>
          <p:nvSpPr>
            <p:cNvPr id="119871" name="Text Box 63">
              <a:extLst>
                <a:ext uri="{FF2B5EF4-FFF2-40B4-BE49-F238E27FC236}">
                  <a16:creationId xmlns:a16="http://schemas.microsoft.com/office/drawing/2014/main" id="{47529926-F0FB-4F7F-B312-514BDFE73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1,2,4</a:t>
              </a:r>
            </a:p>
          </p:txBody>
        </p:sp>
        <p:sp>
          <p:nvSpPr>
            <p:cNvPr id="119872" name="Text Box 64">
              <a:extLst>
                <a:ext uri="{FF2B5EF4-FFF2-40B4-BE49-F238E27FC236}">
                  <a16:creationId xmlns:a16="http://schemas.microsoft.com/office/drawing/2014/main" id="{5E928BEF-300F-4411-85C6-9D1263C16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</a:t>
              </a:r>
            </a:p>
          </p:txBody>
        </p:sp>
        <p:sp>
          <p:nvSpPr>
            <p:cNvPr id="119873" name="Text Box 65">
              <a:extLst>
                <a:ext uri="{FF2B5EF4-FFF2-40B4-BE49-F238E27FC236}">
                  <a16:creationId xmlns:a16="http://schemas.microsoft.com/office/drawing/2014/main" id="{3A60DB8E-81EA-4096-84D4-1A78979F3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3504"/>
              <a:ext cx="56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1,2,3,4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1252617-AA73-4009-86AA-4E75372C0753}"/>
              </a:ext>
            </a:extLst>
          </p:cNvPr>
          <p:cNvSpPr txBox="1"/>
          <p:nvPr/>
        </p:nvSpPr>
        <p:spPr>
          <a:xfrm>
            <a:off x="3429000" y="1643064"/>
            <a:ext cx="5397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62%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A3C51E-DD30-48DE-9D6C-1A824A75BA42}"/>
              </a:ext>
            </a:extLst>
          </p:cNvPr>
          <p:cNvSpPr txBox="1"/>
          <p:nvPr/>
        </p:nvSpPr>
        <p:spPr>
          <a:xfrm>
            <a:off x="4876800" y="1643064"/>
            <a:ext cx="5397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61%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176E84-B7AC-4958-8771-275DCC5863D6}"/>
              </a:ext>
            </a:extLst>
          </p:cNvPr>
          <p:cNvSpPr txBox="1"/>
          <p:nvPr/>
        </p:nvSpPr>
        <p:spPr>
          <a:xfrm>
            <a:off x="6324600" y="1643064"/>
            <a:ext cx="5397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51%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FB12C6-A18E-4CE0-A040-76A8AB661311}"/>
              </a:ext>
            </a:extLst>
          </p:cNvPr>
          <p:cNvSpPr txBox="1"/>
          <p:nvPr/>
        </p:nvSpPr>
        <p:spPr>
          <a:xfrm>
            <a:off x="7772400" y="1643064"/>
            <a:ext cx="5397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52%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5CA3C59-D70E-47B2-8758-B0BEAD7FE0D3}"/>
              </a:ext>
            </a:extLst>
          </p:cNvPr>
          <p:cNvSpPr/>
          <p:nvPr/>
        </p:nvSpPr>
        <p:spPr>
          <a:xfrm>
            <a:off x="3454400" y="1524000"/>
            <a:ext cx="914400" cy="533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7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>
            <a:extLst>
              <a:ext uri="{FF2B5EF4-FFF2-40B4-BE49-F238E27FC236}">
                <a16:creationId xmlns:a16="http://schemas.microsoft.com/office/drawing/2014/main" id="{A254A4CC-FCB0-4C14-BE3D-B7B5AF5A5A0F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609600"/>
            <a:ext cx="8382000" cy="5657850"/>
            <a:chOff x="226" y="384"/>
            <a:chExt cx="5280" cy="3564"/>
          </a:xfrm>
        </p:grpSpPr>
        <p:sp>
          <p:nvSpPr>
            <p:cNvPr id="119811" name="Line 3">
              <a:extLst>
                <a:ext uri="{FF2B5EF4-FFF2-40B4-BE49-F238E27FC236}">
                  <a16:creationId xmlns:a16="http://schemas.microsoft.com/office/drawing/2014/main" id="{D8046DDE-D146-4D88-8ADC-F1F3EA1D5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5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2" name="Line 4">
              <a:extLst>
                <a:ext uri="{FF2B5EF4-FFF2-40B4-BE49-F238E27FC236}">
                  <a16:creationId xmlns:a16="http://schemas.microsoft.com/office/drawing/2014/main" id="{06192361-1F7E-4616-9FCC-49F367BA6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3" name="Line 5">
              <a:extLst>
                <a:ext uri="{FF2B5EF4-FFF2-40B4-BE49-F238E27FC236}">
                  <a16:creationId xmlns:a16="http://schemas.microsoft.com/office/drawing/2014/main" id="{CAB12453-9EA1-4F03-970C-D7F7CA5DB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4" name="Line 6">
              <a:extLst>
                <a:ext uri="{FF2B5EF4-FFF2-40B4-BE49-F238E27FC236}">
                  <a16:creationId xmlns:a16="http://schemas.microsoft.com/office/drawing/2014/main" id="{A0061845-E1C9-4606-BEEE-398EE1E03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5" name="Line 7">
              <a:extLst>
                <a:ext uri="{FF2B5EF4-FFF2-40B4-BE49-F238E27FC236}">
                  <a16:creationId xmlns:a16="http://schemas.microsoft.com/office/drawing/2014/main" id="{4478A888-D690-4BE4-8B49-FB062DE33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6" name="Line 8">
              <a:extLst>
                <a:ext uri="{FF2B5EF4-FFF2-40B4-BE49-F238E27FC236}">
                  <a16:creationId xmlns:a16="http://schemas.microsoft.com/office/drawing/2014/main" id="{22D3D81A-16BE-4608-B84F-F37BD31F2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200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7" name="Line 9">
              <a:extLst>
                <a:ext uri="{FF2B5EF4-FFF2-40B4-BE49-F238E27FC236}">
                  <a16:creationId xmlns:a16="http://schemas.microsoft.com/office/drawing/2014/main" id="{55033BC2-7582-4171-ABF8-EDD443C6C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8" name="Line 10">
              <a:extLst>
                <a:ext uri="{FF2B5EF4-FFF2-40B4-BE49-F238E27FC236}">
                  <a16:creationId xmlns:a16="http://schemas.microsoft.com/office/drawing/2014/main" id="{67E9983D-FD5C-406A-91BA-1D3B4CCF1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248"/>
              <a:ext cx="14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9" name="Line 11">
              <a:extLst>
                <a:ext uri="{FF2B5EF4-FFF2-40B4-BE49-F238E27FC236}">
                  <a16:creationId xmlns:a16="http://schemas.microsoft.com/office/drawing/2014/main" id="{E2E0FD1A-540E-4DDD-B853-DF07CB17E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48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0" name="Line 12">
              <a:extLst>
                <a:ext uri="{FF2B5EF4-FFF2-40B4-BE49-F238E27FC236}">
                  <a16:creationId xmlns:a16="http://schemas.microsoft.com/office/drawing/2014/main" id="{7A285462-3038-4325-9273-2550E006F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1" name="Line 13">
              <a:extLst>
                <a:ext uri="{FF2B5EF4-FFF2-40B4-BE49-F238E27FC236}">
                  <a16:creationId xmlns:a16="http://schemas.microsoft.com/office/drawing/2014/main" id="{1CA204CD-0D9E-4A8F-976E-00612DA61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48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2" name="Line 14">
              <a:extLst>
                <a:ext uri="{FF2B5EF4-FFF2-40B4-BE49-F238E27FC236}">
                  <a16:creationId xmlns:a16="http://schemas.microsoft.com/office/drawing/2014/main" id="{A878611C-DEA8-4FF9-89DB-1DEED4A8D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200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3" name="Line 15">
              <a:extLst>
                <a:ext uri="{FF2B5EF4-FFF2-40B4-BE49-F238E27FC236}">
                  <a16:creationId xmlns:a16="http://schemas.microsoft.com/office/drawing/2014/main" id="{EC07C2DD-FB31-4D3D-835A-9B2462A4D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12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4" name="Line 16">
              <a:extLst>
                <a:ext uri="{FF2B5EF4-FFF2-40B4-BE49-F238E27FC236}">
                  <a16:creationId xmlns:a16="http://schemas.microsoft.com/office/drawing/2014/main" id="{923D80C5-6F82-4104-BF27-D9FCDD09F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48"/>
              <a:ext cx="13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5" name="Line 17">
              <a:extLst>
                <a:ext uri="{FF2B5EF4-FFF2-40B4-BE49-F238E27FC236}">
                  <a16:creationId xmlns:a16="http://schemas.microsoft.com/office/drawing/2014/main" id="{BF2FC8E0-9F6B-4C91-897A-18B508315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6" name="Line 18">
              <a:extLst>
                <a:ext uri="{FF2B5EF4-FFF2-40B4-BE49-F238E27FC236}">
                  <a16:creationId xmlns:a16="http://schemas.microsoft.com/office/drawing/2014/main" id="{BAEFBFA1-AFFE-4382-B8C1-B77FE2199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7" name="Line 19">
              <a:extLst>
                <a:ext uri="{FF2B5EF4-FFF2-40B4-BE49-F238E27FC236}">
                  <a16:creationId xmlns:a16="http://schemas.microsoft.com/office/drawing/2014/main" id="{53425420-4CE9-46AE-830F-5EFFB49E5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8" name="Line 20">
              <a:extLst>
                <a:ext uri="{FF2B5EF4-FFF2-40B4-BE49-F238E27FC236}">
                  <a16:creationId xmlns:a16="http://schemas.microsoft.com/office/drawing/2014/main" id="{9F4067BF-D0E6-4CC0-BA4E-3DF5B8B57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6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9" name="Line 21">
              <a:extLst>
                <a:ext uri="{FF2B5EF4-FFF2-40B4-BE49-F238E27FC236}">
                  <a16:creationId xmlns:a16="http://schemas.microsoft.com/office/drawing/2014/main" id="{CB90FE1E-C5D0-4C9F-80EA-9CF51F357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64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0" name="Line 22">
              <a:extLst>
                <a:ext uri="{FF2B5EF4-FFF2-40B4-BE49-F238E27FC236}">
                  <a16:creationId xmlns:a16="http://schemas.microsoft.com/office/drawing/2014/main" id="{32E8C9A6-5C9E-4862-8D38-8EE3530BF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6" y="2169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1" name="Line 23">
              <a:extLst>
                <a:ext uri="{FF2B5EF4-FFF2-40B4-BE49-F238E27FC236}">
                  <a16:creationId xmlns:a16="http://schemas.microsoft.com/office/drawing/2014/main" id="{9082893A-37AC-4ABC-B772-97C222FBF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2" name="Line 24">
              <a:extLst>
                <a:ext uri="{FF2B5EF4-FFF2-40B4-BE49-F238E27FC236}">
                  <a16:creationId xmlns:a16="http://schemas.microsoft.com/office/drawing/2014/main" id="{711D6526-519F-4C5B-8608-95028B3DD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2109"/>
              <a:ext cx="88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3" name="Line 25">
              <a:extLst>
                <a:ext uri="{FF2B5EF4-FFF2-40B4-BE49-F238E27FC236}">
                  <a16:creationId xmlns:a16="http://schemas.microsoft.com/office/drawing/2014/main" id="{29243FFE-DCEF-46A7-BB17-D35422EAB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12"/>
              <a:ext cx="18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4" name="Line 26">
              <a:extLst>
                <a:ext uri="{FF2B5EF4-FFF2-40B4-BE49-F238E27FC236}">
                  <a16:creationId xmlns:a16="http://schemas.microsoft.com/office/drawing/2014/main" id="{B5A02B32-15DB-4389-8E31-6DDE49651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8" y="206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5" name="Line 27">
              <a:extLst>
                <a:ext uri="{FF2B5EF4-FFF2-40B4-BE49-F238E27FC236}">
                  <a16:creationId xmlns:a16="http://schemas.microsoft.com/office/drawing/2014/main" id="{0C307D89-7B09-4D64-B880-081878F7F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6" name="Line 28">
              <a:extLst>
                <a:ext uri="{FF2B5EF4-FFF2-40B4-BE49-F238E27FC236}">
                  <a16:creationId xmlns:a16="http://schemas.microsoft.com/office/drawing/2014/main" id="{CF192795-6E69-4A97-B93C-8B1AA715A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7" name="Line 29">
              <a:extLst>
                <a:ext uri="{FF2B5EF4-FFF2-40B4-BE49-F238E27FC236}">
                  <a16:creationId xmlns:a16="http://schemas.microsoft.com/office/drawing/2014/main" id="{4E455A3F-1FFC-49E4-93C7-EE7D16347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4" y="2055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8" name="Line 30">
              <a:extLst>
                <a:ext uri="{FF2B5EF4-FFF2-40B4-BE49-F238E27FC236}">
                  <a16:creationId xmlns:a16="http://schemas.microsoft.com/office/drawing/2014/main" id="{B89B1FC4-3DCA-4BBE-AEF1-555027B98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9" name="Line 31">
              <a:extLst>
                <a:ext uri="{FF2B5EF4-FFF2-40B4-BE49-F238E27FC236}">
                  <a16:creationId xmlns:a16="http://schemas.microsoft.com/office/drawing/2014/main" id="{789968FC-FB59-4BDB-ABA5-906EDC5CD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0" name="Line 32">
              <a:extLst>
                <a:ext uri="{FF2B5EF4-FFF2-40B4-BE49-F238E27FC236}">
                  <a16:creationId xmlns:a16="http://schemas.microsoft.com/office/drawing/2014/main" id="{CD9002AF-C880-4012-9EA3-EB4F90EA5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1" name="Line 33">
              <a:extLst>
                <a:ext uri="{FF2B5EF4-FFF2-40B4-BE49-F238E27FC236}">
                  <a16:creationId xmlns:a16="http://schemas.microsoft.com/office/drawing/2014/main" id="{B50689A0-37C8-45A7-8CF8-F197A5956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2" name="Line 34">
              <a:extLst>
                <a:ext uri="{FF2B5EF4-FFF2-40B4-BE49-F238E27FC236}">
                  <a16:creationId xmlns:a16="http://schemas.microsoft.com/office/drawing/2014/main" id="{BFF97940-5386-483D-97D7-9C30B7A5D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3" name="Oval 35">
              <a:extLst>
                <a:ext uri="{FF2B5EF4-FFF2-40B4-BE49-F238E27FC236}">
                  <a16:creationId xmlns:a16="http://schemas.microsoft.com/office/drawing/2014/main" id="{6748D3E0-9010-4136-93A3-D2587B7BF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4" name="Oval 36">
              <a:extLst>
                <a:ext uri="{FF2B5EF4-FFF2-40B4-BE49-F238E27FC236}">
                  <a16:creationId xmlns:a16="http://schemas.microsoft.com/office/drawing/2014/main" id="{941983C5-86DC-47AA-AD6C-227E70D9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84"/>
              <a:ext cx="48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5" name="Oval 37">
              <a:extLst>
                <a:ext uri="{FF2B5EF4-FFF2-40B4-BE49-F238E27FC236}">
                  <a16:creationId xmlns:a16="http://schemas.microsoft.com/office/drawing/2014/main" id="{E28FF35E-6F29-4735-9A11-0078C3EFC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6" name="Oval 38">
              <a:extLst>
                <a:ext uri="{FF2B5EF4-FFF2-40B4-BE49-F238E27FC236}">
                  <a16:creationId xmlns:a16="http://schemas.microsoft.com/office/drawing/2014/main" id="{D0E1B6B1-F6DD-4768-8541-051AF1ECF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7" name="Oval 39">
              <a:extLst>
                <a:ext uri="{FF2B5EF4-FFF2-40B4-BE49-F238E27FC236}">
                  <a16:creationId xmlns:a16="http://schemas.microsoft.com/office/drawing/2014/main" id="{A6CC3BAD-B816-42E6-9584-7EBB70AD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8" name="Oval 40">
              <a:extLst>
                <a:ext uri="{FF2B5EF4-FFF2-40B4-BE49-F238E27FC236}">
                  <a16:creationId xmlns:a16="http://schemas.microsoft.com/office/drawing/2014/main" id="{E0F94846-FA49-4419-B7BC-1599CB7EB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9" name="Oval 41">
              <a:extLst>
                <a:ext uri="{FF2B5EF4-FFF2-40B4-BE49-F238E27FC236}">
                  <a16:creationId xmlns:a16="http://schemas.microsoft.com/office/drawing/2014/main" id="{06D85925-B122-4EAE-BA86-B889A766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0" name="Oval 42">
              <a:extLst>
                <a:ext uri="{FF2B5EF4-FFF2-40B4-BE49-F238E27FC236}">
                  <a16:creationId xmlns:a16="http://schemas.microsoft.com/office/drawing/2014/main" id="{3B52C430-77F0-457F-B204-3F4896DF6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1" name="Oval 43">
              <a:extLst>
                <a:ext uri="{FF2B5EF4-FFF2-40B4-BE49-F238E27FC236}">
                  <a16:creationId xmlns:a16="http://schemas.microsoft.com/office/drawing/2014/main" id="{9132DE11-E826-4907-93CF-55986EE9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2" name="Oval 44">
              <a:extLst>
                <a:ext uri="{FF2B5EF4-FFF2-40B4-BE49-F238E27FC236}">
                  <a16:creationId xmlns:a16="http://schemas.microsoft.com/office/drawing/2014/main" id="{4FF5E9E1-76A8-4F2B-8AE2-638162A38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3" name="Oval 45">
              <a:extLst>
                <a:ext uri="{FF2B5EF4-FFF2-40B4-BE49-F238E27FC236}">
                  <a16:creationId xmlns:a16="http://schemas.microsoft.com/office/drawing/2014/main" id="{703D1C70-C3C7-4E40-B482-F216D590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12"/>
              <a:ext cx="1056" cy="6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4" name="Oval 46">
              <a:extLst>
                <a:ext uri="{FF2B5EF4-FFF2-40B4-BE49-F238E27FC236}">
                  <a16:creationId xmlns:a16="http://schemas.microsoft.com/office/drawing/2014/main" id="{BCD1C05C-7B5C-4C4F-A9F4-05D0FF00B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5" name="Oval 47">
              <a:extLst>
                <a:ext uri="{FF2B5EF4-FFF2-40B4-BE49-F238E27FC236}">
                  <a16:creationId xmlns:a16="http://schemas.microsoft.com/office/drawing/2014/main" id="{B32A4F82-17DE-4F2D-9BDB-933E7EEF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6" name="Oval 48">
              <a:extLst>
                <a:ext uri="{FF2B5EF4-FFF2-40B4-BE49-F238E27FC236}">
                  <a16:creationId xmlns:a16="http://schemas.microsoft.com/office/drawing/2014/main" id="{C1B00D67-41D2-4F07-A71D-BE93704AD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7" name="Oval 49">
              <a:extLst>
                <a:ext uri="{FF2B5EF4-FFF2-40B4-BE49-F238E27FC236}">
                  <a16:creationId xmlns:a16="http://schemas.microsoft.com/office/drawing/2014/main" id="{D2AE3FBE-A438-4853-833F-DF8D90E8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8" name="Oval 50">
              <a:extLst>
                <a:ext uri="{FF2B5EF4-FFF2-40B4-BE49-F238E27FC236}">
                  <a16:creationId xmlns:a16="http://schemas.microsoft.com/office/drawing/2014/main" id="{FAA8A832-7868-4332-AB2D-E1807081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9" name="Text Box 51">
              <a:extLst>
                <a:ext uri="{FF2B5EF4-FFF2-40B4-BE49-F238E27FC236}">
                  <a16:creationId xmlns:a16="http://schemas.microsoft.com/office/drawing/2014/main" id="{B4316BE3-D1F8-43B1-B454-27CACC04F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9860" name="Text Box 52">
              <a:extLst>
                <a:ext uri="{FF2B5EF4-FFF2-40B4-BE49-F238E27FC236}">
                  <a16:creationId xmlns:a16="http://schemas.microsoft.com/office/drawing/2014/main" id="{699D0A9B-7A81-49FA-B85D-800FFDB43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9861" name="Text Box 53">
              <a:extLst>
                <a:ext uri="{FF2B5EF4-FFF2-40B4-BE49-F238E27FC236}">
                  <a16:creationId xmlns:a16="http://schemas.microsoft.com/office/drawing/2014/main" id="{FE016606-13B0-46A3-BCBD-FB743ADEF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19862" name="Text Box 54">
              <a:extLst>
                <a:ext uri="{FF2B5EF4-FFF2-40B4-BE49-F238E27FC236}">
                  <a16:creationId xmlns:a16="http://schemas.microsoft.com/office/drawing/2014/main" id="{9EC809C7-BEF4-456D-A9B7-2CF7D633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19863" name="Text Box 55">
              <a:extLst>
                <a:ext uri="{FF2B5EF4-FFF2-40B4-BE49-F238E27FC236}">
                  <a16:creationId xmlns:a16="http://schemas.microsoft.com/office/drawing/2014/main" id="{C3304D8B-1F4E-4398-9297-A0B9C0F32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3,4</a:t>
              </a:r>
            </a:p>
          </p:txBody>
        </p:sp>
        <p:sp>
          <p:nvSpPr>
            <p:cNvPr id="119864" name="Text Box 56">
              <a:extLst>
                <a:ext uri="{FF2B5EF4-FFF2-40B4-BE49-F238E27FC236}">
                  <a16:creationId xmlns:a16="http://schemas.microsoft.com/office/drawing/2014/main" id="{4FD4D9CD-728C-49C7-B173-0298D07F5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2,4</a:t>
              </a:r>
            </a:p>
          </p:txBody>
        </p:sp>
        <p:sp>
          <p:nvSpPr>
            <p:cNvPr id="119865" name="Text Box 57">
              <a:extLst>
                <a:ext uri="{FF2B5EF4-FFF2-40B4-BE49-F238E27FC236}">
                  <a16:creationId xmlns:a16="http://schemas.microsoft.com/office/drawing/2014/main" id="{0409B100-AA4E-404A-A220-6F81AA67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1,4</a:t>
              </a:r>
            </a:p>
          </p:txBody>
        </p:sp>
        <p:sp>
          <p:nvSpPr>
            <p:cNvPr id="119866" name="Text Box 58">
              <a:extLst>
                <a:ext uri="{FF2B5EF4-FFF2-40B4-BE49-F238E27FC236}">
                  <a16:creationId xmlns:a16="http://schemas.microsoft.com/office/drawing/2014/main" id="{2214EF8F-CB03-4E62-9D4A-3A9465FAE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</a:t>
              </a:r>
            </a:p>
          </p:txBody>
        </p:sp>
        <p:sp>
          <p:nvSpPr>
            <p:cNvPr id="119867" name="Text Box 59">
              <a:extLst>
                <a:ext uri="{FF2B5EF4-FFF2-40B4-BE49-F238E27FC236}">
                  <a16:creationId xmlns:a16="http://schemas.microsoft.com/office/drawing/2014/main" id="{82661911-1672-42EF-965E-24B57210D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</a:t>
              </a:r>
            </a:p>
          </p:txBody>
        </p:sp>
        <p:sp>
          <p:nvSpPr>
            <p:cNvPr id="119868" name="Text Box 60">
              <a:extLst>
                <a:ext uri="{FF2B5EF4-FFF2-40B4-BE49-F238E27FC236}">
                  <a16:creationId xmlns:a16="http://schemas.microsoft.com/office/drawing/2014/main" id="{FA01C854-08D6-4C7E-B463-4DDDA6763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</a:t>
              </a:r>
            </a:p>
          </p:txBody>
        </p:sp>
        <p:sp>
          <p:nvSpPr>
            <p:cNvPr id="119869" name="Text Box 61">
              <a:extLst>
                <a:ext uri="{FF2B5EF4-FFF2-40B4-BE49-F238E27FC236}">
                  <a16:creationId xmlns:a16="http://schemas.microsoft.com/office/drawing/2014/main" id="{4CE7CE11-762D-475E-B93A-5CF4F812B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2,3,4</a:t>
              </a:r>
            </a:p>
          </p:txBody>
        </p:sp>
        <p:sp>
          <p:nvSpPr>
            <p:cNvPr id="119870" name="Text Box 62">
              <a:extLst>
                <a:ext uri="{FF2B5EF4-FFF2-40B4-BE49-F238E27FC236}">
                  <a16:creationId xmlns:a16="http://schemas.microsoft.com/office/drawing/2014/main" id="{91434DDB-7BA6-43A8-ACF5-5EC2C1F04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1,3,4</a:t>
              </a:r>
            </a:p>
          </p:txBody>
        </p:sp>
        <p:sp>
          <p:nvSpPr>
            <p:cNvPr id="119871" name="Text Box 63">
              <a:extLst>
                <a:ext uri="{FF2B5EF4-FFF2-40B4-BE49-F238E27FC236}">
                  <a16:creationId xmlns:a16="http://schemas.microsoft.com/office/drawing/2014/main" id="{E11EB7A4-0C93-412A-A1C1-0A48B3928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1,2,4</a:t>
              </a:r>
            </a:p>
          </p:txBody>
        </p:sp>
        <p:sp>
          <p:nvSpPr>
            <p:cNvPr id="119872" name="Text Box 64">
              <a:extLst>
                <a:ext uri="{FF2B5EF4-FFF2-40B4-BE49-F238E27FC236}">
                  <a16:creationId xmlns:a16="http://schemas.microsoft.com/office/drawing/2014/main" id="{D7C7CC2F-EFCC-4F54-8047-B7D258562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</a:t>
              </a:r>
            </a:p>
          </p:txBody>
        </p:sp>
        <p:sp>
          <p:nvSpPr>
            <p:cNvPr id="119873" name="Text Box 65">
              <a:extLst>
                <a:ext uri="{FF2B5EF4-FFF2-40B4-BE49-F238E27FC236}">
                  <a16:creationId xmlns:a16="http://schemas.microsoft.com/office/drawing/2014/main" id="{84BEAACE-76B6-4FC8-89CA-2B335905B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3504"/>
              <a:ext cx="56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1,2,3,4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04754AD-7AE7-4561-8A13-896622B1F17F}"/>
              </a:ext>
            </a:extLst>
          </p:cNvPr>
          <p:cNvSpPr txBox="1"/>
          <p:nvPr/>
        </p:nvSpPr>
        <p:spPr>
          <a:xfrm>
            <a:off x="3286125" y="2921000"/>
            <a:ext cx="54133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60%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F974DA-58A7-47DA-A2BC-2CEF392E63D2}"/>
              </a:ext>
            </a:extLst>
          </p:cNvPr>
          <p:cNvSpPr txBox="1"/>
          <p:nvPr/>
        </p:nvSpPr>
        <p:spPr>
          <a:xfrm>
            <a:off x="6207125" y="2928939"/>
            <a:ext cx="5397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58%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165FCF-AE11-437E-80CA-88327E35D01D}"/>
              </a:ext>
            </a:extLst>
          </p:cNvPr>
          <p:cNvSpPr txBox="1"/>
          <p:nvPr/>
        </p:nvSpPr>
        <p:spPr>
          <a:xfrm>
            <a:off x="1836739" y="2895600"/>
            <a:ext cx="54133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97%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2FB915F-70F6-4DA6-8373-E3372F8265F5}"/>
              </a:ext>
            </a:extLst>
          </p:cNvPr>
          <p:cNvSpPr/>
          <p:nvPr/>
        </p:nvSpPr>
        <p:spPr>
          <a:xfrm>
            <a:off x="3454400" y="1524000"/>
            <a:ext cx="914400" cy="533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E501A7C-D353-4EF3-A207-45E50D94871D}"/>
              </a:ext>
            </a:extLst>
          </p:cNvPr>
          <p:cNvSpPr/>
          <p:nvPr/>
        </p:nvSpPr>
        <p:spPr>
          <a:xfrm>
            <a:off x="1897064" y="2743200"/>
            <a:ext cx="1074737" cy="685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2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EEE05BD7-DDF0-47B1-B8C0-54AB06C47734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609600"/>
            <a:ext cx="8382000" cy="5657850"/>
            <a:chOff x="226" y="384"/>
            <a:chExt cx="5280" cy="3564"/>
          </a:xfrm>
        </p:grpSpPr>
        <p:sp>
          <p:nvSpPr>
            <p:cNvPr id="119811" name="Line 3">
              <a:extLst>
                <a:ext uri="{FF2B5EF4-FFF2-40B4-BE49-F238E27FC236}">
                  <a16:creationId xmlns:a16="http://schemas.microsoft.com/office/drawing/2014/main" id="{D74083B0-E6B2-489F-93F3-B28FCFA01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5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2" name="Line 4">
              <a:extLst>
                <a:ext uri="{FF2B5EF4-FFF2-40B4-BE49-F238E27FC236}">
                  <a16:creationId xmlns:a16="http://schemas.microsoft.com/office/drawing/2014/main" id="{F2291341-5D8F-4729-95EA-63E9516C4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3" name="Line 5">
              <a:extLst>
                <a:ext uri="{FF2B5EF4-FFF2-40B4-BE49-F238E27FC236}">
                  <a16:creationId xmlns:a16="http://schemas.microsoft.com/office/drawing/2014/main" id="{64A248CC-6B5E-4E8D-AFA4-C2B6E742D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4" name="Line 6">
              <a:extLst>
                <a:ext uri="{FF2B5EF4-FFF2-40B4-BE49-F238E27FC236}">
                  <a16:creationId xmlns:a16="http://schemas.microsoft.com/office/drawing/2014/main" id="{612E1114-DD7F-4BD3-BD4D-67A72B555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5" name="Line 7">
              <a:extLst>
                <a:ext uri="{FF2B5EF4-FFF2-40B4-BE49-F238E27FC236}">
                  <a16:creationId xmlns:a16="http://schemas.microsoft.com/office/drawing/2014/main" id="{8B881AD8-97C7-4AE6-AFF4-414C233CC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6" name="Line 8">
              <a:extLst>
                <a:ext uri="{FF2B5EF4-FFF2-40B4-BE49-F238E27FC236}">
                  <a16:creationId xmlns:a16="http://schemas.microsoft.com/office/drawing/2014/main" id="{A2BF593F-1BC1-4C49-8984-B13382AC8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200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7" name="Line 9">
              <a:extLst>
                <a:ext uri="{FF2B5EF4-FFF2-40B4-BE49-F238E27FC236}">
                  <a16:creationId xmlns:a16="http://schemas.microsoft.com/office/drawing/2014/main" id="{A937805C-2064-46F9-8088-9C3CF39E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8" name="Line 10">
              <a:extLst>
                <a:ext uri="{FF2B5EF4-FFF2-40B4-BE49-F238E27FC236}">
                  <a16:creationId xmlns:a16="http://schemas.microsoft.com/office/drawing/2014/main" id="{90F13574-FC57-4C52-9CEC-44AFD02D9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248"/>
              <a:ext cx="14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9" name="Line 11">
              <a:extLst>
                <a:ext uri="{FF2B5EF4-FFF2-40B4-BE49-F238E27FC236}">
                  <a16:creationId xmlns:a16="http://schemas.microsoft.com/office/drawing/2014/main" id="{A1AB7070-0C66-48D8-88EE-026DEE649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48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0" name="Line 12">
              <a:extLst>
                <a:ext uri="{FF2B5EF4-FFF2-40B4-BE49-F238E27FC236}">
                  <a16:creationId xmlns:a16="http://schemas.microsoft.com/office/drawing/2014/main" id="{BD70ED83-5A45-4B98-98AD-FFE4DC09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1" name="Line 13">
              <a:extLst>
                <a:ext uri="{FF2B5EF4-FFF2-40B4-BE49-F238E27FC236}">
                  <a16:creationId xmlns:a16="http://schemas.microsoft.com/office/drawing/2014/main" id="{06BE0CDB-043B-46A5-B173-5BAB41F18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48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2" name="Line 14">
              <a:extLst>
                <a:ext uri="{FF2B5EF4-FFF2-40B4-BE49-F238E27FC236}">
                  <a16:creationId xmlns:a16="http://schemas.microsoft.com/office/drawing/2014/main" id="{0CB0DE67-A0E7-4D9B-B0B9-C549A9000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200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3" name="Line 15">
              <a:extLst>
                <a:ext uri="{FF2B5EF4-FFF2-40B4-BE49-F238E27FC236}">
                  <a16:creationId xmlns:a16="http://schemas.microsoft.com/office/drawing/2014/main" id="{A1C8D099-8348-4FF1-B156-108D7DD34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12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4" name="Line 16">
              <a:extLst>
                <a:ext uri="{FF2B5EF4-FFF2-40B4-BE49-F238E27FC236}">
                  <a16:creationId xmlns:a16="http://schemas.microsoft.com/office/drawing/2014/main" id="{A551E6DE-2DEC-4BB6-8699-C022C9589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48"/>
              <a:ext cx="13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5" name="Line 17">
              <a:extLst>
                <a:ext uri="{FF2B5EF4-FFF2-40B4-BE49-F238E27FC236}">
                  <a16:creationId xmlns:a16="http://schemas.microsoft.com/office/drawing/2014/main" id="{3675F87F-2623-44FA-816C-9D9EC7921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6" name="Line 18">
              <a:extLst>
                <a:ext uri="{FF2B5EF4-FFF2-40B4-BE49-F238E27FC236}">
                  <a16:creationId xmlns:a16="http://schemas.microsoft.com/office/drawing/2014/main" id="{C07297D4-81DF-4529-A089-78C78016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7" name="Line 19">
              <a:extLst>
                <a:ext uri="{FF2B5EF4-FFF2-40B4-BE49-F238E27FC236}">
                  <a16:creationId xmlns:a16="http://schemas.microsoft.com/office/drawing/2014/main" id="{538A3F2F-7C96-4855-88BB-1C36FD46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8" name="Line 20">
              <a:extLst>
                <a:ext uri="{FF2B5EF4-FFF2-40B4-BE49-F238E27FC236}">
                  <a16:creationId xmlns:a16="http://schemas.microsoft.com/office/drawing/2014/main" id="{49F494A0-6425-4D76-98CF-67E6CCDD5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6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9" name="Line 21">
              <a:extLst>
                <a:ext uri="{FF2B5EF4-FFF2-40B4-BE49-F238E27FC236}">
                  <a16:creationId xmlns:a16="http://schemas.microsoft.com/office/drawing/2014/main" id="{5B0D6B01-6597-42EE-A239-49A4C8C42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64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0" name="Line 22">
              <a:extLst>
                <a:ext uri="{FF2B5EF4-FFF2-40B4-BE49-F238E27FC236}">
                  <a16:creationId xmlns:a16="http://schemas.microsoft.com/office/drawing/2014/main" id="{A9BAE0DE-111F-4A03-BCD2-00E9679D0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6" y="2169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1" name="Line 23">
              <a:extLst>
                <a:ext uri="{FF2B5EF4-FFF2-40B4-BE49-F238E27FC236}">
                  <a16:creationId xmlns:a16="http://schemas.microsoft.com/office/drawing/2014/main" id="{E0A128A4-8859-47BD-AAA0-E154D2FD5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2" name="Line 24">
              <a:extLst>
                <a:ext uri="{FF2B5EF4-FFF2-40B4-BE49-F238E27FC236}">
                  <a16:creationId xmlns:a16="http://schemas.microsoft.com/office/drawing/2014/main" id="{2076DDAF-5E5D-43B6-B4E0-D73EF9420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2109"/>
              <a:ext cx="88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3" name="Line 25">
              <a:extLst>
                <a:ext uri="{FF2B5EF4-FFF2-40B4-BE49-F238E27FC236}">
                  <a16:creationId xmlns:a16="http://schemas.microsoft.com/office/drawing/2014/main" id="{F1721819-053A-4E02-B932-8250327DD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12"/>
              <a:ext cx="18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4" name="Line 26">
              <a:extLst>
                <a:ext uri="{FF2B5EF4-FFF2-40B4-BE49-F238E27FC236}">
                  <a16:creationId xmlns:a16="http://schemas.microsoft.com/office/drawing/2014/main" id="{76CCF592-7860-40D1-8311-D99353896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8" y="206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5" name="Line 27">
              <a:extLst>
                <a:ext uri="{FF2B5EF4-FFF2-40B4-BE49-F238E27FC236}">
                  <a16:creationId xmlns:a16="http://schemas.microsoft.com/office/drawing/2014/main" id="{BF169E7F-A8FA-4D60-A4DE-EAC68053A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6" name="Line 28">
              <a:extLst>
                <a:ext uri="{FF2B5EF4-FFF2-40B4-BE49-F238E27FC236}">
                  <a16:creationId xmlns:a16="http://schemas.microsoft.com/office/drawing/2014/main" id="{6ACA5FFD-6591-4817-A0B9-EC53F262F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7" name="Line 29">
              <a:extLst>
                <a:ext uri="{FF2B5EF4-FFF2-40B4-BE49-F238E27FC236}">
                  <a16:creationId xmlns:a16="http://schemas.microsoft.com/office/drawing/2014/main" id="{0C16F7AF-75C6-40DA-A474-2A3D74CDD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4" y="2055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8" name="Line 30">
              <a:extLst>
                <a:ext uri="{FF2B5EF4-FFF2-40B4-BE49-F238E27FC236}">
                  <a16:creationId xmlns:a16="http://schemas.microsoft.com/office/drawing/2014/main" id="{8646C0D6-0049-4C26-A244-536A0E92C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9" name="Line 31">
              <a:extLst>
                <a:ext uri="{FF2B5EF4-FFF2-40B4-BE49-F238E27FC236}">
                  <a16:creationId xmlns:a16="http://schemas.microsoft.com/office/drawing/2014/main" id="{4232D355-66E9-4FF4-AC1C-F8EFE801A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0" name="Line 32">
              <a:extLst>
                <a:ext uri="{FF2B5EF4-FFF2-40B4-BE49-F238E27FC236}">
                  <a16:creationId xmlns:a16="http://schemas.microsoft.com/office/drawing/2014/main" id="{3588385F-C5EB-4D85-86C5-12D9E446F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1" name="Line 33">
              <a:extLst>
                <a:ext uri="{FF2B5EF4-FFF2-40B4-BE49-F238E27FC236}">
                  <a16:creationId xmlns:a16="http://schemas.microsoft.com/office/drawing/2014/main" id="{791E9F6A-22C3-4C27-8C78-2655AA08E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2" name="Line 34">
              <a:extLst>
                <a:ext uri="{FF2B5EF4-FFF2-40B4-BE49-F238E27FC236}">
                  <a16:creationId xmlns:a16="http://schemas.microsoft.com/office/drawing/2014/main" id="{8A82A579-93F8-435A-B236-F6506DF4A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3" name="Oval 35">
              <a:extLst>
                <a:ext uri="{FF2B5EF4-FFF2-40B4-BE49-F238E27FC236}">
                  <a16:creationId xmlns:a16="http://schemas.microsoft.com/office/drawing/2014/main" id="{47663451-EB00-4B9F-987F-75D9A718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4" name="Oval 36">
              <a:extLst>
                <a:ext uri="{FF2B5EF4-FFF2-40B4-BE49-F238E27FC236}">
                  <a16:creationId xmlns:a16="http://schemas.microsoft.com/office/drawing/2014/main" id="{EF339CB0-B822-4CBB-BFC6-56963F54E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84"/>
              <a:ext cx="48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5" name="Oval 37">
              <a:extLst>
                <a:ext uri="{FF2B5EF4-FFF2-40B4-BE49-F238E27FC236}">
                  <a16:creationId xmlns:a16="http://schemas.microsoft.com/office/drawing/2014/main" id="{F57E97A5-8EE1-45A6-B238-1AE7BB031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6" name="Oval 38">
              <a:extLst>
                <a:ext uri="{FF2B5EF4-FFF2-40B4-BE49-F238E27FC236}">
                  <a16:creationId xmlns:a16="http://schemas.microsoft.com/office/drawing/2014/main" id="{21F4B0D5-0C58-44C5-948A-2477D001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7" name="Oval 39">
              <a:extLst>
                <a:ext uri="{FF2B5EF4-FFF2-40B4-BE49-F238E27FC236}">
                  <a16:creationId xmlns:a16="http://schemas.microsoft.com/office/drawing/2014/main" id="{D3C2837F-5D46-4EF7-AE45-59A93C662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8" name="Oval 40">
              <a:extLst>
                <a:ext uri="{FF2B5EF4-FFF2-40B4-BE49-F238E27FC236}">
                  <a16:creationId xmlns:a16="http://schemas.microsoft.com/office/drawing/2014/main" id="{985BFDB9-26D3-417A-84AB-51A4E65F4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9" name="Oval 41">
              <a:extLst>
                <a:ext uri="{FF2B5EF4-FFF2-40B4-BE49-F238E27FC236}">
                  <a16:creationId xmlns:a16="http://schemas.microsoft.com/office/drawing/2014/main" id="{6C808EA7-697A-4010-89E7-226289E8F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0" name="Oval 42">
              <a:extLst>
                <a:ext uri="{FF2B5EF4-FFF2-40B4-BE49-F238E27FC236}">
                  <a16:creationId xmlns:a16="http://schemas.microsoft.com/office/drawing/2014/main" id="{28C41371-FA70-4A07-A6BC-40BD4853D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1" name="Oval 43">
              <a:extLst>
                <a:ext uri="{FF2B5EF4-FFF2-40B4-BE49-F238E27FC236}">
                  <a16:creationId xmlns:a16="http://schemas.microsoft.com/office/drawing/2014/main" id="{A5A36912-C9DA-4AF2-B6C4-D4A775EC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2" name="Oval 44">
              <a:extLst>
                <a:ext uri="{FF2B5EF4-FFF2-40B4-BE49-F238E27FC236}">
                  <a16:creationId xmlns:a16="http://schemas.microsoft.com/office/drawing/2014/main" id="{A9D2CD81-DF85-4403-9520-A8C88BDF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3" name="Oval 45">
              <a:extLst>
                <a:ext uri="{FF2B5EF4-FFF2-40B4-BE49-F238E27FC236}">
                  <a16:creationId xmlns:a16="http://schemas.microsoft.com/office/drawing/2014/main" id="{615D7B5C-7194-4E48-B309-6EFE5306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12"/>
              <a:ext cx="1056" cy="6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4" name="Oval 46">
              <a:extLst>
                <a:ext uri="{FF2B5EF4-FFF2-40B4-BE49-F238E27FC236}">
                  <a16:creationId xmlns:a16="http://schemas.microsoft.com/office/drawing/2014/main" id="{DA8451E8-541B-4911-8D37-9E3EFA1E5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5" name="Oval 47">
              <a:extLst>
                <a:ext uri="{FF2B5EF4-FFF2-40B4-BE49-F238E27FC236}">
                  <a16:creationId xmlns:a16="http://schemas.microsoft.com/office/drawing/2014/main" id="{2FCA5D01-B9F0-4BA7-A806-E9E8D7398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6" name="Oval 48">
              <a:extLst>
                <a:ext uri="{FF2B5EF4-FFF2-40B4-BE49-F238E27FC236}">
                  <a16:creationId xmlns:a16="http://schemas.microsoft.com/office/drawing/2014/main" id="{5BDFE752-F5C4-490B-9CE8-E649DC8D3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7" name="Oval 49">
              <a:extLst>
                <a:ext uri="{FF2B5EF4-FFF2-40B4-BE49-F238E27FC236}">
                  <a16:creationId xmlns:a16="http://schemas.microsoft.com/office/drawing/2014/main" id="{4300D045-CB8B-4220-850E-1A71A896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8" name="Oval 50">
              <a:extLst>
                <a:ext uri="{FF2B5EF4-FFF2-40B4-BE49-F238E27FC236}">
                  <a16:creationId xmlns:a16="http://schemas.microsoft.com/office/drawing/2014/main" id="{8AEB1ACD-6E01-4E8E-B699-C08352A74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9" name="Text Box 51">
              <a:extLst>
                <a:ext uri="{FF2B5EF4-FFF2-40B4-BE49-F238E27FC236}">
                  <a16:creationId xmlns:a16="http://schemas.microsoft.com/office/drawing/2014/main" id="{88A2A220-2285-4675-9FDC-80407F3B4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9860" name="Text Box 52">
              <a:extLst>
                <a:ext uri="{FF2B5EF4-FFF2-40B4-BE49-F238E27FC236}">
                  <a16:creationId xmlns:a16="http://schemas.microsoft.com/office/drawing/2014/main" id="{60D6465C-20D8-4E15-B560-AB8B67D32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9861" name="Text Box 53">
              <a:extLst>
                <a:ext uri="{FF2B5EF4-FFF2-40B4-BE49-F238E27FC236}">
                  <a16:creationId xmlns:a16="http://schemas.microsoft.com/office/drawing/2014/main" id="{292E3A93-BFA4-465A-84FC-091E24296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19862" name="Text Box 54">
              <a:extLst>
                <a:ext uri="{FF2B5EF4-FFF2-40B4-BE49-F238E27FC236}">
                  <a16:creationId xmlns:a16="http://schemas.microsoft.com/office/drawing/2014/main" id="{C2E88334-DA1A-4C17-B610-47E19798C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19863" name="Text Box 55">
              <a:extLst>
                <a:ext uri="{FF2B5EF4-FFF2-40B4-BE49-F238E27FC236}">
                  <a16:creationId xmlns:a16="http://schemas.microsoft.com/office/drawing/2014/main" id="{B00E9384-0B29-4595-B78E-0693E6BB2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3,4</a:t>
              </a:r>
            </a:p>
          </p:txBody>
        </p:sp>
        <p:sp>
          <p:nvSpPr>
            <p:cNvPr id="119864" name="Text Box 56">
              <a:extLst>
                <a:ext uri="{FF2B5EF4-FFF2-40B4-BE49-F238E27FC236}">
                  <a16:creationId xmlns:a16="http://schemas.microsoft.com/office/drawing/2014/main" id="{54B772FD-5E65-4E73-A6E1-337C08949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2,4</a:t>
              </a:r>
            </a:p>
          </p:txBody>
        </p:sp>
        <p:sp>
          <p:nvSpPr>
            <p:cNvPr id="119865" name="Text Box 57">
              <a:extLst>
                <a:ext uri="{FF2B5EF4-FFF2-40B4-BE49-F238E27FC236}">
                  <a16:creationId xmlns:a16="http://schemas.microsoft.com/office/drawing/2014/main" id="{BD447C2F-1A2E-48FD-BB93-72E90C466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1,4</a:t>
              </a:r>
            </a:p>
          </p:txBody>
        </p:sp>
        <p:sp>
          <p:nvSpPr>
            <p:cNvPr id="119866" name="Text Box 58">
              <a:extLst>
                <a:ext uri="{FF2B5EF4-FFF2-40B4-BE49-F238E27FC236}">
                  <a16:creationId xmlns:a16="http://schemas.microsoft.com/office/drawing/2014/main" id="{6CF1CE15-FB73-4A4F-AD22-F6A8F5A4C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</a:t>
              </a:r>
            </a:p>
          </p:txBody>
        </p:sp>
        <p:sp>
          <p:nvSpPr>
            <p:cNvPr id="119867" name="Text Box 59">
              <a:extLst>
                <a:ext uri="{FF2B5EF4-FFF2-40B4-BE49-F238E27FC236}">
                  <a16:creationId xmlns:a16="http://schemas.microsoft.com/office/drawing/2014/main" id="{31B9B1EA-4A32-4152-AD46-F5D47738E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</a:t>
              </a:r>
            </a:p>
          </p:txBody>
        </p:sp>
        <p:sp>
          <p:nvSpPr>
            <p:cNvPr id="119868" name="Text Box 60">
              <a:extLst>
                <a:ext uri="{FF2B5EF4-FFF2-40B4-BE49-F238E27FC236}">
                  <a16:creationId xmlns:a16="http://schemas.microsoft.com/office/drawing/2014/main" id="{9B36FEF7-22F5-4455-B186-6F06B4AD2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</a:t>
              </a:r>
            </a:p>
          </p:txBody>
        </p:sp>
        <p:sp>
          <p:nvSpPr>
            <p:cNvPr id="119869" name="Text Box 61">
              <a:extLst>
                <a:ext uri="{FF2B5EF4-FFF2-40B4-BE49-F238E27FC236}">
                  <a16:creationId xmlns:a16="http://schemas.microsoft.com/office/drawing/2014/main" id="{67981D2C-4F47-4445-938F-CFF25D8F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2,3,4</a:t>
              </a:r>
            </a:p>
          </p:txBody>
        </p:sp>
        <p:sp>
          <p:nvSpPr>
            <p:cNvPr id="119870" name="Text Box 62">
              <a:extLst>
                <a:ext uri="{FF2B5EF4-FFF2-40B4-BE49-F238E27FC236}">
                  <a16:creationId xmlns:a16="http://schemas.microsoft.com/office/drawing/2014/main" id="{25DC35DF-9626-4AEA-846A-F45CD675F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1,3,4</a:t>
              </a:r>
            </a:p>
          </p:txBody>
        </p:sp>
        <p:sp>
          <p:nvSpPr>
            <p:cNvPr id="119871" name="Text Box 63">
              <a:extLst>
                <a:ext uri="{FF2B5EF4-FFF2-40B4-BE49-F238E27FC236}">
                  <a16:creationId xmlns:a16="http://schemas.microsoft.com/office/drawing/2014/main" id="{669C52C9-D49E-4070-B516-2600424A3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1,2,4</a:t>
              </a:r>
            </a:p>
          </p:txBody>
        </p:sp>
        <p:sp>
          <p:nvSpPr>
            <p:cNvPr id="119872" name="Text Box 64">
              <a:extLst>
                <a:ext uri="{FF2B5EF4-FFF2-40B4-BE49-F238E27FC236}">
                  <a16:creationId xmlns:a16="http://schemas.microsoft.com/office/drawing/2014/main" id="{7C9D5314-75A9-4083-9C62-CF5FB3DEB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</a:t>
              </a:r>
            </a:p>
          </p:txBody>
        </p:sp>
        <p:sp>
          <p:nvSpPr>
            <p:cNvPr id="119873" name="Text Box 65">
              <a:extLst>
                <a:ext uri="{FF2B5EF4-FFF2-40B4-BE49-F238E27FC236}">
                  <a16:creationId xmlns:a16="http://schemas.microsoft.com/office/drawing/2014/main" id="{D7088D51-53CF-4FF2-929C-32E0E214E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3504"/>
              <a:ext cx="56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1,2,3,4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CA45572-E627-46AC-B56F-CD21F42B17A4}"/>
              </a:ext>
            </a:extLst>
          </p:cNvPr>
          <p:cNvSpPr txBox="1"/>
          <p:nvPr/>
        </p:nvSpPr>
        <p:spPr>
          <a:xfrm>
            <a:off x="2320925" y="4225925"/>
            <a:ext cx="53975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87%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4393A2-FEDE-4DF4-B97C-077518455498}"/>
              </a:ext>
            </a:extLst>
          </p:cNvPr>
          <p:cNvSpPr txBox="1"/>
          <p:nvPr/>
        </p:nvSpPr>
        <p:spPr>
          <a:xfrm>
            <a:off x="4352925" y="4233864"/>
            <a:ext cx="54133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88%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D62656F-50E2-4CE8-A9BB-36C71548CA9F}"/>
              </a:ext>
            </a:extLst>
          </p:cNvPr>
          <p:cNvSpPr/>
          <p:nvPr/>
        </p:nvSpPr>
        <p:spPr>
          <a:xfrm>
            <a:off x="3454400" y="1524000"/>
            <a:ext cx="914400" cy="533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9AFA5B-2E8F-4746-827C-1CBED580EAD5}"/>
              </a:ext>
            </a:extLst>
          </p:cNvPr>
          <p:cNvSpPr/>
          <p:nvPr/>
        </p:nvSpPr>
        <p:spPr>
          <a:xfrm>
            <a:off x="1897064" y="2743200"/>
            <a:ext cx="1074737" cy="685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AA9FDB3-812A-4902-AA9C-F017C0221426}"/>
              </a:ext>
            </a:extLst>
          </p:cNvPr>
          <p:cNvSpPr/>
          <p:nvPr/>
        </p:nvSpPr>
        <p:spPr>
          <a:xfrm>
            <a:off x="4351338" y="3962400"/>
            <a:ext cx="13716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7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8FBD546B-AA30-4E9D-9CFC-8D4A88D0C4B6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609600"/>
            <a:ext cx="8382000" cy="5657850"/>
            <a:chOff x="226" y="384"/>
            <a:chExt cx="5280" cy="3564"/>
          </a:xfrm>
        </p:grpSpPr>
        <p:sp>
          <p:nvSpPr>
            <p:cNvPr id="119811" name="Line 3">
              <a:extLst>
                <a:ext uri="{FF2B5EF4-FFF2-40B4-BE49-F238E27FC236}">
                  <a16:creationId xmlns:a16="http://schemas.microsoft.com/office/drawing/2014/main" id="{C5D7266A-2824-40C3-A50E-0435BAABB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5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2" name="Line 4">
              <a:extLst>
                <a:ext uri="{FF2B5EF4-FFF2-40B4-BE49-F238E27FC236}">
                  <a16:creationId xmlns:a16="http://schemas.microsoft.com/office/drawing/2014/main" id="{742C5DCA-6646-4250-9DF6-993777586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3" name="Line 5">
              <a:extLst>
                <a:ext uri="{FF2B5EF4-FFF2-40B4-BE49-F238E27FC236}">
                  <a16:creationId xmlns:a16="http://schemas.microsoft.com/office/drawing/2014/main" id="{1939E89F-5CF3-4E28-8E6C-059AC93FA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4" name="Line 6">
              <a:extLst>
                <a:ext uri="{FF2B5EF4-FFF2-40B4-BE49-F238E27FC236}">
                  <a16:creationId xmlns:a16="http://schemas.microsoft.com/office/drawing/2014/main" id="{19C6E05A-99D6-4C4F-9B1F-F21543548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5" name="Line 7">
              <a:extLst>
                <a:ext uri="{FF2B5EF4-FFF2-40B4-BE49-F238E27FC236}">
                  <a16:creationId xmlns:a16="http://schemas.microsoft.com/office/drawing/2014/main" id="{60D0187E-9EDF-497F-9D39-6C1888F1E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6" name="Line 8">
              <a:extLst>
                <a:ext uri="{FF2B5EF4-FFF2-40B4-BE49-F238E27FC236}">
                  <a16:creationId xmlns:a16="http://schemas.microsoft.com/office/drawing/2014/main" id="{069FEC15-21C3-46F1-B11D-F0A139864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200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7" name="Line 9">
              <a:extLst>
                <a:ext uri="{FF2B5EF4-FFF2-40B4-BE49-F238E27FC236}">
                  <a16:creationId xmlns:a16="http://schemas.microsoft.com/office/drawing/2014/main" id="{03CB27CF-DDE1-41ED-B5B7-946751F0C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8" name="Line 10">
              <a:extLst>
                <a:ext uri="{FF2B5EF4-FFF2-40B4-BE49-F238E27FC236}">
                  <a16:creationId xmlns:a16="http://schemas.microsoft.com/office/drawing/2014/main" id="{8F471771-8B71-4584-A711-A2E2DCE34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248"/>
              <a:ext cx="14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19" name="Line 11">
              <a:extLst>
                <a:ext uri="{FF2B5EF4-FFF2-40B4-BE49-F238E27FC236}">
                  <a16:creationId xmlns:a16="http://schemas.microsoft.com/office/drawing/2014/main" id="{29790D7B-4A2A-4708-995F-69DAB1D2F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48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0" name="Line 12">
              <a:extLst>
                <a:ext uri="{FF2B5EF4-FFF2-40B4-BE49-F238E27FC236}">
                  <a16:creationId xmlns:a16="http://schemas.microsoft.com/office/drawing/2014/main" id="{02FF031D-8A20-428C-9CE4-9D5F08D2D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1" name="Line 13">
              <a:extLst>
                <a:ext uri="{FF2B5EF4-FFF2-40B4-BE49-F238E27FC236}">
                  <a16:creationId xmlns:a16="http://schemas.microsoft.com/office/drawing/2014/main" id="{885AB3FB-3F0B-4DE1-B052-4E64B47DC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48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2" name="Line 14">
              <a:extLst>
                <a:ext uri="{FF2B5EF4-FFF2-40B4-BE49-F238E27FC236}">
                  <a16:creationId xmlns:a16="http://schemas.microsoft.com/office/drawing/2014/main" id="{277BA8C9-7C5F-4064-B337-7E23C1A34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200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3" name="Line 15">
              <a:extLst>
                <a:ext uri="{FF2B5EF4-FFF2-40B4-BE49-F238E27FC236}">
                  <a16:creationId xmlns:a16="http://schemas.microsoft.com/office/drawing/2014/main" id="{A1917A9A-AC48-42A5-BC7C-F597CE8CD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12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4" name="Line 16">
              <a:extLst>
                <a:ext uri="{FF2B5EF4-FFF2-40B4-BE49-F238E27FC236}">
                  <a16:creationId xmlns:a16="http://schemas.microsoft.com/office/drawing/2014/main" id="{754C9D29-40B1-4784-8A61-57F9E40A1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48"/>
              <a:ext cx="13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5" name="Line 17">
              <a:extLst>
                <a:ext uri="{FF2B5EF4-FFF2-40B4-BE49-F238E27FC236}">
                  <a16:creationId xmlns:a16="http://schemas.microsoft.com/office/drawing/2014/main" id="{EDB19FC6-E053-4E85-838A-E1F542505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6" name="Line 18">
              <a:extLst>
                <a:ext uri="{FF2B5EF4-FFF2-40B4-BE49-F238E27FC236}">
                  <a16:creationId xmlns:a16="http://schemas.microsoft.com/office/drawing/2014/main" id="{D93AAC04-0F89-4898-936E-3E3A71374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7" name="Line 19">
              <a:extLst>
                <a:ext uri="{FF2B5EF4-FFF2-40B4-BE49-F238E27FC236}">
                  <a16:creationId xmlns:a16="http://schemas.microsoft.com/office/drawing/2014/main" id="{A0363DDE-29C3-4BA2-9455-E2B6AEFAA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8" name="Line 20">
              <a:extLst>
                <a:ext uri="{FF2B5EF4-FFF2-40B4-BE49-F238E27FC236}">
                  <a16:creationId xmlns:a16="http://schemas.microsoft.com/office/drawing/2014/main" id="{58FB8473-E659-424F-A1EB-7FD6DFD7C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6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29" name="Line 21">
              <a:extLst>
                <a:ext uri="{FF2B5EF4-FFF2-40B4-BE49-F238E27FC236}">
                  <a16:creationId xmlns:a16="http://schemas.microsoft.com/office/drawing/2014/main" id="{04C732EE-0903-46A9-AE92-604E7A209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64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0" name="Line 22">
              <a:extLst>
                <a:ext uri="{FF2B5EF4-FFF2-40B4-BE49-F238E27FC236}">
                  <a16:creationId xmlns:a16="http://schemas.microsoft.com/office/drawing/2014/main" id="{3DD6D29D-C703-4304-916C-329948103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6" y="2169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1" name="Line 23">
              <a:extLst>
                <a:ext uri="{FF2B5EF4-FFF2-40B4-BE49-F238E27FC236}">
                  <a16:creationId xmlns:a16="http://schemas.microsoft.com/office/drawing/2014/main" id="{B0E24E81-AF7E-4CAE-ABB7-DAC9BCCE7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2" name="Line 24">
              <a:extLst>
                <a:ext uri="{FF2B5EF4-FFF2-40B4-BE49-F238E27FC236}">
                  <a16:creationId xmlns:a16="http://schemas.microsoft.com/office/drawing/2014/main" id="{68553037-196F-4ECA-A561-EA31C916E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2109"/>
              <a:ext cx="88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3" name="Line 25">
              <a:extLst>
                <a:ext uri="{FF2B5EF4-FFF2-40B4-BE49-F238E27FC236}">
                  <a16:creationId xmlns:a16="http://schemas.microsoft.com/office/drawing/2014/main" id="{EB63C32E-BA79-4784-AD68-C0FD1194E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12"/>
              <a:ext cx="18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4" name="Line 26">
              <a:extLst>
                <a:ext uri="{FF2B5EF4-FFF2-40B4-BE49-F238E27FC236}">
                  <a16:creationId xmlns:a16="http://schemas.microsoft.com/office/drawing/2014/main" id="{53CDB6A3-38BB-4A32-AB96-276C73F44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8" y="206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5" name="Line 27">
              <a:extLst>
                <a:ext uri="{FF2B5EF4-FFF2-40B4-BE49-F238E27FC236}">
                  <a16:creationId xmlns:a16="http://schemas.microsoft.com/office/drawing/2014/main" id="{0364888D-2A62-4FC1-B235-C8ED9E44B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6" name="Line 28">
              <a:extLst>
                <a:ext uri="{FF2B5EF4-FFF2-40B4-BE49-F238E27FC236}">
                  <a16:creationId xmlns:a16="http://schemas.microsoft.com/office/drawing/2014/main" id="{5810B6E4-50B9-49AC-81A9-83B5A64A3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7" name="Line 29">
              <a:extLst>
                <a:ext uri="{FF2B5EF4-FFF2-40B4-BE49-F238E27FC236}">
                  <a16:creationId xmlns:a16="http://schemas.microsoft.com/office/drawing/2014/main" id="{D6BB3742-A00E-4CD9-85B5-60100E201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4" y="2055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8" name="Line 30">
              <a:extLst>
                <a:ext uri="{FF2B5EF4-FFF2-40B4-BE49-F238E27FC236}">
                  <a16:creationId xmlns:a16="http://schemas.microsoft.com/office/drawing/2014/main" id="{D8599264-B095-496C-883F-9E894BC57A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39" name="Line 31">
              <a:extLst>
                <a:ext uri="{FF2B5EF4-FFF2-40B4-BE49-F238E27FC236}">
                  <a16:creationId xmlns:a16="http://schemas.microsoft.com/office/drawing/2014/main" id="{CC856BDD-6930-4678-9D82-271CEDDA1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0" name="Line 32">
              <a:extLst>
                <a:ext uri="{FF2B5EF4-FFF2-40B4-BE49-F238E27FC236}">
                  <a16:creationId xmlns:a16="http://schemas.microsoft.com/office/drawing/2014/main" id="{7E2E263C-99B1-4D18-BBF8-AF4EA2009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1" name="Line 33">
              <a:extLst>
                <a:ext uri="{FF2B5EF4-FFF2-40B4-BE49-F238E27FC236}">
                  <a16:creationId xmlns:a16="http://schemas.microsoft.com/office/drawing/2014/main" id="{7D3BD888-ADF7-4B66-A773-600160C31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2" name="Line 34">
              <a:extLst>
                <a:ext uri="{FF2B5EF4-FFF2-40B4-BE49-F238E27FC236}">
                  <a16:creationId xmlns:a16="http://schemas.microsoft.com/office/drawing/2014/main" id="{C0A591F3-0A42-48F2-9432-4944FE967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3" name="Oval 35">
              <a:extLst>
                <a:ext uri="{FF2B5EF4-FFF2-40B4-BE49-F238E27FC236}">
                  <a16:creationId xmlns:a16="http://schemas.microsoft.com/office/drawing/2014/main" id="{BEC82F47-5FF0-4740-A727-4D6FFF1C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4" name="Oval 36">
              <a:extLst>
                <a:ext uri="{FF2B5EF4-FFF2-40B4-BE49-F238E27FC236}">
                  <a16:creationId xmlns:a16="http://schemas.microsoft.com/office/drawing/2014/main" id="{5C67473A-22F1-4ED8-8FA9-1FBCA10BF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84"/>
              <a:ext cx="48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5" name="Oval 37">
              <a:extLst>
                <a:ext uri="{FF2B5EF4-FFF2-40B4-BE49-F238E27FC236}">
                  <a16:creationId xmlns:a16="http://schemas.microsoft.com/office/drawing/2014/main" id="{78B45A17-25DB-49BE-8404-34D26D74B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6" name="Oval 38">
              <a:extLst>
                <a:ext uri="{FF2B5EF4-FFF2-40B4-BE49-F238E27FC236}">
                  <a16:creationId xmlns:a16="http://schemas.microsoft.com/office/drawing/2014/main" id="{7CC641FC-4DBF-4120-BFFB-AA396F0FA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7" name="Oval 39">
              <a:extLst>
                <a:ext uri="{FF2B5EF4-FFF2-40B4-BE49-F238E27FC236}">
                  <a16:creationId xmlns:a16="http://schemas.microsoft.com/office/drawing/2014/main" id="{1F09D225-51B7-471C-891A-FAC6326D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8" name="Oval 40">
              <a:extLst>
                <a:ext uri="{FF2B5EF4-FFF2-40B4-BE49-F238E27FC236}">
                  <a16:creationId xmlns:a16="http://schemas.microsoft.com/office/drawing/2014/main" id="{DFF16262-E0FD-47F0-8A82-CC1587031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49" name="Oval 41">
              <a:extLst>
                <a:ext uri="{FF2B5EF4-FFF2-40B4-BE49-F238E27FC236}">
                  <a16:creationId xmlns:a16="http://schemas.microsoft.com/office/drawing/2014/main" id="{12D3F47F-8D34-45C0-99B5-12542A8C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0" name="Oval 42">
              <a:extLst>
                <a:ext uri="{FF2B5EF4-FFF2-40B4-BE49-F238E27FC236}">
                  <a16:creationId xmlns:a16="http://schemas.microsoft.com/office/drawing/2014/main" id="{CD7DC1D7-D7F4-4975-812D-91557470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1" name="Oval 43">
              <a:extLst>
                <a:ext uri="{FF2B5EF4-FFF2-40B4-BE49-F238E27FC236}">
                  <a16:creationId xmlns:a16="http://schemas.microsoft.com/office/drawing/2014/main" id="{01B5164C-993D-4CB7-A9CF-B2BE426A9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2" name="Oval 44">
              <a:extLst>
                <a:ext uri="{FF2B5EF4-FFF2-40B4-BE49-F238E27FC236}">
                  <a16:creationId xmlns:a16="http://schemas.microsoft.com/office/drawing/2014/main" id="{41346752-05BF-4C24-BAFC-032E92D8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3" name="Oval 45">
              <a:extLst>
                <a:ext uri="{FF2B5EF4-FFF2-40B4-BE49-F238E27FC236}">
                  <a16:creationId xmlns:a16="http://schemas.microsoft.com/office/drawing/2014/main" id="{C9D205D6-6525-4FDF-B1F6-F2306733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12"/>
              <a:ext cx="1056" cy="6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4" name="Oval 46">
              <a:extLst>
                <a:ext uri="{FF2B5EF4-FFF2-40B4-BE49-F238E27FC236}">
                  <a16:creationId xmlns:a16="http://schemas.microsoft.com/office/drawing/2014/main" id="{E35C323F-CB13-44B4-A36C-63616412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5" name="Oval 47">
              <a:extLst>
                <a:ext uri="{FF2B5EF4-FFF2-40B4-BE49-F238E27FC236}">
                  <a16:creationId xmlns:a16="http://schemas.microsoft.com/office/drawing/2014/main" id="{D05D1975-2E96-4E54-BC7A-AABDF6309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6" name="Oval 48">
              <a:extLst>
                <a:ext uri="{FF2B5EF4-FFF2-40B4-BE49-F238E27FC236}">
                  <a16:creationId xmlns:a16="http://schemas.microsoft.com/office/drawing/2014/main" id="{059E2D4B-6E24-43E3-B9A4-6091E26C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7" name="Oval 49">
              <a:extLst>
                <a:ext uri="{FF2B5EF4-FFF2-40B4-BE49-F238E27FC236}">
                  <a16:creationId xmlns:a16="http://schemas.microsoft.com/office/drawing/2014/main" id="{D4E73278-8C92-4B73-822F-9CDD86E4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8" name="Oval 50">
              <a:extLst>
                <a:ext uri="{FF2B5EF4-FFF2-40B4-BE49-F238E27FC236}">
                  <a16:creationId xmlns:a16="http://schemas.microsoft.com/office/drawing/2014/main" id="{1BD53A94-DCCE-4ED1-B795-180282FC3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859" name="Text Box 51">
              <a:extLst>
                <a:ext uri="{FF2B5EF4-FFF2-40B4-BE49-F238E27FC236}">
                  <a16:creationId xmlns:a16="http://schemas.microsoft.com/office/drawing/2014/main" id="{A6E98371-4E0C-46F1-BA5A-622D100FD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9860" name="Text Box 52">
              <a:extLst>
                <a:ext uri="{FF2B5EF4-FFF2-40B4-BE49-F238E27FC236}">
                  <a16:creationId xmlns:a16="http://schemas.microsoft.com/office/drawing/2014/main" id="{0A83407C-55F2-4F91-898D-EA10F9602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9861" name="Text Box 53">
              <a:extLst>
                <a:ext uri="{FF2B5EF4-FFF2-40B4-BE49-F238E27FC236}">
                  <a16:creationId xmlns:a16="http://schemas.microsoft.com/office/drawing/2014/main" id="{8828C42D-56C8-4D9B-AE99-5DA39260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19862" name="Text Box 54">
              <a:extLst>
                <a:ext uri="{FF2B5EF4-FFF2-40B4-BE49-F238E27FC236}">
                  <a16:creationId xmlns:a16="http://schemas.microsoft.com/office/drawing/2014/main" id="{22D6F62C-1419-4075-9033-EEEBA4913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100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19863" name="Text Box 55">
              <a:extLst>
                <a:ext uri="{FF2B5EF4-FFF2-40B4-BE49-F238E27FC236}">
                  <a16:creationId xmlns:a16="http://schemas.microsoft.com/office/drawing/2014/main" id="{0506182A-932E-414A-9D2F-D5720E205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3,4</a:t>
              </a:r>
            </a:p>
          </p:txBody>
        </p:sp>
        <p:sp>
          <p:nvSpPr>
            <p:cNvPr id="119864" name="Text Box 56">
              <a:extLst>
                <a:ext uri="{FF2B5EF4-FFF2-40B4-BE49-F238E27FC236}">
                  <a16:creationId xmlns:a16="http://schemas.microsoft.com/office/drawing/2014/main" id="{1EB99863-E4DA-41EE-80CB-20C926B86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2,4</a:t>
              </a:r>
            </a:p>
          </p:txBody>
        </p:sp>
        <p:sp>
          <p:nvSpPr>
            <p:cNvPr id="119865" name="Text Box 57">
              <a:extLst>
                <a:ext uri="{FF2B5EF4-FFF2-40B4-BE49-F238E27FC236}">
                  <a16:creationId xmlns:a16="http://schemas.microsoft.com/office/drawing/2014/main" id="{EEE971FF-3AA0-4C3B-AAE6-0DDA3B7F9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1,4</a:t>
              </a:r>
            </a:p>
          </p:txBody>
        </p:sp>
        <p:sp>
          <p:nvSpPr>
            <p:cNvPr id="119866" name="Text Box 58">
              <a:extLst>
                <a:ext uri="{FF2B5EF4-FFF2-40B4-BE49-F238E27FC236}">
                  <a16:creationId xmlns:a16="http://schemas.microsoft.com/office/drawing/2014/main" id="{4E3CA205-1376-4F0D-84DA-1D98DE793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</a:t>
              </a:r>
            </a:p>
          </p:txBody>
        </p:sp>
        <p:sp>
          <p:nvSpPr>
            <p:cNvPr id="119867" name="Text Box 59">
              <a:extLst>
                <a:ext uri="{FF2B5EF4-FFF2-40B4-BE49-F238E27FC236}">
                  <a16:creationId xmlns:a16="http://schemas.microsoft.com/office/drawing/2014/main" id="{CD8FDBD3-521C-4DA0-9C84-679DD80D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</a:t>
              </a:r>
            </a:p>
          </p:txBody>
        </p:sp>
        <p:sp>
          <p:nvSpPr>
            <p:cNvPr id="119868" name="Text Box 60">
              <a:extLst>
                <a:ext uri="{FF2B5EF4-FFF2-40B4-BE49-F238E27FC236}">
                  <a16:creationId xmlns:a16="http://schemas.microsoft.com/office/drawing/2014/main" id="{DFE2BABA-ACB3-4DD6-99FB-1B8733207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182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</a:t>
              </a:r>
            </a:p>
          </p:txBody>
        </p:sp>
        <p:sp>
          <p:nvSpPr>
            <p:cNvPr id="119869" name="Text Box 61">
              <a:extLst>
                <a:ext uri="{FF2B5EF4-FFF2-40B4-BE49-F238E27FC236}">
                  <a16:creationId xmlns:a16="http://schemas.microsoft.com/office/drawing/2014/main" id="{89532749-3D96-49EE-B82B-80D423C8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2,3,4</a:t>
              </a:r>
            </a:p>
          </p:txBody>
        </p:sp>
        <p:sp>
          <p:nvSpPr>
            <p:cNvPr id="119870" name="Text Box 62">
              <a:extLst>
                <a:ext uri="{FF2B5EF4-FFF2-40B4-BE49-F238E27FC236}">
                  <a16:creationId xmlns:a16="http://schemas.microsoft.com/office/drawing/2014/main" id="{426E5A69-26CA-4CD0-8F6F-15463C9D7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1,3,4</a:t>
              </a:r>
            </a:p>
          </p:txBody>
        </p:sp>
        <p:sp>
          <p:nvSpPr>
            <p:cNvPr id="119871" name="Text Box 63">
              <a:extLst>
                <a:ext uri="{FF2B5EF4-FFF2-40B4-BE49-F238E27FC236}">
                  <a16:creationId xmlns:a16="http://schemas.microsoft.com/office/drawing/2014/main" id="{E69A0B78-960D-4207-9B76-5E008B92F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1,2,4</a:t>
              </a:r>
            </a:p>
          </p:txBody>
        </p:sp>
        <p:sp>
          <p:nvSpPr>
            <p:cNvPr id="119872" name="Text Box 64">
              <a:extLst>
                <a:ext uri="{FF2B5EF4-FFF2-40B4-BE49-F238E27FC236}">
                  <a16:creationId xmlns:a16="http://schemas.microsoft.com/office/drawing/2014/main" id="{EBE6F2C0-038E-4C09-9C65-376B180DF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631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</a:t>
              </a:r>
            </a:p>
          </p:txBody>
        </p:sp>
        <p:sp>
          <p:nvSpPr>
            <p:cNvPr id="119873" name="Text Box 65">
              <a:extLst>
                <a:ext uri="{FF2B5EF4-FFF2-40B4-BE49-F238E27FC236}">
                  <a16:creationId xmlns:a16="http://schemas.microsoft.com/office/drawing/2014/main" id="{8F360993-67A8-492F-A799-F5320A314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3504"/>
              <a:ext cx="56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1,2,3,4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6735EF88-CFB8-4129-8F4E-9CFFE14041B8}"/>
              </a:ext>
            </a:extLst>
          </p:cNvPr>
          <p:cNvSpPr/>
          <p:nvPr/>
        </p:nvSpPr>
        <p:spPr>
          <a:xfrm>
            <a:off x="3454400" y="1524000"/>
            <a:ext cx="914400" cy="533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7EC405-7E08-4E55-8F90-E69B14F42432}"/>
              </a:ext>
            </a:extLst>
          </p:cNvPr>
          <p:cNvSpPr/>
          <p:nvPr/>
        </p:nvSpPr>
        <p:spPr>
          <a:xfrm>
            <a:off x="1897064" y="2743200"/>
            <a:ext cx="1074737" cy="685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04A923-75BF-46A9-AC0B-D008815E8424}"/>
              </a:ext>
            </a:extLst>
          </p:cNvPr>
          <p:cNvSpPr/>
          <p:nvPr/>
        </p:nvSpPr>
        <p:spPr>
          <a:xfrm>
            <a:off x="4351338" y="3962400"/>
            <a:ext cx="13716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FFA7553-9824-4D19-A747-00DB782FB9B3}"/>
              </a:ext>
            </a:extLst>
          </p:cNvPr>
          <p:cNvSpPr/>
          <p:nvPr/>
        </p:nvSpPr>
        <p:spPr>
          <a:xfrm>
            <a:off x="5257800" y="5257800"/>
            <a:ext cx="1676400" cy="990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DE51A6-F239-4E1C-BEA3-6DD97A86A543}"/>
              </a:ext>
            </a:extLst>
          </p:cNvPr>
          <p:cNvSpPr txBox="1"/>
          <p:nvPr/>
        </p:nvSpPr>
        <p:spPr>
          <a:xfrm>
            <a:off x="5292725" y="5580064"/>
            <a:ext cx="5397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7030A0"/>
                </a:solidFill>
              </a:rPr>
              <a:t>72%</a:t>
            </a:r>
          </a:p>
        </p:txBody>
      </p:sp>
    </p:spTree>
    <p:extLst>
      <p:ext uri="{BB962C8B-B14F-4D97-AF65-F5344CB8AC3E}">
        <p14:creationId xmlns:p14="http://schemas.microsoft.com/office/powerpoint/2010/main" val="201831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76">
            <a:extLst>
              <a:ext uri="{FF2B5EF4-FFF2-40B4-BE49-F238E27FC236}">
                <a16:creationId xmlns:a16="http://schemas.microsoft.com/office/drawing/2014/main" id="{7DE44D13-D678-48AF-A02B-89E36F9BA60B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136922" y="-616303"/>
            <a:ext cx="3733800" cy="5023556"/>
            <a:chOff x="358775" y="615950"/>
            <a:chExt cx="8382000" cy="5651500"/>
          </a:xfrm>
        </p:grpSpPr>
        <p:grpSp>
          <p:nvGrpSpPr>
            <p:cNvPr id="43050" name="Group 2">
              <a:extLst>
                <a:ext uri="{FF2B5EF4-FFF2-40B4-BE49-F238E27FC236}">
                  <a16:creationId xmlns:a16="http://schemas.microsoft.com/office/drawing/2014/main" id="{E916D209-5323-4629-93E4-DEBC347E5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" y="615950"/>
              <a:ext cx="8382000" cy="5651500"/>
              <a:chOff x="226" y="388"/>
              <a:chExt cx="5280" cy="3560"/>
            </a:xfrm>
          </p:grpSpPr>
          <p:sp>
            <p:nvSpPr>
              <p:cNvPr id="119811" name="Line 3">
                <a:extLst>
                  <a:ext uri="{FF2B5EF4-FFF2-40B4-BE49-F238E27FC236}">
                    <a16:creationId xmlns:a16="http://schemas.microsoft.com/office/drawing/2014/main" id="{D4440FC7-6A2F-4346-9007-14627D852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65" y="2064"/>
                <a:ext cx="1392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12" name="Line 4">
                <a:extLst>
                  <a:ext uri="{FF2B5EF4-FFF2-40B4-BE49-F238E27FC236}">
                    <a16:creationId xmlns:a16="http://schemas.microsoft.com/office/drawing/2014/main" id="{1A4BC661-A56B-41BE-999B-63C3E123E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7" y="581"/>
                <a:ext cx="91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13" name="Line 5">
                <a:extLst>
                  <a:ext uri="{FF2B5EF4-FFF2-40B4-BE49-F238E27FC236}">
                    <a16:creationId xmlns:a16="http://schemas.microsoft.com/office/drawing/2014/main" id="{FF08C330-6A2C-45F7-81DD-028D4BBB4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581"/>
                <a:ext cx="91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14" name="Line 6">
                <a:extLst>
                  <a:ext uri="{FF2B5EF4-FFF2-40B4-BE49-F238E27FC236}">
                    <a16:creationId xmlns:a16="http://schemas.microsoft.com/office/drawing/2014/main" id="{1EC554BD-0867-4FDA-994C-F8520956A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54" y="676"/>
                <a:ext cx="23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15" name="Line 7">
                <a:extLst>
                  <a:ext uri="{FF2B5EF4-FFF2-40B4-BE49-F238E27FC236}">
                    <a16:creationId xmlns:a16="http://schemas.microsoft.com/office/drawing/2014/main" id="{BB9746DB-20B9-4622-A82E-383EAAE69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5" y="672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16" name="Line 8">
                <a:extLst>
                  <a:ext uri="{FF2B5EF4-FFF2-40B4-BE49-F238E27FC236}">
                    <a16:creationId xmlns:a16="http://schemas.microsoft.com/office/drawing/2014/main" id="{48B16063-AFD4-498B-ABAE-B49448585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3" y="1200"/>
                <a:ext cx="624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17" name="Line 9">
                <a:extLst>
                  <a:ext uri="{FF2B5EF4-FFF2-40B4-BE49-F238E27FC236}">
                    <a16:creationId xmlns:a16="http://schemas.microsoft.com/office/drawing/2014/main" id="{BA0B61F9-0474-4B17-931E-49C4C595E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2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18" name="Line 10">
                <a:extLst>
                  <a:ext uri="{FF2B5EF4-FFF2-40B4-BE49-F238E27FC236}">
                    <a16:creationId xmlns:a16="http://schemas.microsoft.com/office/drawing/2014/main" id="{338927B4-9370-4D6B-BEC3-95E12E0AC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248"/>
                <a:ext cx="1441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19" name="Line 11">
                <a:extLst>
                  <a:ext uri="{FF2B5EF4-FFF2-40B4-BE49-F238E27FC236}">
                    <a16:creationId xmlns:a16="http://schemas.microsoft.com/office/drawing/2014/main" id="{3E5D97C8-8B52-40E1-A87A-A104193B0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1248"/>
                <a:ext cx="13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0" name="Line 12">
                <a:extLst>
                  <a:ext uri="{FF2B5EF4-FFF2-40B4-BE49-F238E27FC236}">
                    <a16:creationId xmlns:a16="http://schemas.microsoft.com/office/drawing/2014/main" id="{495C34BE-D69A-4A03-B04A-1334F109C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9" y="12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1" name="Line 13">
                <a:extLst>
                  <a:ext uri="{FF2B5EF4-FFF2-40B4-BE49-F238E27FC236}">
                    <a16:creationId xmlns:a16="http://schemas.microsoft.com/office/drawing/2014/main" id="{D01A7F02-5D5C-459A-9279-5151ED4A8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1248"/>
                <a:ext cx="14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2" name="Line 14">
                <a:extLst>
                  <a:ext uri="{FF2B5EF4-FFF2-40B4-BE49-F238E27FC236}">
                    <a16:creationId xmlns:a16="http://schemas.microsoft.com/office/drawing/2014/main" id="{F4C2A130-6675-4D2B-87A6-5B64F27F7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7" y="1200"/>
                <a:ext cx="1345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3" name="Line 15">
                <a:extLst>
                  <a:ext uri="{FF2B5EF4-FFF2-40B4-BE49-F238E27FC236}">
                    <a16:creationId xmlns:a16="http://schemas.microsoft.com/office/drawing/2014/main" id="{BA09440F-E7BA-408D-A305-162093933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1296"/>
                <a:ext cx="624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4" name="Line 16">
                <a:extLst>
                  <a:ext uri="{FF2B5EF4-FFF2-40B4-BE49-F238E27FC236}">
                    <a16:creationId xmlns:a16="http://schemas.microsoft.com/office/drawing/2014/main" id="{40C1FFDC-B637-4A4B-BB7C-B9852D05F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3" y="1248"/>
                <a:ext cx="134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5" name="Line 17">
                <a:extLst>
                  <a:ext uri="{FF2B5EF4-FFF2-40B4-BE49-F238E27FC236}">
                    <a16:creationId xmlns:a16="http://schemas.microsoft.com/office/drawing/2014/main" id="{0587B8B1-AC8B-4FBB-823F-EC54B9BE2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6" y="1200"/>
                <a:ext cx="577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6" name="Line 18">
                <a:extLst>
                  <a:ext uri="{FF2B5EF4-FFF2-40B4-BE49-F238E27FC236}">
                    <a16:creationId xmlns:a16="http://schemas.microsoft.com/office/drawing/2014/main" id="{ADACB0E4-CBE2-4D6C-81D5-3D3C045C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2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7" name="Line 19">
                <a:extLst>
                  <a:ext uri="{FF2B5EF4-FFF2-40B4-BE49-F238E27FC236}">
                    <a16:creationId xmlns:a16="http://schemas.microsoft.com/office/drawing/2014/main" id="{3D8AAD8C-7EBF-4E86-AB15-FB1AA4878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0" y="1200"/>
                <a:ext cx="577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8" name="Line 20">
                <a:extLst>
                  <a:ext uri="{FF2B5EF4-FFF2-40B4-BE49-F238E27FC236}">
                    <a16:creationId xmlns:a16="http://schemas.microsoft.com/office/drawing/2014/main" id="{154892E2-65D1-4C28-82B4-81A70DC4E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2160"/>
                <a:ext cx="191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29" name="Line 21">
                <a:extLst>
                  <a:ext uri="{FF2B5EF4-FFF2-40B4-BE49-F238E27FC236}">
                    <a16:creationId xmlns:a16="http://schemas.microsoft.com/office/drawing/2014/main" id="{0D527453-C4A6-4FD3-AD29-9CD35B6B0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2064"/>
                <a:ext cx="1057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0" name="Line 22">
                <a:extLst>
                  <a:ext uri="{FF2B5EF4-FFF2-40B4-BE49-F238E27FC236}">
                    <a16:creationId xmlns:a16="http://schemas.microsoft.com/office/drawing/2014/main" id="{BB0E764E-5913-41C6-A66A-F0A1F36ED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86" y="2169"/>
                <a:ext cx="337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1" name="Line 23">
                <a:extLst>
                  <a:ext uri="{FF2B5EF4-FFF2-40B4-BE49-F238E27FC236}">
                    <a16:creationId xmlns:a16="http://schemas.microsoft.com/office/drawing/2014/main" id="{5906183C-A122-472B-9BCF-C38D9042C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4" y="2064"/>
                <a:ext cx="1394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2" name="Line 24">
                <a:extLst>
                  <a:ext uri="{FF2B5EF4-FFF2-40B4-BE49-F238E27FC236}">
                    <a16:creationId xmlns:a16="http://schemas.microsoft.com/office/drawing/2014/main" id="{FFC3966F-992C-4CD4-8C7B-D095A3888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4" y="2109"/>
                <a:ext cx="882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3" name="Line 25">
                <a:extLst>
                  <a:ext uri="{FF2B5EF4-FFF2-40B4-BE49-F238E27FC236}">
                    <a16:creationId xmlns:a16="http://schemas.microsoft.com/office/drawing/2014/main" id="{99EB3131-F1AA-4C97-A2E4-B41A16D8E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9" y="2112"/>
                <a:ext cx="18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4" name="Line 26">
                <a:extLst>
                  <a:ext uri="{FF2B5EF4-FFF2-40B4-BE49-F238E27FC236}">
                    <a16:creationId xmlns:a16="http://schemas.microsoft.com/office/drawing/2014/main" id="{171E8278-2D7F-46F1-B7D4-25D727033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69" y="2064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5" name="Line 27">
                <a:extLst>
                  <a:ext uri="{FF2B5EF4-FFF2-40B4-BE49-F238E27FC236}">
                    <a16:creationId xmlns:a16="http://schemas.microsoft.com/office/drawing/2014/main" id="{168A33A0-FEB5-448A-A372-FEB7FC191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2" y="2160"/>
                <a:ext cx="191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6" name="Line 28">
                <a:extLst>
                  <a:ext uri="{FF2B5EF4-FFF2-40B4-BE49-F238E27FC236}">
                    <a16:creationId xmlns:a16="http://schemas.microsoft.com/office/drawing/2014/main" id="{8DEE5784-34FC-425E-A5A3-B52EBCC45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2160"/>
                <a:ext cx="528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7" name="Line 29">
                <a:extLst>
                  <a:ext uri="{FF2B5EF4-FFF2-40B4-BE49-F238E27FC236}">
                    <a16:creationId xmlns:a16="http://schemas.microsoft.com/office/drawing/2014/main" id="{0B8F1DD2-610F-408A-AA17-1CA91E2B0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4" y="2055"/>
                <a:ext cx="1055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8" name="Line 30">
                <a:extLst>
                  <a:ext uri="{FF2B5EF4-FFF2-40B4-BE49-F238E27FC236}">
                    <a16:creationId xmlns:a16="http://schemas.microsoft.com/office/drawing/2014/main" id="{73887BD5-6EA8-498D-93BB-322DB811C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39" name="Line 31">
                <a:extLst>
                  <a:ext uri="{FF2B5EF4-FFF2-40B4-BE49-F238E27FC236}">
                    <a16:creationId xmlns:a16="http://schemas.microsoft.com/office/drawing/2014/main" id="{E955EED7-E509-42B2-9687-D0D0057CA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3" y="3024"/>
                <a:ext cx="1486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0" name="Line 32">
                <a:extLst>
                  <a:ext uri="{FF2B5EF4-FFF2-40B4-BE49-F238E27FC236}">
                    <a16:creationId xmlns:a16="http://schemas.microsoft.com/office/drawing/2014/main" id="{04B9955F-3B4E-49B6-A2A7-ED0D26FC5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9" y="3024"/>
                <a:ext cx="1488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1" name="Line 33">
                <a:extLst>
                  <a:ext uri="{FF2B5EF4-FFF2-40B4-BE49-F238E27FC236}">
                    <a16:creationId xmlns:a16="http://schemas.microsoft.com/office/drawing/2014/main" id="{7A16B07C-AA1D-43BE-8273-443C19A02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7" y="3024"/>
                <a:ext cx="38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2" name="Line 34">
                <a:extLst>
                  <a:ext uri="{FF2B5EF4-FFF2-40B4-BE49-F238E27FC236}">
                    <a16:creationId xmlns:a16="http://schemas.microsoft.com/office/drawing/2014/main" id="{0A085C86-2D3D-4BAF-B326-6E3282598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8" y="3024"/>
                <a:ext cx="38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3" name="Oval 35">
                <a:extLst>
                  <a:ext uri="{FF2B5EF4-FFF2-40B4-BE49-F238E27FC236}">
                    <a16:creationId xmlns:a16="http://schemas.microsoft.com/office/drawing/2014/main" id="{7486BDCA-6206-4A8B-AB76-CD47E2CB5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" y="960"/>
                <a:ext cx="577" cy="3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4" name="Oval 36">
                <a:extLst>
                  <a:ext uri="{FF2B5EF4-FFF2-40B4-BE49-F238E27FC236}">
                    <a16:creationId xmlns:a16="http://schemas.microsoft.com/office/drawing/2014/main" id="{3EEBC0BB-B839-4EDD-8591-009B13ED6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388"/>
                <a:ext cx="48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5" name="Oval 37">
                <a:extLst>
                  <a:ext uri="{FF2B5EF4-FFF2-40B4-BE49-F238E27FC236}">
                    <a16:creationId xmlns:a16="http://schemas.microsoft.com/office/drawing/2014/main" id="{1CF9A37E-1031-453A-A6C0-C0E709660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960"/>
                <a:ext cx="577" cy="3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6" name="Oval 38">
                <a:extLst>
                  <a:ext uri="{FF2B5EF4-FFF2-40B4-BE49-F238E27FC236}">
                    <a16:creationId xmlns:a16="http://schemas.microsoft.com/office/drawing/2014/main" id="{68C98FCE-D7ED-4A7B-AA09-028F3C23B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960"/>
                <a:ext cx="575" cy="3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7" name="Oval 39">
                <a:extLst>
                  <a:ext uri="{FF2B5EF4-FFF2-40B4-BE49-F238E27FC236}">
                    <a16:creationId xmlns:a16="http://schemas.microsoft.com/office/drawing/2014/main" id="{7D7E025B-DFD1-4BF3-B3EE-6E9C333EE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960"/>
                <a:ext cx="577" cy="3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8" name="Oval 40">
                <a:extLst>
                  <a:ext uri="{FF2B5EF4-FFF2-40B4-BE49-F238E27FC236}">
                    <a16:creationId xmlns:a16="http://schemas.microsoft.com/office/drawing/2014/main" id="{554C9D8D-AE22-4EE0-8427-16B5568E6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" y="1727"/>
                <a:ext cx="696" cy="43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49" name="Oval 41">
                <a:extLst>
                  <a:ext uri="{FF2B5EF4-FFF2-40B4-BE49-F238E27FC236}">
                    <a16:creationId xmlns:a16="http://schemas.microsoft.com/office/drawing/2014/main" id="{C196F506-D706-4C8F-A71F-EB6ED1A9E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2496"/>
                <a:ext cx="864" cy="52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0" name="Oval 42">
                <a:extLst>
                  <a:ext uri="{FF2B5EF4-FFF2-40B4-BE49-F238E27FC236}">
                    <a16:creationId xmlns:a16="http://schemas.microsoft.com/office/drawing/2014/main" id="{FDF6E702-EDC8-4881-8E9B-53DC944EB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2496"/>
                <a:ext cx="862" cy="52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1" name="Oval 43">
                <a:extLst>
                  <a:ext uri="{FF2B5EF4-FFF2-40B4-BE49-F238E27FC236}">
                    <a16:creationId xmlns:a16="http://schemas.microsoft.com/office/drawing/2014/main" id="{E06FD2D0-55CA-471B-8294-AF178946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2496"/>
                <a:ext cx="864" cy="52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2" name="Oval 44">
                <a:extLst>
                  <a:ext uri="{FF2B5EF4-FFF2-40B4-BE49-F238E27FC236}">
                    <a16:creationId xmlns:a16="http://schemas.microsoft.com/office/drawing/2014/main" id="{BB58306A-C5A3-48CE-9809-3865D2C66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2496"/>
                <a:ext cx="864" cy="52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3" name="Oval 45">
                <a:extLst>
                  <a:ext uri="{FF2B5EF4-FFF2-40B4-BE49-F238E27FC236}">
                    <a16:creationId xmlns:a16="http://schemas.microsoft.com/office/drawing/2014/main" id="{126BDFD9-AD6A-4947-9454-B4203C3BA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055" cy="6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4" name="Oval 46">
                <a:extLst>
                  <a:ext uri="{FF2B5EF4-FFF2-40B4-BE49-F238E27FC236}">
                    <a16:creationId xmlns:a16="http://schemas.microsoft.com/office/drawing/2014/main" id="{108FF580-DBD1-4D6A-B6AF-D1DA29686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" y="1727"/>
                <a:ext cx="696" cy="43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5" name="Oval 47">
                <a:extLst>
                  <a:ext uri="{FF2B5EF4-FFF2-40B4-BE49-F238E27FC236}">
                    <a16:creationId xmlns:a16="http://schemas.microsoft.com/office/drawing/2014/main" id="{074D11B5-D282-4353-98D5-251FE255B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1727"/>
                <a:ext cx="696" cy="43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6" name="Oval 48">
                <a:extLst>
                  <a:ext uri="{FF2B5EF4-FFF2-40B4-BE49-F238E27FC236}">
                    <a16:creationId xmlns:a16="http://schemas.microsoft.com/office/drawing/2014/main" id="{922BA1E9-7A99-4F56-AD74-FC79183A0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727"/>
                <a:ext cx="696" cy="43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7" name="Oval 49">
                <a:extLst>
                  <a:ext uri="{FF2B5EF4-FFF2-40B4-BE49-F238E27FC236}">
                    <a16:creationId xmlns:a16="http://schemas.microsoft.com/office/drawing/2014/main" id="{61913133-3E68-4494-B274-F4F8959AB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727"/>
                <a:ext cx="696" cy="43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8" name="Oval 50">
                <a:extLst>
                  <a:ext uri="{FF2B5EF4-FFF2-40B4-BE49-F238E27FC236}">
                    <a16:creationId xmlns:a16="http://schemas.microsoft.com/office/drawing/2014/main" id="{F2AAF37A-A07D-4012-8E6D-4BC290C34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727"/>
                <a:ext cx="698" cy="43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859" name="Text Box 51">
                <a:extLst>
                  <a:ext uri="{FF2B5EF4-FFF2-40B4-BE49-F238E27FC236}">
                    <a16:creationId xmlns:a16="http://schemas.microsoft.com/office/drawing/2014/main" id="{89934B67-2753-4DAC-AA8D-3E2D9658C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5" y="1076"/>
                <a:ext cx="363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9860" name="Text Box 52">
                <a:extLst>
                  <a:ext uri="{FF2B5EF4-FFF2-40B4-BE49-F238E27FC236}">
                    <a16:creationId xmlns:a16="http://schemas.microsoft.com/office/drawing/2014/main" id="{CA192C7E-71B4-4F11-B21C-3E549EA26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8" y="1076"/>
                <a:ext cx="363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19861" name="Text Box 53">
                <a:extLst>
                  <a:ext uri="{FF2B5EF4-FFF2-40B4-BE49-F238E27FC236}">
                    <a16:creationId xmlns:a16="http://schemas.microsoft.com/office/drawing/2014/main" id="{9B7E28E9-0DA1-48BF-9CF2-9F352C835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0" y="1076"/>
                <a:ext cx="363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19862" name="Text Box 54">
                <a:extLst>
                  <a:ext uri="{FF2B5EF4-FFF2-40B4-BE49-F238E27FC236}">
                    <a16:creationId xmlns:a16="http://schemas.microsoft.com/office/drawing/2014/main" id="{FBCBC9E2-8138-44CC-BC0C-4F157ED0C7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" y="1076"/>
                <a:ext cx="363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119863" name="Text Box 55">
                <a:extLst>
                  <a:ext uri="{FF2B5EF4-FFF2-40B4-BE49-F238E27FC236}">
                    <a16:creationId xmlns:a16="http://schemas.microsoft.com/office/drawing/2014/main" id="{9EB69789-EE9E-4230-834A-720AF2EAF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7" y="1892"/>
                <a:ext cx="515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3,4</a:t>
                </a:r>
              </a:p>
            </p:txBody>
          </p:sp>
          <p:sp>
            <p:nvSpPr>
              <p:cNvPr id="119864" name="Text Box 56">
                <a:extLst>
                  <a:ext uri="{FF2B5EF4-FFF2-40B4-BE49-F238E27FC236}">
                    <a16:creationId xmlns:a16="http://schemas.microsoft.com/office/drawing/2014/main" id="{393DF159-7ACF-40D4-BF9D-958A5DCB3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4" y="1892"/>
                <a:ext cx="515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2,4</a:t>
                </a:r>
              </a:p>
            </p:txBody>
          </p:sp>
          <p:sp>
            <p:nvSpPr>
              <p:cNvPr id="119865" name="Text Box 57">
                <a:extLst>
                  <a:ext uri="{FF2B5EF4-FFF2-40B4-BE49-F238E27FC236}">
                    <a16:creationId xmlns:a16="http://schemas.microsoft.com/office/drawing/2014/main" id="{DF34D813-5AF8-4992-8C5C-22F3B146A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2" y="1892"/>
                <a:ext cx="515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1,4</a:t>
                </a:r>
              </a:p>
            </p:txBody>
          </p:sp>
          <p:sp>
            <p:nvSpPr>
              <p:cNvPr id="119866" name="Text Box 58">
                <a:extLst>
                  <a:ext uri="{FF2B5EF4-FFF2-40B4-BE49-F238E27FC236}">
                    <a16:creationId xmlns:a16="http://schemas.microsoft.com/office/drawing/2014/main" id="{7F5F18FE-CFB7-4C23-9F98-3FE03D3D4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1" y="1892"/>
                <a:ext cx="515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2,3</a:t>
                </a:r>
              </a:p>
            </p:txBody>
          </p:sp>
          <p:sp>
            <p:nvSpPr>
              <p:cNvPr id="119867" name="Text Box 59">
                <a:extLst>
                  <a:ext uri="{FF2B5EF4-FFF2-40B4-BE49-F238E27FC236}">
                    <a16:creationId xmlns:a16="http://schemas.microsoft.com/office/drawing/2014/main" id="{53FEF5EB-FEE7-45AA-8025-5857DDE73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9" y="1892"/>
                <a:ext cx="515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1,3</a:t>
                </a:r>
              </a:p>
            </p:txBody>
          </p:sp>
          <p:sp>
            <p:nvSpPr>
              <p:cNvPr id="119868" name="Text Box 60">
                <a:extLst>
                  <a:ext uri="{FF2B5EF4-FFF2-40B4-BE49-F238E27FC236}">
                    <a16:creationId xmlns:a16="http://schemas.microsoft.com/office/drawing/2014/main" id="{4376E9F1-FAF6-4C01-AD37-69A40F488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" y="1892"/>
                <a:ext cx="515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1,2</a:t>
                </a:r>
              </a:p>
            </p:txBody>
          </p:sp>
          <p:sp>
            <p:nvSpPr>
              <p:cNvPr id="119869" name="Text Box 61">
                <a:extLst>
                  <a:ext uri="{FF2B5EF4-FFF2-40B4-BE49-F238E27FC236}">
                    <a16:creationId xmlns:a16="http://schemas.microsoft.com/office/drawing/2014/main" id="{C172972F-EB7D-4CC9-AA1E-813A33679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9" y="2700"/>
                <a:ext cx="667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2,3,4</a:t>
                </a:r>
              </a:p>
            </p:txBody>
          </p:sp>
          <p:sp>
            <p:nvSpPr>
              <p:cNvPr id="119870" name="Text Box 62">
                <a:extLst>
                  <a:ext uri="{FF2B5EF4-FFF2-40B4-BE49-F238E27FC236}">
                    <a16:creationId xmlns:a16="http://schemas.microsoft.com/office/drawing/2014/main" id="{04EC3848-7E00-4E51-87D7-D57CFC2C0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2" y="2700"/>
                <a:ext cx="667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1,3,4</a:t>
                </a:r>
              </a:p>
            </p:txBody>
          </p:sp>
          <p:sp>
            <p:nvSpPr>
              <p:cNvPr id="119871" name="Text Box 63">
                <a:extLst>
                  <a:ext uri="{FF2B5EF4-FFF2-40B4-BE49-F238E27FC236}">
                    <a16:creationId xmlns:a16="http://schemas.microsoft.com/office/drawing/2014/main" id="{77AAD91D-426A-44B6-9B1F-F7A653FEC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2700"/>
                <a:ext cx="667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1,2,4</a:t>
                </a:r>
              </a:p>
            </p:txBody>
          </p:sp>
          <p:sp>
            <p:nvSpPr>
              <p:cNvPr id="119872" name="Text Box 64">
                <a:extLst>
                  <a:ext uri="{FF2B5EF4-FFF2-40B4-BE49-F238E27FC236}">
                    <a16:creationId xmlns:a16="http://schemas.microsoft.com/office/drawing/2014/main" id="{832BE6B5-6BF2-4F14-88D1-4352FD7AF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" y="2700"/>
                <a:ext cx="667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1,2,3</a:t>
                </a:r>
              </a:p>
            </p:txBody>
          </p:sp>
          <p:sp>
            <p:nvSpPr>
              <p:cNvPr id="119873" name="Text Box 65">
                <a:extLst>
                  <a:ext uri="{FF2B5EF4-FFF2-40B4-BE49-F238E27FC236}">
                    <a16:creationId xmlns:a16="http://schemas.microsoft.com/office/drawing/2014/main" id="{13644B4A-C2C6-439E-90B5-7C2F42FE2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9" y="3573"/>
                <a:ext cx="819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100" kern="0">
                    <a:solidFill>
                      <a:sysClr val="windowText" lastClr="000000"/>
                    </a:solidFill>
                  </a:rPr>
                  <a:t>1,2,3,4</a:t>
                </a: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26765F-7B84-4E1D-B7C4-61C44F2C1C04}"/>
                </a:ext>
              </a:extLst>
            </p:cNvPr>
            <p:cNvSpPr/>
            <p:nvPr/>
          </p:nvSpPr>
          <p:spPr>
            <a:xfrm>
              <a:off x="1930400" y="1524001"/>
              <a:ext cx="912327" cy="53399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033E425-F7F2-4B7F-9DEA-10E6F831B52B}"/>
                </a:ext>
              </a:extLst>
            </p:cNvPr>
            <p:cNvSpPr/>
            <p:nvPr/>
          </p:nvSpPr>
          <p:spPr>
            <a:xfrm>
              <a:off x="373029" y="2743795"/>
              <a:ext cx="1076260" cy="685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2905E7-D42D-4BB4-9021-0D6B9249EE1A}"/>
                </a:ext>
              </a:extLst>
            </p:cNvPr>
            <p:cNvSpPr/>
            <p:nvPr/>
          </p:nvSpPr>
          <p:spPr>
            <a:xfrm>
              <a:off x="2842727" y="3961806"/>
              <a:ext cx="1372055" cy="83939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A85F952-CBE9-4F8D-9FCA-9679E3DBD8A2}"/>
                </a:ext>
              </a:extLst>
            </p:cNvPr>
            <p:cNvSpPr/>
            <p:nvPr/>
          </p:nvSpPr>
          <p:spPr>
            <a:xfrm>
              <a:off x="3733669" y="5258396"/>
              <a:ext cx="1674974" cy="989409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273" name="Line 9">
            <a:extLst>
              <a:ext uri="{FF2B5EF4-FFF2-40B4-BE49-F238E27FC236}">
                <a16:creationId xmlns:a16="http://schemas.microsoft.com/office/drawing/2014/main" id="{D1C7F74C-9A50-4C6F-82F4-134E99878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739" y="6657975"/>
            <a:ext cx="4611687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C378C6FC-7BC3-40F1-A26E-92956FAB9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739" y="6657975"/>
            <a:ext cx="4611687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28595685-B4F5-40A6-A050-8DA59BA5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6686550"/>
            <a:ext cx="69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 dirty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86" name="Rectangle 22">
            <a:extLst>
              <a:ext uri="{FF2B5EF4-FFF2-40B4-BE49-F238E27FC236}">
                <a16:creationId xmlns:a16="http://schemas.microsoft.com/office/drawing/2014/main" id="{A3C6F187-79D1-4858-BDCA-7B37F196B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6686550"/>
            <a:ext cx="69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 dirty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92" name="Rectangle 28">
            <a:extLst>
              <a:ext uri="{FF2B5EF4-FFF2-40B4-BE49-F238E27FC236}">
                <a16:creationId xmlns:a16="http://schemas.microsoft.com/office/drawing/2014/main" id="{937C6FFA-5883-42C3-A4CF-5F2F8BF0A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6686550"/>
            <a:ext cx="69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 dirty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98" name="Rectangle 34">
            <a:extLst>
              <a:ext uri="{FF2B5EF4-FFF2-40B4-BE49-F238E27FC236}">
                <a16:creationId xmlns:a16="http://schemas.microsoft.com/office/drawing/2014/main" id="{294BF42D-5B33-4136-A6CE-99CC44AF9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675" y="6686550"/>
            <a:ext cx="69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 dirty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443D50B1-B2B8-4F0D-8AB7-C95CEEA4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5" y="6686550"/>
            <a:ext cx="69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 dirty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39" name="Line 75">
            <a:extLst>
              <a:ext uri="{FF2B5EF4-FFF2-40B4-BE49-F238E27FC236}">
                <a16:creationId xmlns:a16="http://schemas.microsoft.com/office/drawing/2014/main" id="{E0CE3F72-EA1F-4E44-9055-ED9B66964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739" y="6657975"/>
            <a:ext cx="4611687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43019" name="Group 148">
            <a:extLst>
              <a:ext uri="{FF2B5EF4-FFF2-40B4-BE49-F238E27FC236}">
                <a16:creationId xmlns:a16="http://schemas.microsoft.com/office/drawing/2014/main" id="{D67F3D93-8835-4354-9913-F104D6C6F85C}"/>
              </a:ext>
            </a:extLst>
          </p:cNvPr>
          <p:cNvGrpSpPr>
            <a:grpSpLocks/>
          </p:cNvGrpSpPr>
          <p:nvPr/>
        </p:nvGrpSpPr>
        <p:grpSpPr bwMode="auto">
          <a:xfrm>
            <a:off x="11237925" y="4495801"/>
            <a:ext cx="331788" cy="2201763"/>
            <a:chOff x="371955" y="3200400"/>
            <a:chExt cx="331788" cy="3604657"/>
          </a:xfrm>
        </p:grpSpPr>
        <p:sp>
          <p:nvSpPr>
            <p:cNvPr id="11275" name="Line 11">
              <a:extLst>
                <a:ext uri="{FF2B5EF4-FFF2-40B4-BE49-F238E27FC236}">
                  <a16:creationId xmlns:a16="http://schemas.microsoft.com/office/drawing/2014/main" id="{6E1B1CBE-0A2F-4728-B658-6E0DE4D2B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705" y="3275772"/>
              <a:ext cx="1588" cy="33527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9FD202AB-2A5C-4807-9F0B-D69B57C5B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705" y="3275772"/>
              <a:ext cx="1588" cy="33527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F65080A4-B247-4EB1-A661-9947436B0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705" y="6553116"/>
              <a:ext cx="1588" cy="753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BC18E05F-B8A4-4E38-AD3E-8DF38A7C8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3275772"/>
              <a:ext cx="1588" cy="675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05" name="Line 41">
              <a:extLst>
                <a:ext uri="{FF2B5EF4-FFF2-40B4-BE49-F238E27FC236}">
                  <a16:creationId xmlns:a16="http://schemas.microsoft.com/office/drawing/2014/main" id="{78FD572F-457E-471E-946C-65EA9F914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6628488"/>
              <a:ext cx="46038" cy="25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07" name="Rectangle 43">
              <a:extLst>
                <a:ext uri="{FF2B5EF4-FFF2-40B4-BE49-F238E27FC236}">
                  <a16:creationId xmlns:a16="http://schemas.microsoft.com/office/drawing/2014/main" id="{3870587C-D7AF-4729-8005-6364DE5C7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43" y="6553116"/>
              <a:ext cx="70532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8" name="Line 44">
              <a:extLst>
                <a:ext uri="{FF2B5EF4-FFF2-40B4-BE49-F238E27FC236}">
                  <a16:creationId xmlns:a16="http://schemas.microsoft.com/office/drawing/2014/main" id="{CB8F1A71-B8BB-479B-844F-058022A3E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6285419"/>
              <a:ext cx="46038" cy="25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10" name="Rectangle 46">
              <a:extLst>
                <a:ext uri="{FF2B5EF4-FFF2-40B4-BE49-F238E27FC236}">
                  <a16:creationId xmlns:a16="http://schemas.microsoft.com/office/drawing/2014/main" id="{74805A8A-B9D8-402A-82D3-9979344B9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5" y="6210048"/>
              <a:ext cx="141064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1" name="Line 47">
              <a:extLst>
                <a:ext uri="{FF2B5EF4-FFF2-40B4-BE49-F238E27FC236}">
                  <a16:creationId xmlns:a16="http://schemas.microsoft.com/office/drawing/2014/main" id="{76383F7D-B4F8-4B76-8050-A005C8A91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5952747"/>
              <a:ext cx="46038" cy="25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13" name="Rectangle 49">
              <a:extLst>
                <a:ext uri="{FF2B5EF4-FFF2-40B4-BE49-F238E27FC236}">
                  <a16:creationId xmlns:a16="http://schemas.microsoft.com/office/drawing/2014/main" id="{2D62F821-17FB-4E2B-8AF6-A44A90B69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5" y="5877375"/>
              <a:ext cx="141064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4" name="Line 50">
              <a:extLst>
                <a:ext uri="{FF2B5EF4-FFF2-40B4-BE49-F238E27FC236}">
                  <a16:creationId xmlns:a16="http://schemas.microsoft.com/office/drawing/2014/main" id="{AB3C1974-01C4-48A8-8500-199D72CCF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5620074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16" name="Rectangle 52">
              <a:extLst>
                <a:ext uri="{FF2B5EF4-FFF2-40B4-BE49-F238E27FC236}">
                  <a16:creationId xmlns:a16="http://schemas.microsoft.com/office/drawing/2014/main" id="{901ACF72-5B1A-4C56-8E7B-9677DCF0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5" y="5544702"/>
              <a:ext cx="141064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30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7" name="Line 53">
              <a:extLst>
                <a:ext uri="{FF2B5EF4-FFF2-40B4-BE49-F238E27FC236}">
                  <a16:creationId xmlns:a16="http://schemas.microsoft.com/office/drawing/2014/main" id="{F5A0D2CE-2D90-43AC-9BE1-782A8FCFF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5287401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19" name="Rectangle 55">
              <a:extLst>
                <a:ext uri="{FF2B5EF4-FFF2-40B4-BE49-F238E27FC236}">
                  <a16:creationId xmlns:a16="http://schemas.microsoft.com/office/drawing/2014/main" id="{FDE3DE58-B732-497B-9F87-6D55B991C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5" y="5209432"/>
              <a:ext cx="141064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40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0" name="Line 56">
              <a:extLst>
                <a:ext uri="{FF2B5EF4-FFF2-40B4-BE49-F238E27FC236}">
                  <a16:creationId xmlns:a16="http://schemas.microsoft.com/office/drawing/2014/main" id="{90CA987D-22A6-4D9E-B51A-2AD5725E9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4952129"/>
              <a:ext cx="46038" cy="2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22" name="Rectangle 58">
              <a:extLst>
                <a:ext uri="{FF2B5EF4-FFF2-40B4-BE49-F238E27FC236}">
                  <a16:creationId xmlns:a16="http://schemas.microsoft.com/office/drawing/2014/main" id="{5F5C90F8-2776-43CB-B23D-26D2FD06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5" y="4876759"/>
              <a:ext cx="141064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50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3" name="Line 59">
              <a:extLst>
                <a:ext uri="{FF2B5EF4-FFF2-40B4-BE49-F238E27FC236}">
                  <a16:creationId xmlns:a16="http://schemas.microsoft.com/office/drawing/2014/main" id="{4C80F745-F8A0-4420-BF6D-4B63FEEB1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4609060"/>
              <a:ext cx="46038" cy="2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25" name="Rectangle 61">
              <a:extLst>
                <a:ext uri="{FF2B5EF4-FFF2-40B4-BE49-F238E27FC236}">
                  <a16:creationId xmlns:a16="http://schemas.microsoft.com/office/drawing/2014/main" id="{E492D22E-33E2-4E3E-86A2-148FA23FC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5" y="4533690"/>
              <a:ext cx="141064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60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6" name="Line 62">
              <a:extLst>
                <a:ext uri="{FF2B5EF4-FFF2-40B4-BE49-F238E27FC236}">
                  <a16:creationId xmlns:a16="http://schemas.microsoft.com/office/drawing/2014/main" id="{49539EFF-6A09-4711-92F2-9BDA322D8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4276388"/>
              <a:ext cx="46038" cy="2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28" name="Rectangle 64">
              <a:extLst>
                <a:ext uri="{FF2B5EF4-FFF2-40B4-BE49-F238E27FC236}">
                  <a16:creationId xmlns:a16="http://schemas.microsoft.com/office/drawing/2014/main" id="{6FCFD263-ABBD-4A30-923B-F6117C9E1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5" y="4201018"/>
              <a:ext cx="141064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70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9" name="Line 65">
              <a:extLst>
                <a:ext uri="{FF2B5EF4-FFF2-40B4-BE49-F238E27FC236}">
                  <a16:creationId xmlns:a16="http://schemas.microsoft.com/office/drawing/2014/main" id="{2FE3B7DE-D8D4-4358-AD9C-8A064BE9B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3943715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31" name="Rectangle 67">
              <a:extLst>
                <a:ext uri="{FF2B5EF4-FFF2-40B4-BE49-F238E27FC236}">
                  <a16:creationId xmlns:a16="http://schemas.microsoft.com/office/drawing/2014/main" id="{9D9D5E63-4243-4B6D-A9F0-9D433F1B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5" y="3868345"/>
              <a:ext cx="141064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80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32" name="Line 68">
              <a:extLst>
                <a:ext uri="{FF2B5EF4-FFF2-40B4-BE49-F238E27FC236}">
                  <a16:creationId xmlns:a16="http://schemas.microsoft.com/office/drawing/2014/main" id="{3C8C829F-8924-4A65-B300-5474E0DE0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3611043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34" name="Rectangle 70">
              <a:extLst>
                <a:ext uri="{FF2B5EF4-FFF2-40B4-BE49-F238E27FC236}">
                  <a16:creationId xmlns:a16="http://schemas.microsoft.com/office/drawing/2014/main" id="{55E22D08-5E5F-4C4F-88FA-9EFB013E0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5" y="3533073"/>
              <a:ext cx="141064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90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35" name="Line 71">
              <a:extLst>
                <a:ext uri="{FF2B5EF4-FFF2-40B4-BE49-F238E27FC236}">
                  <a16:creationId xmlns:a16="http://schemas.microsoft.com/office/drawing/2014/main" id="{DD1F60A6-30ED-4F0A-B580-C76CB436E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05" y="3275772"/>
              <a:ext cx="46038" cy="25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37" name="Rectangle 73">
              <a:extLst>
                <a:ext uri="{FF2B5EF4-FFF2-40B4-BE49-F238E27FC236}">
                  <a16:creationId xmlns:a16="http://schemas.microsoft.com/office/drawing/2014/main" id="{F7B06C01-3C64-4BCB-B763-B026C503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5" y="3200400"/>
              <a:ext cx="211596" cy="25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100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1" name="Line 77">
              <a:extLst>
                <a:ext uri="{FF2B5EF4-FFF2-40B4-BE49-F238E27FC236}">
                  <a16:creationId xmlns:a16="http://schemas.microsoft.com/office/drawing/2014/main" id="{B4E416CA-A129-474F-8377-C7F1DED49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705" y="3275772"/>
              <a:ext cx="1588" cy="33527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342" name="Freeform 78">
            <a:extLst>
              <a:ext uri="{FF2B5EF4-FFF2-40B4-BE49-F238E27FC236}">
                <a16:creationId xmlns:a16="http://schemas.microsoft.com/office/drawing/2014/main" id="{B68FEE15-C3A9-455F-9BA6-935BBFE77B26}"/>
              </a:ext>
            </a:extLst>
          </p:cNvPr>
          <p:cNvSpPr>
            <a:spLocks/>
          </p:cNvSpPr>
          <p:nvPr/>
        </p:nvSpPr>
        <p:spPr bwMode="auto">
          <a:xfrm>
            <a:off x="5646739" y="4752975"/>
            <a:ext cx="4611687" cy="971550"/>
          </a:xfrm>
          <a:custGeom>
            <a:avLst/>
            <a:gdLst/>
            <a:ahLst/>
            <a:cxnLst>
              <a:cxn ang="0">
                <a:pos x="0" y="996"/>
              </a:cxn>
              <a:cxn ang="0">
                <a:pos x="725" y="738"/>
              </a:cxn>
              <a:cxn ang="0">
                <a:pos x="1453" y="0"/>
              </a:cxn>
              <a:cxn ang="0">
                <a:pos x="2177" y="192"/>
              </a:cxn>
              <a:cxn ang="0">
                <a:pos x="2905" y="528"/>
              </a:cxn>
            </a:cxnLst>
            <a:rect l="0" t="0" r="r" b="b"/>
            <a:pathLst>
              <a:path w="2905" h="996">
                <a:moveTo>
                  <a:pt x="0" y="996"/>
                </a:moveTo>
                <a:lnTo>
                  <a:pt x="725" y="738"/>
                </a:lnTo>
                <a:lnTo>
                  <a:pt x="1453" y="0"/>
                </a:lnTo>
                <a:lnTo>
                  <a:pt x="2177" y="192"/>
                </a:lnTo>
                <a:lnTo>
                  <a:pt x="2905" y="528"/>
                </a:lnTo>
              </a:path>
            </a:pathLst>
          </a:cu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A26766C-4F17-4737-A8E7-62F2BFFB19AE}"/>
              </a:ext>
            </a:extLst>
          </p:cNvPr>
          <p:cNvSpPr/>
          <p:nvPr/>
        </p:nvSpPr>
        <p:spPr>
          <a:xfrm>
            <a:off x="1524000" y="4994275"/>
            <a:ext cx="37338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600" kern="0" dirty="0">
                <a:solidFill>
                  <a:sysClr val="windowText" lastClr="000000"/>
                </a:solidFill>
              </a:rPr>
              <a:t>Class     </a:t>
            </a:r>
            <a:r>
              <a:rPr lang="pt-BR" sz="1600" b="1" kern="0" dirty="0">
                <a:solidFill>
                  <a:sysClr val="windowText" lastClr="000000"/>
                </a:solidFill>
              </a:rPr>
              <a:t>F1            F2            </a:t>
            </a:r>
            <a:r>
              <a:rPr lang="pt-BR" sz="1600" b="1" kern="0" dirty="0">
                <a:solidFill>
                  <a:schemeClr val="bg1">
                    <a:lumMod val="65000"/>
                  </a:schemeClr>
                </a:solidFill>
              </a:rPr>
              <a:t>F3</a:t>
            </a:r>
            <a:r>
              <a:rPr lang="pt-BR" sz="1600" b="1" kern="0" dirty="0">
                <a:solidFill>
                  <a:sysClr val="windowText" lastClr="000000"/>
                </a:solidFill>
              </a:rPr>
              <a:t>          </a:t>
            </a:r>
            <a:r>
              <a:rPr lang="pt-BR" sz="1600" b="1" kern="0" dirty="0">
                <a:solidFill>
                  <a:schemeClr val="bg1">
                    <a:lumMod val="65000"/>
                  </a:schemeClr>
                </a:solidFill>
              </a:rPr>
              <a:t>F4</a:t>
            </a:r>
          </a:p>
          <a:p>
            <a:pPr algn="ctr">
              <a:defRPr/>
            </a:pPr>
            <a:r>
              <a:rPr lang="pt-BR" sz="1600" kern="0" dirty="0">
                <a:solidFill>
                  <a:sysClr val="windowText" lastClr="000000"/>
                </a:solidFill>
              </a:rPr>
              <a:t>    </a:t>
            </a:r>
            <a:r>
              <a:rPr lang="pt-BR" sz="1600" kern="0" dirty="0">
                <a:solidFill>
                  <a:srgbClr val="0000FF"/>
                </a:solidFill>
              </a:rPr>
              <a:t>0</a:t>
            </a:r>
            <a:r>
              <a:rPr lang="pt-BR" sz="1600" kern="0" dirty="0">
                <a:solidFill>
                  <a:sysClr val="windowText" lastClr="000000"/>
                </a:solidFill>
              </a:rPr>
              <a:t>    1.4371    0.4416    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0.8416</a:t>
            </a:r>
            <a:r>
              <a:rPr lang="pt-BR" sz="1600" kern="0" dirty="0">
                <a:solidFill>
                  <a:sysClr val="windowText" lastClr="000000"/>
                </a:solidFill>
              </a:rPr>
              <a:t>    -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0.6591</a:t>
            </a:r>
            <a:r>
              <a:rPr lang="pt-BR" sz="1600" kern="0" dirty="0">
                <a:solidFill>
                  <a:sysClr val="windowText" lastClr="000000"/>
                </a:solidFill>
              </a:rPr>
              <a:t> </a:t>
            </a:r>
          </a:p>
          <a:p>
            <a:pPr algn="ctr">
              <a:defRPr/>
            </a:pPr>
            <a:r>
              <a:rPr lang="pt-BR" sz="1600" kern="0" dirty="0">
                <a:solidFill>
                  <a:sysClr val="windowText" lastClr="000000"/>
                </a:solidFill>
              </a:rPr>
              <a:t>    </a:t>
            </a:r>
            <a:r>
              <a:rPr lang="pt-BR" sz="1600" kern="0" dirty="0">
                <a:solidFill>
                  <a:srgbClr val="FF0000"/>
                </a:solidFill>
              </a:rPr>
              <a:t>1</a:t>
            </a:r>
            <a:r>
              <a:rPr lang="pt-BR" sz="1600" kern="0" dirty="0">
                <a:solidFill>
                  <a:sysClr val="windowText" lastClr="000000"/>
                </a:solidFill>
              </a:rPr>
              <a:t>   -0.0276   -0.8036   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0.2391</a:t>
            </a:r>
            <a:r>
              <a:rPr lang="pt-BR" sz="1600" kern="0" dirty="0">
                <a:solidFill>
                  <a:sysClr val="windowText" lastClr="000000"/>
                </a:solidFill>
              </a:rPr>
              <a:t>     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0.7431</a:t>
            </a:r>
          </a:p>
          <a:p>
            <a:pPr algn="ctr">
              <a:defRPr/>
            </a:pPr>
            <a:r>
              <a:rPr lang="pt-BR" sz="1600" kern="0" dirty="0">
                <a:solidFill>
                  <a:sysClr val="windowText" lastClr="000000"/>
                </a:solidFill>
              </a:rPr>
              <a:t>    </a:t>
            </a:r>
            <a:r>
              <a:rPr lang="pt-BR" sz="1600" kern="0" dirty="0">
                <a:solidFill>
                  <a:srgbClr val="FF0000"/>
                </a:solidFill>
              </a:rPr>
              <a:t>1</a:t>
            </a:r>
            <a:r>
              <a:rPr lang="pt-BR" sz="1600" kern="0" dirty="0">
                <a:solidFill>
                  <a:sysClr val="windowText" lastClr="000000"/>
                </a:solidFill>
              </a:rPr>
              <a:t>    0.9239    0.2876   -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0.7893</a:t>
            </a:r>
            <a:r>
              <a:rPr lang="pt-BR" sz="1600" kern="0" dirty="0">
                <a:solidFill>
                  <a:sysClr val="windowText" lastClr="000000"/>
                </a:solidFill>
              </a:rPr>
              <a:t>    -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0.1294</a:t>
            </a:r>
          </a:p>
          <a:p>
            <a:pPr algn="ctr">
              <a:defRPr/>
            </a:pPr>
            <a:r>
              <a:rPr lang="pt-BR" sz="1600" kern="0" dirty="0">
                <a:solidFill>
                  <a:sysClr val="windowText" lastClr="000000"/>
                </a:solidFill>
              </a:rPr>
              <a:t>    </a:t>
            </a:r>
            <a:r>
              <a:rPr lang="pt-BR" sz="1600" kern="0" dirty="0">
                <a:solidFill>
                  <a:srgbClr val="FF0000"/>
                </a:solidFill>
              </a:rPr>
              <a:t>1</a:t>
            </a:r>
            <a:r>
              <a:rPr lang="pt-BR" sz="1600" kern="0" dirty="0">
                <a:solidFill>
                  <a:sysClr val="windowText" lastClr="000000"/>
                </a:solidFill>
              </a:rPr>
              <a:t>   -0.3213    0.4670    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1.0125</a:t>
            </a:r>
            <a:r>
              <a:rPr lang="pt-BR" sz="1600" kern="0" dirty="0">
                <a:solidFill>
                  <a:sysClr val="windowText" lastClr="000000"/>
                </a:solidFill>
              </a:rPr>
              <a:t>    -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0.7545</a:t>
            </a:r>
          </a:p>
          <a:p>
            <a:pPr algn="ctr">
              <a:defRPr/>
            </a:pPr>
            <a:r>
              <a:rPr lang="pt-BR" sz="1600" kern="0" dirty="0">
                <a:solidFill>
                  <a:sysClr val="windowText" lastClr="000000"/>
                </a:solidFill>
              </a:rPr>
              <a:t>    </a:t>
            </a:r>
            <a:r>
              <a:rPr lang="pt-BR" sz="1600" kern="0" dirty="0">
                <a:solidFill>
                  <a:srgbClr val="FF0000"/>
                </a:solidFill>
              </a:rPr>
              <a:t>1</a:t>
            </a:r>
            <a:r>
              <a:rPr lang="pt-BR" sz="1600" kern="0" dirty="0">
                <a:solidFill>
                  <a:sysClr val="windowText" lastClr="000000"/>
                </a:solidFill>
              </a:rPr>
              <a:t>    0.6611    0.0046     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0.6234</a:t>
            </a:r>
            <a:r>
              <a:rPr lang="pt-BR" sz="1600" kern="0" dirty="0">
                <a:solidFill>
                  <a:sysClr val="windowText" lastClr="000000"/>
                </a:solidFill>
              </a:rPr>
              <a:t>    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0.2311</a:t>
            </a:r>
          </a:p>
          <a:p>
            <a:pPr algn="ctr">
              <a:defRPr/>
            </a:pPr>
            <a:r>
              <a:rPr lang="pt-BR" sz="1600" kern="0" dirty="0">
                <a:solidFill>
                  <a:sysClr val="windowText" lastClr="000000"/>
                </a:solidFill>
              </a:rPr>
              <a:t>   </a:t>
            </a:r>
            <a:r>
              <a:rPr lang="pt-BR" sz="1600" kern="0" dirty="0">
                <a:solidFill>
                  <a:srgbClr val="0000FF"/>
                </a:solidFill>
              </a:rPr>
              <a:t> 0    </a:t>
            </a:r>
            <a:r>
              <a:rPr lang="pt-BR" sz="1600" kern="0" dirty="0">
                <a:solidFill>
                  <a:sysClr val="windowText" lastClr="000000"/>
                </a:solidFill>
              </a:rPr>
              <a:t>1.9153    0.3261     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0.8232</a:t>
            </a:r>
            <a:r>
              <a:rPr lang="pt-BR" sz="1600" kern="0" dirty="0">
                <a:solidFill>
                  <a:sysClr val="windowText" lastClr="000000"/>
                </a:solidFill>
              </a:rPr>
              <a:t>    </a:t>
            </a:r>
            <a:r>
              <a:rPr lang="pt-BR" sz="1600" kern="0" dirty="0">
                <a:solidFill>
                  <a:schemeClr val="bg1">
                    <a:lumMod val="65000"/>
                  </a:schemeClr>
                </a:solidFill>
              </a:rPr>
              <a:t>0.9796</a:t>
            </a:r>
            <a:endParaRPr lang="en-US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8AF64F-794C-4B26-88AE-1F514A5820AE}"/>
              </a:ext>
            </a:extLst>
          </p:cNvPr>
          <p:cNvSpPr txBox="1"/>
          <p:nvPr/>
        </p:nvSpPr>
        <p:spPr>
          <a:xfrm rot="19690063">
            <a:off x="7543444" y="6014797"/>
            <a:ext cx="10906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F1 and F2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39EEE-770B-426F-A890-2F9C95C8CEFC}"/>
              </a:ext>
            </a:extLst>
          </p:cNvPr>
          <p:cNvSpPr txBox="1"/>
          <p:nvPr/>
        </p:nvSpPr>
        <p:spPr>
          <a:xfrm>
            <a:off x="1580445" y="125592"/>
            <a:ext cx="449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of this search is that I now know:</a:t>
            </a:r>
          </a:p>
          <a:p>
            <a:r>
              <a:rPr lang="en-US" sz="1600" dirty="0"/>
              <a:t>1) Which subset of features is best for this problem.</a:t>
            </a:r>
          </a:p>
          <a:p>
            <a:r>
              <a:rPr lang="en-US" sz="1600" dirty="0"/>
              <a:t>2) My expected accuracy when I deploy this algorithm on this domain next week.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1948-A9F4-4D7C-A235-39403CA2CBE6}"/>
              </a:ext>
            </a:extLst>
          </p:cNvPr>
          <p:cNvCxnSpPr>
            <a:cxnSpLocks/>
          </p:cNvCxnSpPr>
          <p:nvPr/>
        </p:nvCxnSpPr>
        <p:spPr bwMode="auto">
          <a:xfrm>
            <a:off x="7639844" y="4739640"/>
            <a:ext cx="3480276" cy="0"/>
          </a:xfrm>
          <a:prstGeom prst="line">
            <a:avLst/>
          </a:prstGeom>
          <a:noFill/>
          <a:ln w="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226630-D623-46AA-B5DA-BA0B0D8F17D3}"/>
              </a:ext>
            </a:extLst>
          </p:cNvPr>
          <p:cNvSpPr txBox="1"/>
          <p:nvPr/>
        </p:nvSpPr>
        <p:spPr>
          <a:xfrm rot="19690063">
            <a:off x="6704621" y="6204579"/>
            <a:ext cx="407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F1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6CCF13-8CD5-4168-B8C0-FBBFF062E33E}"/>
              </a:ext>
            </a:extLst>
          </p:cNvPr>
          <p:cNvSpPr txBox="1"/>
          <p:nvPr/>
        </p:nvSpPr>
        <p:spPr>
          <a:xfrm rot="19690063">
            <a:off x="8815231" y="5980529"/>
            <a:ext cx="14237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F1 ,F2 and F4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0633A6-E05A-4DC4-9E85-6F8759F8FFF5}"/>
              </a:ext>
            </a:extLst>
          </p:cNvPr>
          <p:cNvSpPr txBox="1"/>
          <p:nvPr/>
        </p:nvSpPr>
        <p:spPr>
          <a:xfrm rot="19690063">
            <a:off x="10006675" y="5992625"/>
            <a:ext cx="12570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All features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C96BFC-23A3-4CD7-B74C-59BC5DC0EE60}"/>
              </a:ext>
            </a:extLst>
          </p:cNvPr>
          <p:cNvSpPr txBox="1"/>
          <p:nvPr/>
        </p:nvSpPr>
        <p:spPr>
          <a:xfrm rot="19690063">
            <a:off x="5416010" y="6052219"/>
            <a:ext cx="12891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No features</a:t>
            </a:r>
          </a:p>
        </p:txBody>
      </p:sp>
    </p:spTree>
    <p:extLst>
      <p:ext uri="{BB962C8B-B14F-4D97-AF65-F5344CB8AC3E}">
        <p14:creationId xmlns:p14="http://schemas.microsoft.com/office/powerpoint/2010/main" val="94699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34567E-2709-4D56-912D-811F3E176F59}"/>
              </a:ext>
            </a:extLst>
          </p:cNvPr>
          <p:cNvSpPr/>
          <p:nvPr/>
        </p:nvSpPr>
        <p:spPr>
          <a:xfrm>
            <a:off x="1752600" y="4876801"/>
            <a:ext cx="96774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1     0.5377   -1.3499    0.6715    0.8884   -0.1022   -0.8637   -1.0891   -0.6156    1.4193   -1.1480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0     1.8339    3.0349   -1.2075   -1.1471   -0.2414    0.0774    0.0326    0.7481    0.2916    0.1049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1   -2.2588    0.7254    0.7172   -1.0689    0.3192   -1.2141    0.5525   -0.1924    0.1978    0.7223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1     0.8622   -0.0631    1.6302   -0.8095    0.3129   -1.1135    1.1006    0.8886    1.5877    2.5855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0     0.3188    0.7147    0.4889   -2.9443   -0.8649   -0.0068    1.5442   -0.7648   -0.8045   -0.6669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0    -1.3077   -0.2050    1.0347    1.4384   -0.0301    1.5326    0.0859   -1.4023    0.6966    0.1873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1   -0.4336   -0.1241    0.7269    0.3252   -0.1649   -0.7697   -1.4916   -1.4224    0.8351   -0.0825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0     0.3426    1.4897   -0.3034   -0.7549    0.6277    0.3714   -0.7423    0.4882   -0.2437   -1.9330</a:t>
            </a:r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BAA433A4-D808-40DB-85C8-8DC59A9D8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48000"/>
            <a:ext cx="461168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" name="Line 12">
            <a:extLst>
              <a:ext uri="{FF2B5EF4-FFF2-40B4-BE49-F238E27FC236}">
                <a16:creationId xmlns:a16="http://schemas.microsoft.com/office/drawing/2014/main" id="{C2BAC04F-62D9-4B7A-8EBA-4666B593C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48000"/>
            <a:ext cx="461168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1D0DFED-9894-439D-B3D5-B8067F5B8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30765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288435FF-8F8F-4922-AEDA-AA98D3DD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30765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849C6D6E-BF44-4AC9-AA01-E8C8F193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0765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D99D07FC-EFA1-4280-878C-0F7CA27FA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0765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75">
            <a:extLst>
              <a:ext uri="{FF2B5EF4-FFF2-40B4-BE49-F238E27FC236}">
                <a16:creationId xmlns:a16="http://schemas.microsoft.com/office/drawing/2014/main" id="{169E9F3C-3D8A-4A4F-AA9D-1451C0487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48000"/>
            <a:ext cx="461168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9" name="Freeform 78">
            <a:extLst>
              <a:ext uri="{FF2B5EF4-FFF2-40B4-BE49-F238E27FC236}">
                <a16:creationId xmlns:a16="http://schemas.microsoft.com/office/drawing/2014/main" id="{076F9356-9765-434E-A3DE-529800F927E6}"/>
              </a:ext>
            </a:extLst>
          </p:cNvPr>
          <p:cNvSpPr>
            <a:spLocks/>
          </p:cNvSpPr>
          <p:nvPr/>
        </p:nvSpPr>
        <p:spPr bwMode="auto">
          <a:xfrm>
            <a:off x="2209800" y="1143000"/>
            <a:ext cx="4611688" cy="971550"/>
          </a:xfrm>
          <a:custGeom>
            <a:avLst/>
            <a:gdLst/>
            <a:ahLst/>
            <a:cxnLst>
              <a:cxn ang="0">
                <a:pos x="0" y="996"/>
              </a:cxn>
              <a:cxn ang="0">
                <a:pos x="725" y="738"/>
              </a:cxn>
              <a:cxn ang="0">
                <a:pos x="1453" y="0"/>
              </a:cxn>
              <a:cxn ang="0">
                <a:pos x="2177" y="192"/>
              </a:cxn>
              <a:cxn ang="0">
                <a:pos x="2905" y="528"/>
              </a:cxn>
            </a:cxnLst>
            <a:rect l="0" t="0" r="r" b="b"/>
            <a:pathLst>
              <a:path w="2905" h="996">
                <a:moveTo>
                  <a:pt x="0" y="996"/>
                </a:moveTo>
                <a:lnTo>
                  <a:pt x="725" y="738"/>
                </a:lnTo>
                <a:lnTo>
                  <a:pt x="1453" y="0"/>
                </a:lnTo>
                <a:lnTo>
                  <a:pt x="2177" y="192"/>
                </a:lnTo>
                <a:lnTo>
                  <a:pt x="2905" y="528"/>
                </a:lnTo>
              </a:path>
            </a:pathLst>
          </a:cu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071EE999-4D9B-4DA8-9ACB-602868815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048000"/>
            <a:ext cx="461168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113EA32E-0CC8-41F5-80FC-A8C4E60A2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048000"/>
            <a:ext cx="461168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72079D83-B7FB-4C6C-8063-9BFB3EAE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3076575"/>
            <a:ext cx="69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 dirty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5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F867F03B-31BB-4FAD-A858-0B263DA1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100" y="3076575"/>
            <a:ext cx="69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 dirty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6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714F0E25-BB74-4648-831C-A5F1667A2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076575"/>
            <a:ext cx="69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 dirty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7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C371AB9C-5880-4C4A-8B54-0FEE1485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738" y="3076575"/>
            <a:ext cx="69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 dirty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8</a:t>
            </a: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ine 75">
            <a:extLst>
              <a:ext uri="{FF2B5EF4-FFF2-40B4-BE49-F238E27FC236}">
                <a16:creationId xmlns:a16="http://schemas.microsoft.com/office/drawing/2014/main" id="{66B3B071-3DF7-40C0-A76C-0B4F41060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048000"/>
            <a:ext cx="461168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9D5398-8CF2-4061-A15B-F110755AD9C3}"/>
              </a:ext>
            </a:extLst>
          </p:cNvPr>
          <p:cNvCxnSpPr/>
          <p:nvPr/>
        </p:nvCxnSpPr>
        <p:spPr>
          <a:xfrm>
            <a:off x="6781800" y="1647825"/>
            <a:ext cx="1066800" cy="6096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78A5F9-B36D-4566-A6D5-6840C367AA9D}"/>
              </a:ext>
            </a:extLst>
          </p:cNvPr>
          <p:cNvCxnSpPr/>
          <p:nvPr/>
        </p:nvCxnSpPr>
        <p:spPr>
          <a:xfrm>
            <a:off x="7848600" y="2257425"/>
            <a:ext cx="1219200" cy="3810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8073B7-6046-493D-AADA-E8DC525D8CE0}"/>
              </a:ext>
            </a:extLst>
          </p:cNvPr>
          <p:cNvCxnSpPr/>
          <p:nvPr/>
        </p:nvCxnSpPr>
        <p:spPr>
          <a:xfrm>
            <a:off x="9067800" y="2647950"/>
            <a:ext cx="1143000" cy="152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C47FF8-19B8-4BBD-BCD8-57434580CE03}"/>
              </a:ext>
            </a:extLst>
          </p:cNvPr>
          <p:cNvCxnSpPr/>
          <p:nvPr/>
        </p:nvCxnSpPr>
        <p:spPr>
          <a:xfrm>
            <a:off x="10191750" y="2800350"/>
            <a:ext cx="1143000" cy="152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70ECC0-07C0-4B37-8A60-898C612F18B4}"/>
              </a:ext>
            </a:extLst>
          </p:cNvPr>
          <p:cNvSpPr txBox="1"/>
          <p:nvPr/>
        </p:nvSpPr>
        <p:spPr>
          <a:xfrm>
            <a:off x="1580444" y="125593"/>
            <a:ext cx="840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almost any problem we will see this basic curve.</a:t>
            </a:r>
          </a:p>
          <a:p>
            <a:r>
              <a:rPr lang="en-US" dirty="0"/>
              <a:t>A small number of features, 1 to 5, is best. After that, things begin to get worse.</a:t>
            </a:r>
          </a:p>
        </p:txBody>
      </p:sp>
    </p:spTree>
    <p:extLst>
      <p:ext uri="{BB962C8B-B14F-4D97-AF65-F5344CB8AC3E}">
        <p14:creationId xmlns:p14="http://schemas.microsoft.com/office/powerpoint/2010/main" val="15769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4550-BAA2-4F89-B6FE-4FEE4FF2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II briefing 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2A647ADD-028E-4EA5-881B-FE9E2589A956}"/>
              </a:ext>
            </a:extLst>
          </p:cNvPr>
          <p:cNvSpPr txBox="1"/>
          <p:nvPr/>
        </p:nvSpPr>
        <p:spPr>
          <a:xfrm>
            <a:off x="679762" y="2826954"/>
            <a:ext cx="1042511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/>
              <a:t>I am going to give you lots of help, including writing some “guide code”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My “guide code” is MATLAB, which is very close to pseudocode.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7C4AF8B5-8571-4A5F-98C6-950A019BC011}"/>
              </a:ext>
            </a:extLst>
          </p:cNvPr>
          <p:cNvSpPr txBox="1"/>
          <p:nvPr/>
        </p:nvSpPr>
        <p:spPr>
          <a:xfrm>
            <a:off x="2550160" y="1615824"/>
            <a:ext cx="660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Feature Selection with Nearest Neighbor </a:t>
            </a:r>
          </a:p>
        </p:txBody>
      </p:sp>
    </p:spTree>
    <p:extLst>
      <p:ext uri="{BB962C8B-B14F-4D97-AF65-F5344CB8AC3E}">
        <p14:creationId xmlns:p14="http://schemas.microsoft.com/office/powerpoint/2010/main" val="158634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4216" y="152401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generally the problem is: Given N features, how do you select the best subset?</a:t>
            </a:r>
          </a:p>
          <a:p>
            <a:r>
              <a:rPr lang="en-US" dirty="0"/>
              <a:t>For concreteness, in my examples, I will assume N = 4. </a:t>
            </a:r>
            <a:endParaRPr lang="en-US" sz="1200" dirty="0"/>
          </a:p>
        </p:txBody>
      </p:sp>
      <p:sp>
        <p:nvSpPr>
          <p:cNvPr id="72" name="Line 3">
            <a:extLst>
              <a:ext uri="{FF2B5EF4-FFF2-40B4-BE49-F238E27FC236}">
                <a16:creationId xmlns:a16="http://schemas.microsoft.com/office/drawing/2014/main" id="{789312A3-9743-4618-B3D3-4F06297C6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6179" y="2635412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3" name="Line 4">
            <a:extLst>
              <a:ext uri="{FF2B5EF4-FFF2-40B4-BE49-F238E27FC236}">
                <a16:creationId xmlns:a16="http://schemas.microsoft.com/office/drawing/2014/main" id="{281A77D9-4EE0-4279-B270-126EEAB952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973" y="1289268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4" name="Line 5">
            <a:extLst>
              <a:ext uri="{FF2B5EF4-FFF2-40B4-BE49-F238E27FC236}">
                <a16:creationId xmlns:a16="http://schemas.microsoft.com/office/drawing/2014/main" id="{EF305EF0-A069-4CFB-9F9F-BBA962D70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8269" y="1289268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5" name="Line 6">
            <a:extLst>
              <a:ext uri="{FF2B5EF4-FFF2-40B4-BE49-F238E27FC236}">
                <a16:creationId xmlns:a16="http://schemas.microsoft.com/office/drawing/2014/main" id="{07FA2B99-EA52-4C5F-BB55-C3973B4DD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7181" y="1376116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6" name="Line 7">
            <a:extLst>
              <a:ext uri="{FF2B5EF4-FFF2-40B4-BE49-F238E27FC236}">
                <a16:creationId xmlns:a16="http://schemas.microsoft.com/office/drawing/2014/main" id="{7712021F-4045-40F9-8F8F-DE7B8ABBF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7997" y="1376116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7" name="Line 8">
            <a:extLst>
              <a:ext uri="{FF2B5EF4-FFF2-40B4-BE49-F238E27FC236}">
                <a16:creationId xmlns:a16="http://schemas.microsoft.com/office/drawing/2014/main" id="{C85C33B1-8450-458D-845B-20FB01AA2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221" y="1853780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8" name="Line 9">
            <a:extLst>
              <a:ext uri="{FF2B5EF4-FFF2-40B4-BE49-F238E27FC236}">
                <a16:creationId xmlns:a16="http://schemas.microsoft.com/office/drawing/2014/main" id="{FC524E53-7CC3-4FDF-96BA-FC96239C6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1853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9" name="Line 10">
            <a:extLst>
              <a:ext uri="{FF2B5EF4-FFF2-40B4-BE49-F238E27FC236}">
                <a16:creationId xmlns:a16="http://schemas.microsoft.com/office/drawing/2014/main" id="{8E47AB55-C80F-4F13-AFD2-387C2221D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973" y="1897204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7FBFAD06-9942-409E-9409-352CABC96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3917" y="1897204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1" name="Line 12">
            <a:extLst>
              <a:ext uri="{FF2B5EF4-FFF2-40B4-BE49-F238E27FC236}">
                <a16:creationId xmlns:a16="http://schemas.microsoft.com/office/drawing/2014/main" id="{4BC79E92-748B-4B96-BABA-C9E393F71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909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2" name="Line 13">
            <a:extLst>
              <a:ext uri="{FF2B5EF4-FFF2-40B4-BE49-F238E27FC236}">
                <a16:creationId xmlns:a16="http://schemas.microsoft.com/office/drawing/2014/main" id="{E543587F-30DA-40D9-B319-353ACB6A8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029" y="1897204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598F3AD6-4708-4583-84E4-D166AA115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973" y="1853780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70556E6D-2FFB-4027-8D63-C3D1AE338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60605" y="1940628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5" name="Line 16">
            <a:extLst>
              <a:ext uri="{FF2B5EF4-FFF2-40B4-BE49-F238E27FC236}">
                <a16:creationId xmlns:a16="http://schemas.microsoft.com/office/drawing/2014/main" id="{98D86269-C312-418D-A922-9B8AED8F0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9085" y="1897204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6" name="Line 17">
            <a:extLst>
              <a:ext uri="{FF2B5EF4-FFF2-40B4-BE49-F238E27FC236}">
                <a16:creationId xmlns:a16="http://schemas.microsoft.com/office/drawing/2014/main" id="{99273CE6-6B41-427C-8199-97DC02F8D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8813" y="1853780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7" name="Line 18">
            <a:extLst>
              <a:ext uri="{FF2B5EF4-FFF2-40B4-BE49-F238E27FC236}">
                <a16:creationId xmlns:a16="http://schemas.microsoft.com/office/drawing/2014/main" id="{69D164B4-B22A-4E2C-B752-270ED1A1E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7021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8" name="Line 19">
            <a:extLst>
              <a:ext uri="{FF2B5EF4-FFF2-40B4-BE49-F238E27FC236}">
                <a16:creationId xmlns:a16="http://schemas.microsoft.com/office/drawing/2014/main" id="{3C75EA72-6F09-4FB3-A378-3A0E6889E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7565" y="1853780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9" name="Line 20">
            <a:extLst>
              <a:ext uri="{FF2B5EF4-FFF2-40B4-BE49-F238E27FC236}">
                <a16:creationId xmlns:a16="http://schemas.microsoft.com/office/drawing/2014/main" id="{01C27908-AB46-4A68-A144-AD54576E6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797" y="2722260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0" name="Line 21">
            <a:extLst>
              <a:ext uri="{FF2B5EF4-FFF2-40B4-BE49-F238E27FC236}">
                <a16:creationId xmlns:a16="http://schemas.microsoft.com/office/drawing/2014/main" id="{BF0AE2FD-0EEA-428F-BBAD-7A7D1A2A0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341" y="2635412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1" name="Line 22">
            <a:extLst>
              <a:ext uri="{FF2B5EF4-FFF2-40B4-BE49-F238E27FC236}">
                <a16:creationId xmlns:a16="http://schemas.microsoft.com/office/drawing/2014/main" id="{93721FF1-3CD8-449F-8986-A8CA08B0E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8177" y="2730401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" name="Line 23">
            <a:extLst>
              <a:ext uri="{FF2B5EF4-FFF2-40B4-BE49-F238E27FC236}">
                <a16:creationId xmlns:a16="http://schemas.microsoft.com/office/drawing/2014/main" id="{F2CC1EE9-6D0D-471C-BC6A-14D095355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2397" y="2635412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3" name="Line 24">
            <a:extLst>
              <a:ext uri="{FF2B5EF4-FFF2-40B4-BE49-F238E27FC236}">
                <a16:creationId xmlns:a16="http://schemas.microsoft.com/office/drawing/2014/main" id="{9E3FA2AA-B60C-48BF-B59A-13C95F28C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4441" y="2676122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4" name="Line 25">
            <a:extLst>
              <a:ext uri="{FF2B5EF4-FFF2-40B4-BE49-F238E27FC236}">
                <a16:creationId xmlns:a16="http://schemas.microsoft.com/office/drawing/2014/main" id="{68897E7F-5E22-4A8C-AF36-624B251C0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029" y="2678836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5" name="Line 26">
            <a:extLst>
              <a:ext uri="{FF2B5EF4-FFF2-40B4-BE49-F238E27FC236}">
                <a16:creationId xmlns:a16="http://schemas.microsoft.com/office/drawing/2014/main" id="{3467F359-FD57-401A-8C4F-B3FD14EB3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493" y="2635412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6" name="Line 27">
            <a:extLst>
              <a:ext uri="{FF2B5EF4-FFF2-40B4-BE49-F238E27FC236}">
                <a16:creationId xmlns:a16="http://schemas.microsoft.com/office/drawing/2014/main" id="{8B2A0EBF-C1CE-4979-A73A-0420FC22E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965" y="2722260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7" name="Line 28">
            <a:extLst>
              <a:ext uri="{FF2B5EF4-FFF2-40B4-BE49-F238E27FC236}">
                <a16:creationId xmlns:a16="http://schemas.microsoft.com/office/drawing/2014/main" id="{B53884A4-1462-476D-9E21-0DD845A70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7021" y="2722260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8" name="Line 29">
            <a:extLst>
              <a:ext uri="{FF2B5EF4-FFF2-40B4-BE49-F238E27FC236}">
                <a16:creationId xmlns:a16="http://schemas.microsoft.com/office/drawing/2014/main" id="{B6E88011-33E8-4970-8263-D0A4CFAD4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7061" y="2627270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9" name="Line 30">
            <a:extLst>
              <a:ext uri="{FF2B5EF4-FFF2-40B4-BE49-F238E27FC236}">
                <a16:creationId xmlns:a16="http://schemas.microsoft.com/office/drawing/2014/main" id="{4B42786D-D1A6-425F-B4CA-7D622224E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31804" y="2722260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0" name="Line 31">
            <a:extLst>
              <a:ext uri="{FF2B5EF4-FFF2-40B4-BE49-F238E27FC236}">
                <a16:creationId xmlns:a16="http://schemas.microsoft.com/office/drawing/2014/main" id="{3662010F-0E77-4526-A819-74453FBC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765" y="3503891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1" name="Line 32">
            <a:extLst>
              <a:ext uri="{FF2B5EF4-FFF2-40B4-BE49-F238E27FC236}">
                <a16:creationId xmlns:a16="http://schemas.microsoft.com/office/drawing/2014/main" id="{ED26D247-C453-4710-863B-E0162BBC7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5389" y="3503891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2" name="Line 33">
            <a:extLst>
              <a:ext uri="{FF2B5EF4-FFF2-40B4-BE49-F238E27FC236}">
                <a16:creationId xmlns:a16="http://schemas.microsoft.com/office/drawing/2014/main" id="{6EF9AD5A-9385-4A9E-AB9A-2CE14E90B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213" y="3503891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3F61AA56-F83B-4ECC-98B5-7A71B873E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1693" y="3503891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43D0E7B4-B85C-4F55-94A8-965584055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07" y="163666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5" name="Oval 36">
            <a:extLst>
              <a:ext uri="{FF2B5EF4-FFF2-40B4-BE49-F238E27FC236}">
                <a16:creationId xmlns:a16="http://schemas.microsoft.com/office/drawing/2014/main" id="{A2D3ECCE-9848-436D-957A-B145422F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029" y="1115572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6" name="Oval 37">
            <a:extLst>
              <a:ext uri="{FF2B5EF4-FFF2-40B4-BE49-F238E27FC236}">
                <a16:creationId xmlns:a16="http://schemas.microsoft.com/office/drawing/2014/main" id="{5940AE23-0543-4357-98B3-32725E6B4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475" y="163666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7" name="Oval 38">
            <a:extLst>
              <a:ext uri="{FF2B5EF4-FFF2-40B4-BE49-F238E27FC236}">
                <a16:creationId xmlns:a16="http://schemas.microsoft.com/office/drawing/2014/main" id="{3EC8A365-2BC2-4654-8407-5318FEDD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419" y="163666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8" name="Oval 39">
            <a:extLst>
              <a:ext uri="{FF2B5EF4-FFF2-40B4-BE49-F238E27FC236}">
                <a16:creationId xmlns:a16="http://schemas.microsoft.com/office/drawing/2014/main" id="{636D29BA-CB42-4A91-8834-C010C538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3" y="163666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9" name="Oval 40">
            <a:extLst>
              <a:ext uri="{FF2B5EF4-FFF2-40B4-BE49-F238E27FC236}">
                <a16:creationId xmlns:a16="http://schemas.microsoft.com/office/drawing/2014/main" id="{C5041369-26F0-4B1F-9060-01EF4E36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164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0" name="Oval 41">
            <a:extLst>
              <a:ext uri="{FF2B5EF4-FFF2-40B4-BE49-F238E27FC236}">
                <a16:creationId xmlns:a16="http://schemas.microsoft.com/office/drawing/2014/main" id="{FAB3CF7B-C70B-46B9-9A6E-489DC6B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899" y="3026228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1" name="Oval 42">
            <a:extLst>
              <a:ext uri="{FF2B5EF4-FFF2-40B4-BE49-F238E27FC236}">
                <a16:creationId xmlns:a16="http://schemas.microsoft.com/office/drawing/2014/main" id="{2CDF9BCE-EFC3-4CEB-8EDE-B252C74E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872" y="3026228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2" name="Oval 43">
            <a:extLst>
              <a:ext uri="{FF2B5EF4-FFF2-40B4-BE49-F238E27FC236}">
                <a16:creationId xmlns:a16="http://schemas.microsoft.com/office/drawing/2014/main" id="{E3CF62E8-173A-4CE1-B598-ED2EAF9E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845" y="3026228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3" name="Oval 44">
            <a:extLst>
              <a:ext uri="{FF2B5EF4-FFF2-40B4-BE49-F238E27FC236}">
                <a16:creationId xmlns:a16="http://schemas.microsoft.com/office/drawing/2014/main" id="{574A957B-C41B-465A-B186-671D92F6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818" y="3026228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4" name="Oval 45">
            <a:extLst>
              <a:ext uri="{FF2B5EF4-FFF2-40B4-BE49-F238E27FC236}">
                <a16:creationId xmlns:a16="http://schemas.microsoft.com/office/drawing/2014/main" id="{44D7C419-7FCB-434A-A2F9-A9649E68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485" y="3764435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5" name="Oval 46">
            <a:extLst>
              <a:ext uri="{FF2B5EF4-FFF2-40B4-BE49-F238E27FC236}">
                <a16:creationId xmlns:a16="http://schemas.microsoft.com/office/drawing/2014/main" id="{74056CFF-76D2-4A11-8CFB-6E564143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55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6" name="Oval 47">
            <a:extLst>
              <a:ext uri="{FF2B5EF4-FFF2-40B4-BE49-F238E27FC236}">
                <a16:creationId xmlns:a16="http://schemas.microsoft.com/office/drawing/2014/main" id="{FBC84C75-A8F5-4BB7-B3A0-86A8892BF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38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7" name="Oval 48">
            <a:extLst>
              <a:ext uri="{FF2B5EF4-FFF2-40B4-BE49-F238E27FC236}">
                <a16:creationId xmlns:a16="http://schemas.microsoft.com/office/drawing/2014/main" id="{5CD6E40B-73E2-4EB9-83FD-50459202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418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8" name="Oval 49">
            <a:extLst>
              <a:ext uri="{FF2B5EF4-FFF2-40B4-BE49-F238E27FC236}">
                <a16:creationId xmlns:a16="http://schemas.microsoft.com/office/drawing/2014/main" id="{3D157CF0-2C8D-4C33-BE37-B63E6BA5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997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9" name="Oval 50">
            <a:extLst>
              <a:ext uri="{FF2B5EF4-FFF2-40B4-BE49-F238E27FC236}">
                <a16:creationId xmlns:a16="http://schemas.microsoft.com/office/drawing/2014/main" id="{15529DE8-0A25-49AB-A9F6-26055866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576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20" name="Text Box 51">
            <a:extLst>
              <a:ext uri="{FF2B5EF4-FFF2-40B4-BE49-F238E27FC236}">
                <a16:creationId xmlns:a16="http://schemas.microsoft.com/office/drawing/2014/main" id="{147D63FC-52BE-4B47-BC26-4D9C650F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289" y="1680085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21" name="Text Box 52">
            <a:extLst>
              <a:ext uri="{FF2B5EF4-FFF2-40B4-BE49-F238E27FC236}">
                <a16:creationId xmlns:a16="http://schemas.microsoft.com/office/drawing/2014/main" id="{CCF7EE96-2016-4E17-A04F-FFDCD9737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345" y="1680085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2" name="Text Box 53">
            <a:extLst>
              <a:ext uri="{FF2B5EF4-FFF2-40B4-BE49-F238E27FC236}">
                <a16:creationId xmlns:a16="http://schemas.microsoft.com/office/drawing/2014/main" id="{39A04275-68FA-43A3-8980-CB3CCEFD6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1401" y="1680085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23" name="Text Box 54">
            <a:extLst>
              <a:ext uri="{FF2B5EF4-FFF2-40B4-BE49-F238E27FC236}">
                <a16:creationId xmlns:a16="http://schemas.microsoft.com/office/drawing/2014/main" id="{43D1A48A-7A9C-491E-9B18-C933FA0F8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457" y="1680085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24" name="Text Box 55">
            <a:extLst>
              <a:ext uri="{FF2B5EF4-FFF2-40B4-BE49-F238E27FC236}">
                <a16:creationId xmlns:a16="http://schemas.microsoft.com/office/drawing/2014/main" id="{37A5071C-0DEF-4F6D-B699-A5C8B935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089" y="2418293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125" name="Text Box 56">
            <a:extLst>
              <a:ext uri="{FF2B5EF4-FFF2-40B4-BE49-F238E27FC236}">
                <a16:creationId xmlns:a16="http://schemas.microsoft.com/office/drawing/2014/main" id="{DEE862F9-AF62-48DD-B896-DE72A80A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987" y="2418293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126" name="Text Box 57">
            <a:extLst>
              <a:ext uri="{FF2B5EF4-FFF2-40B4-BE49-F238E27FC236}">
                <a16:creationId xmlns:a16="http://schemas.microsoft.com/office/drawing/2014/main" id="{A9E6CE08-8D0D-4E15-A625-6B7D0D7C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884" y="2418293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127" name="Text Box 58">
            <a:extLst>
              <a:ext uri="{FF2B5EF4-FFF2-40B4-BE49-F238E27FC236}">
                <a16:creationId xmlns:a16="http://schemas.microsoft.com/office/drawing/2014/main" id="{FDE5F94A-6CA8-4089-B285-4376716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687" y="2418293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128" name="Text Box 59">
            <a:extLst>
              <a:ext uri="{FF2B5EF4-FFF2-40B4-BE49-F238E27FC236}">
                <a16:creationId xmlns:a16="http://schemas.microsoft.com/office/drawing/2014/main" id="{4DAE6761-B4A8-4A65-AD49-E62D6189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584" y="241829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129" name="Text Box 60">
            <a:extLst>
              <a:ext uri="{FF2B5EF4-FFF2-40B4-BE49-F238E27FC236}">
                <a16:creationId xmlns:a16="http://schemas.microsoft.com/office/drawing/2014/main" id="{C8AA7577-4C63-4A6C-98A7-9940F2B8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86" y="241829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130" name="Text Box 61">
            <a:extLst>
              <a:ext uri="{FF2B5EF4-FFF2-40B4-BE49-F238E27FC236}">
                <a16:creationId xmlns:a16="http://schemas.microsoft.com/office/drawing/2014/main" id="{342F48F6-E7D0-4B83-AFB0-EE328B9E7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3704" y="3148358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EB35156A-6F88-4EA3-96C8-7FDD9CF2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540" y="3148358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132" name="Text Box 63">
            <a:extLst>
              <a:ext uri="{FF2B5EF4-FFF2-40B4-BE49-F238E27FC236}">
                <a16:creationId xmlns:a16="http://schemas.microsoft.com/office/drawing/2014/main" id="{D4899A29-7121-447C-964F-D7439870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376" y="3148358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133" name="Text Box 64">
            <a:extLst>
              <a:ext uri="{FF2B5EF4-FFF2-40B4-BE49-F238E27FC236}">
                <a16:creationId xmlns:a16="http://schemas.microsoft.com/office/drawing/2014/main" id="{E5A24C34-76CF-4277-A03B-7776A454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212" y="3148358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134" name="Text Box 65">
            <a:extLst>
              <a:ext uri="{FF2B5EF4-FFF2-40B4-BE49-F238E27FC236}">
                <a16:creationId xmlns:a16="http://schemas.microsoft.com/office/drawing/2014/main" id="{30DD8DB9-8E58-4D7D-8873-B4CB2131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747" y="3938132"/>
            <a:ext cx="678500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234E91D-899C-4F1B-AE1F-C3D5E4B6E88F}"/>
              </a:ext>
            </a:extLst>
          </p:cNvPr>
          <p:cNvSpPr txBox="1"/>
          <p:nvPr/>
        </p:nvSpPr>
        <p:spPr>
          <a:xfrm>
            <a:off x="220109" y="3164360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might be that the problem is: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Lung_Cancer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Not_Lung_Cancer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And the features are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working in coal mine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Cigarettes per day</a:t>
            </a:r>
          </a:p>
          <a:p>
            <a:endParaRPr lang="en-US" dirty="0"/>
          </a:p>
          <a:p>
            <a:r>
              <a:rPr lang="en-US" dirty="0"/>
              <a:t>To be clear, you will just see files like the one on the right..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3E61D214-5291-479C-9A0A-AD7EC8FA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1653" y="4776392"/>
            <a:ext cx="4812896" cy="252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048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8083A-EEC2-4D9D-8831-660EEDAC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19" y="0"/>
            <a:ext cx="8888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2600" y="304801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generally the problem is: Given N features, how do you select the best subset?</a:t>
            </a:r>
          </a:p>
          <a:p>
            <a:r>
              <a:rPr lang="en-US" dirty="0"/>
              <a:t>For concreteness, in my examples, I will assume N = 4. </a:t>
            </a:r>
            <a:endParaRPr lang="en-US" sz="1200" dirty="0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72" name="Line 3">
            <a:extLst>
              <a:ext uri="{FF2B5EF4-FFF2-40B4-BE49-F238E27FC236}">
                <a16:creationId xmlns:a16="http://schemas.microsoft.com/office/drawing/2014/main" id="{789312A3-9743-4618-B3D3-4F06297C6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6179" y="2635412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3" name="Line 4">
            <a:extLst>
              <a:ext uri="{FF2B5EF4-FFF2-40B4-BE49-F238E27FC236}">
                <a16:creationId xmlns:a16="http://schemas.microsoft.com/office/drawing/2014/main" id="{281A77D9-4EE0-4279-B270-126EEAB952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973" y="1289268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4" name="Line 5">
            <a:extLst>
              <a:ext uri="{FF2B5EF4-FFF2-40B4-BE49-F238E27FC236}">
                <a16:creationId xmlns:a16="http://schemas.microsoft.com/office/drawing/2014/main" id="{EF305EF0-A069-4CFB-9F9F-BBA962D70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8269" y="1289268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5" name="Line 6">
            <a:extLst>
              <a:ext uri="{FF2B5EF4-FFF2-40B4-BE49-F238E27FC236}">
                <a16:creationId xmlns:a16="http://schemas.microsoft.com/office/drawing/2014/main" id="{07FA2B99-EA52-4C5F-BB55-C3973B4DD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7181" y="1376116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6" name="Line 7">
            <a:extLst>
              <a:ext uri="{FF2B5EF4-FFF2-40B4-BE49-F238E27FC236}">
                <a16:creationId xmlns:a16="http://schemas.microsoft.com/office/drawing/2014/main" id="{7712021F-4045-40F9-8F8F-DE7B8ABBF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7997" y="1376116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7" name="Line 8">
            <a:extLst>
              <a:ext uri="{FF2B5EF4-FFF2-40B4-BE49-F238E27FC236}">
                <a16:creationId xmlns:a16="http://schemas.microsoft.com/office/drawing/2014/main" id="{C85C33B1-8450-458D-845B-20FB01AA2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221" y="1853780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8" name="Line 9">
            <a:extLst>
              <a:ext uri="{FF2B5EF4-FFF2-40B4-BE49-F238E27FC236}">
                <a16:creationId xmlns:a16="http://schemas.microsoft.com/office/drawing/2014/main" id="{FC524E53-7CC3-4FDF-96BA-FC96239C6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1853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9" name="Line 10">
            <a:extLst>
              <a:ext uri="{FF2B5EF4-FFF2-40B4-BE49-F238E27FC236}">
                <a16:creationId xmlns:a16="http://schemas.microsoft.com/office/drawing/2014/main" id="{8E47AB55-C80F-4F13-AFD2-387C2221D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973" y="1897204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7FBFAD06-9942-409E-9409-352CABC96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3917" y="1897204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1" name="Line 12">
            <a:extLst>
              <a:ext uri="{FF2B5EF4-FFF2-40B4-BE49-F238E27FC236}">
                <a16:creationId xmlns:a16="http://schemas.microsoft.com/office/drawing/2014/main" id="{4BC79E92-748B-4B96-BABA-C9E393F71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909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2" name="Line 13">
            <a:extLst>
              <a:ext uri="{FF2B5EF4-FFF2-40B4-BE49-F238E27FC236}">
                <a16:creationId xmlns:a16="http://schemas.microsoft.com/office/drawing/2014/main" id="{E543587F-30DA-40D9-B319-353ACB6A8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029" y="1897204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598F3AD6-4708-4583-84E4-D166AA115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973" y="1853780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70556E6D-2FFB-4027-8D63-C3D1AE338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60605" y="1940628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5" name="Line 16">
            <a:extLst>
              <a:ext uri="{FF2B5EF4-FFF2-40B4-BE49-F238E27FC236}">
                <a16:creationId xmlns:a16="http://schemas.microsoft.com/office/drawing/2014/main" id="{98D86269-C312-418D-A922-9B8AED8F0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9085" y="1897204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6" name="Line 17">
            <a:extLst>
              <a:ext uri="{FF2B5EF4-FFF2-40B4-BE49-F238E27FC236}">
                <a16:creationId xmlns:a16="http://schemas.microsoft.com/office/drawing/2014/main" id="{99273CE6-6B41-427C-8199-97DC02F8D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8813" y="1853780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7" name="Line 18">
            <a:extLst>
              <a:ext uri="{FF2B5EF4-FFF2-40B4-BE49-F238E27FC236}">
                <a16:creationId xmlns:a16="http://schemas.microsoft.com/office/drawing/2014/main" id="{69D164B4-B22A-4E2C-B752-270ED1A1E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7021" y="1940628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8" name="Line 19">
            <a:extLst>
              <a:ext uri="{FF2B5EF4-FFF2-40B4-BE49-F238E27FC236}">
                <a16:creationId xmlns:a16="http://schemas.microsoft.com/office/drawing/2014/main" id="{3C75EA72-6F09-4FB3-A378-3A0E6889E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7565" y="1853780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9" name="Line 20">
            <a:extLst>
              <a:ext uri="{FF2B5EF4-FFF2-40B4-BE49-F238E27FC236}">
                <a16:creationId xmlns:a16="http://schemas.microsoft.com/office/drawing/2014/main" id="{01C27908-AB46-4A68-A144-AD54576E6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797" y="2722260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0" name="Line 21">
            <a:extLst>
              <a:ext uri="{FF2B5EF4-FFF2-40B4-BE49-F238E27FC236}">
                <a16:creationId xmlns:a16="http://schemas.microsoft.com/office/drawing/2014/main" id="{BF0AE2FD-0EEA-428F-BBAD-7A7D1A2A0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341" y="2635412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1" name="Line 22">
            <a:extLst>
              <a:ext uri="{FF2B5EF4-FFF2-40B4-BE49-F238E27FC236}">
                <a16:creationId xmlns:a16="http://schemas.microsoft.com/office/drawing/2014/main" id="{93721FF1-3CD8-449F-8986-A8CA08B0E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8177" y="2730401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" name="Line 23">
            <a:extLst>
              <a:ext uri="{FF2B5EF4-FFF2-40B4-BE49-F238E27FC236}">
                <a16:creationId xmlns:a16="http://schemas.microsoft.com/office/drawing/2014/main" id="{F2CC1EE9-6D0D-471C-BC6A-14D095355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2397" y="2635412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3" name="Line 24">
            <a:extLst>
              <a:ext uri="{FF2B5EF4-FFF2-40B4-BE49-F238E27FC236}">
                <a16:creationId xmlns:a16="http://schemas.microsoft.com/office/drawing/2014/main" id="{9E3FA2AA-B60C-48BF-B59A-13C95F28C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4441" y="2676122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4" name="Line 25">
            <a:extLst>
              <a:ext uri="{FF2B5EF4-FFF2-40B4-BE49-F238E27FC236}">
                <a16:creationId xmlns:a16="http://schemas.microsoft.com/office/drawing/2014/main" id="{68897E7F-5E22-4A8C-AF36-624B251C0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029" y="2678836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5" name="Line 26">
            <a:extLst>
              <a:ext uri="{FF2B5EF4-FFF2-40B4-BE49-F238E27FC236}">
                <a16:creationId xmlns:a16="http://schemas.microsoft.com/office/drawing/2014/main" id="{3467F359-FD57-401A-8C4F-B3FD14EB3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493" y="2635412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6" name="Line 27">
            <a:extLst>
              <a:ext uri="{FF2B5EF4-FFF2-40B4-BE49-F238E27FC236}">
                <a16:creationId xmlns:a16="http://schemas.microsoft.com/office/drawing/2014/main" id="{8B2A0EBF-C1CE-4979-A73A-0420FC22E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965" y="2722260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7" name="Line 28">
            <a:extLst>
              <a:ext uri="{FF2B5EF4-FFF2-40B4-BE49-F238E27FC236}">
                <a16:creationId xmlns:a16="http://schemas.microsoft.com/office/drawing/2014/main" id="{B53884A4-1462-476D-9E21-0DD845A70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7021" y="2722260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8" name="Line 29">
            <a:extLst>
              <a:ext uri="{FF2B5EF4-FFF2-40B4-BE49-F238E27FC236}">
                <a16:creationId xmlns:a16="http://schemas.microsoft.com/office/drawing/2014/main" id="{B6E88011-33E8-4970-8263-D0A4CFAD4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7061" y="2627270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9" name="Line 30">
            <a:extLst>
              <a:ext uri="{FF2B5EF4-FFF2-40B4-BE49-F238E27FC236}">
                <a16:creationId xmlns:a16="http://schemas.microsoft.com/office/drawing/2014/main" id="{4B42786D-D1A6-425F-B4CA-7D622224E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31804" y="2722260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0" name="Line 31">
            <a:extLst>
              <a:ext uri="{FF2B5EF4-FFF2-40B4-BE49-F238E27FC236}">
                <a16:creationId xmlns:a16="http://schemas.microsoft.com/office/drawing/2014/main" id="{3662010F-0E77-4526-A819-74453FBC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765" y="3503891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1" name="Line 32">
            <a:extLst>
              <a:ext uri="{FF2B5EF4-FFF2-40B4-BE49-F238E27FC236}">
                <a16:creationId xmlns:a16="http://schemas.microsoft.com/office/drawing/2014/main" id="{ED26D247-C453-4710-863B-E0162BBC7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5389" y="3503891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2" name="Line 33">
            <a:extLst>
              <a:ext uri="{FF2B5EF4-FFF2-40B4-BE49-F238E27FC236}">
                <a16:creationId xmlns:a16="http://schemas.microsoft.com/office/drawing/2014/main" id="{6EF9AD5A-9385-4A9E-AB9A-2CE14E90B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213" y="3503891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3F61AA56-F83B-4ECC-98B5-7A71B873E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1693" y="3503891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43D0E7B4-B85C-4F55-94A8-965584055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07" y="163666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5" name="Oval 36">
            <a:extLst>
              <a:ext uri="{FF2B5EF4-FFF2-40B4-BE49-F238E27FC236}">
                <a16:creationId xmlns:a16="http://schemas.microsoft.com/office/drawing/2014/main" id="{A2D3ECCE-9848-436D-957A-B145422F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029" y="1115572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6" name="Oval 37">
            <a:extLst>
              <a:ext uri="{FF2B5EF4-FFF2-40B4-BE49-F238E27FC236}">
                <a16:creationId xmlns:a16="http://schemas.microsoft.com/office/drawing/2014/main" id="{5940AE23-0543-4357-98B3-32725E6B4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475" y="163666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7" name="Oval 38">
            <a:extLst>
              <a:ext uri="{FF2B5EF4-FFF2-40B4-BE49-F238E27FC236}">
                <a16:creationId xmlns:a16="http://schemas.microsoft.com/office/drawing/2014/main" id="{3EC8A365-2BC2-4654-8407-5318FEDD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419" y="163666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8" name="Oval 39">
            <a:extLst>
              <a:ext uri="{FF2B5EF4-FFF2-40B4-BE49-F238E27FC236}">
                <a16:creationId xmlns:a16="http://schemas.microsoft.com/office/drawing/2014/main" id="{636D29BA-CB42-4A91-8834-C010C538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3" y="163666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9" name="Oval 40">
            <a:extLst>
              <a:ext uri="{FF2B5EF4-FFF2-40B4-BE49-F238E27FC236}">
                <a16:creationId xmlns:a16="http://schemas.microsoft.com/office/drawing/2014/main" id="{C5041369-26F0-4B1F-9060-01EF4E36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164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0" name="Oval 41">
            <a:extLst>
              <a:ext uri="{FF2B5EF4-FFF2-40B4-BE49-F238E27FC236}">
                <a16:creationId xmlns:a16="http://schemas.microsoft.com/office/drawing/2014/main" id="{FAB3CF7B-C70B-46B9-9A6E-489DC6B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899" y="3026228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1" name="Oval 42">
            <a:extLst>
              <a:ext uri="{FF2B5EF4-FFF2-40B4-BE49-F238E27FC236}">
                <a16:creationId xmlns:a16="http://schemas.microsoft.com/office/drawing/2014/main" id="{2CDF9BCE-EFC3-4CEB-8EDE-B252C74E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872" y="3026228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2" name="Oval 43">
            <a:extLst>
              <a:ext uri="{FF2B5EF4-FFF2-40B4-BE49-F238E27FC236}">
                <a16:creationId xmlns:a16="http://schemas.microsoft.com/office/drawing/2014/main" id="{E3CF62E8-173A-4CE1-B598-ED2EAF9E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845" y="3026228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3" name="Oval 44">
            <a:extLst>
              <a:ext uri="{FF2B5EF4-FFF2-40B4-BE49-F238E27FC236}">
                <a16:creationId xmlns:a16="http://schemas.microsoft.com/office/drawing/2014/main" id="{574A957B-C41B-465A-B186-671D92F6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818" y="3026228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4" name="Oval 45">
            <a:extLst>
              <a:ext uri="{FF2B5EF4-FFF2-40B4-BE49-F238E27FC236}">
                <a16:creationId xmlns:a16="http://schemas.microsoft.com/office/drawing/2014/main" id="{44D7C419-7FCB-434A-A2F9-A9649E68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485" y="3764435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5" name="Oval 46">
            <a:extLst>
              <a:ext uri="{FF2B5EF4-FFF2-40B4-BE49-F238E27FC236}">
                <a16:creationId xmlns:a16="http://schemas.microsoft.com/office/drawing/2014/main" id="{74056CFF-76D2-4A11-8CFB-6E564143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55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6" name="Oval 47">
            <a:extLst>
              <a:ext uri="{FF2B5EF4-FFF2-40B4-BE49-F238E27FC236}">
                <a16:creationId xmlns:a16="http://schemas.microsoft.com/office/drawing/2014/main" id="{FBC84C75-A8F5-4BB7-B3A0-86A8892BF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38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7" name="Oval 48">
            <a:extLst>
              <a:ext uri="{FF2B5EF4-FFF2-40B4-BE49-F238E27FC236}">
                <a16:creationId xmlns:a16="http://schemas.microsoft.com/office/drawing/2014/main" id="{5CD6E40B-73E2-4EB9-83FD-50459202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418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8" name="Oval 49">
            <a:extLst>
              <a:ext uri="{FF2B5EF4-FFF2-40B4-BE49-F238E27FC236}">
                <a16:creationId xmlns:a16="http://schemas.microsoft.com/office/drawing/2014/main" id="{3D157CF0-2C8D-4C33-BE37-B63E6BA5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997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9" name="Oval 50">
            <a:extLst>
              <a:ext uri="{FF2B5EF4-FFF2-40B4-BE49-F238E27FC236}">
                <a16:creationId xmlns:a16="http://schemas.microsoft.com/office/drawing/2014/main" id="{15529DE8-0A25-49AB-A9F6-26055866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576" y="233054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20" name="Text Box 51">
            <a:extLst>
              <a:ext uri="{FF2B5EF4-FFF2-40B4-BE49-F238E27FC236}">
                <a16:creationId xmlns:a16="http://schemas.microsoft.com/office/drawing/2014/main" id="{147D63FC-52BE-4B47-BC26-4D9C650F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289" y="1680085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21" name="Text Box 52">
            <a:extLst>
              <a:ext uri="{FF2B5EF4-FFF2-40B4-BE49-F238E27FC236}">
                <a16:creationId xmlns:a16="http://schemas.microsoft.com/office/drawing/2014/main" id="{CCF7EE96-2016-4E17-A04F-FFDCD9737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345" y="1680085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2" name="Text Box 53">
            <a:extLst>
              <a:ext uri="{FF2B5EF4-FFF2-40B4-BE49-F238E27FC236}">
                <a16:creationId xmlns:a16="http://schemas.microsoft.com/office/drawing/2014/main" id="{39A04275-68FA-43A3-8980-CB3CCEFD6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1401" y="1680085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23" name="Text Box 54">
            <a:extLst>
              <a:ext uri="{FF2B5EF4-FFF2-40B4-BE49-F238E27FC236}">
                <a16:creationId xmlns:a16="http://schemas.microsoft.com/office/drawing/2014/main" id="{43D1A48A-7A9C-491E-9B18-C933FA0F8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457" y="1680085"/>
            <a:ext cx="274114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24" name="Text Box 55">
            <a:extLst>
              <a:ext uri="{FF2B5EF4-FFF2-40B4-BE49-F238E27FC236}">
                <a16:creationId xmlns:a16="http://schemas.microsoft.com/office/drawing/2014/main" id="{37A5071C-0DEF-4F6D-B699-A5C8B935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089" y="2418293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125" name="Text Box 56">
            <a:extLst>
              <a:ext uri="{FF2B5EF4-FFF2-40B4-BE49-F238E27FC236}">
                <a16:creationId xmlns:a16="http://schemas.microsoft.com/office/drawing/2014/main" id="{DEE862F9-AF62-48DD-B896-DE72A80A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987" y="2418293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126" name="Text Box 57">
            <a:extLst>
              <a:ext uri="{FF2B5EF4-FFF2-40B4-BE49-F238E27FC236}">
                <a16:creationId xmlns:a16="http://schemas.microsoft.com/office/drawing/2014/main" id="{A9E6CE08-8D0D-4E15-A625-6B7D0D7C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884" y="2418293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127" name="Text Box 58">
            <a:extLst>
              <a:ext uri="{FF2B5EF4-FFF2-40B4-BE49-F238E27FC236}">
                <a16:creationId xmlns:a16="http://schemas.microsoft.com/office/drawing/2014/main" id="{FDE5F94A-6CA8-4089-B285-4376716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687" y="2418293"/>
            <a:ext cx="408909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128" name="Text Box 59">
            <a:extLst>
              <a:ext uri="{FF2B5EF4-FFF2-40B4-BE49-F238E27FC236}">
                <a16:creationId xmlns:a16="http://schemas.microsoft.com/office/drawing/2014/main" id="{4DAE6761-B4A8-4A65-AD49-E62D6189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584" y="241829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129" name="Text Box 60">
            <a:extLst>
              <a:ext uri="{FF2B5EF4-FFF2-40B4-BE49-F238E27FC236}">
                <a16:creationId xmlns:a16="http://schemas.microsoft.com/office/drawing/2014/main" id="{C8AA7577-4C63-4A6C-98A7-9940F2B8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86" y="241829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130" name="Text Box 61">
            <a:extLst>
              <a:ext uri="{FF2B5EF4-FFF2-40B4-BE49-F238E27FC236}">
                <a16:creationId xmlns:a16="http://schemas.microsoft.com/office/drawing/2014/main" id="{342F48F6-E7D0-4B83-AFB0-EE328B9E7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3704" y="3148358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EB35156A-6F88-4EA3-96C8-7FDD9CF2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540" y="3148358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132" name="Text Box 63">
            <a:extLst>
              <a:ext uri="{FF2B5EF4-FFF2-40B4-BE49-F238E27FC236}">
                <a16:creationId xmlns:a16="http://schemas.microsoft.com/office/drawing/2014/main" id="{D4899A29-7121-447C-964F-D7439870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376" y="3148358"/>
            <a:ext cx="543705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133" name="Text Box 64">
            <a:extLst>
              <a:ext uri="{FF2B5EF4-FFF2-40B4-BE49-F238E27FC236}">
                <a16:creationId xmlns:a16="http://schemas.microsoft.com/office/drawing/2014/main" id="{E5A24C34-76CF-4277-A03B-7776A454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212" y="3148358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134" name="Text Box 65">
            <a:extLst>
              <a:ext uri="{FF2B5EF4-FFF2-40B4-BE49-F238E27FC236}">
                <a16:creationId xmlns:a16="http://schemas.microsoft.com/office/drawing/2014/main" id="{30DD8DB9-8E58-4D7D-8873-B4CB2131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747" y="3938132"/>
            <a:ext cx="678500" cy="307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136" name="Rectangle 7">
            <a:extLst>
              <a:ext uri="{FF2B5EF4-FFF2-40B4-BE49-F238E27FC236}">
                <a16:creationId xmlns:a16="http://schemas.microsoft.com/office/drawing/2014/main" id="{854F4237-DFF0-4AA9-BBEF-A4519D2F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672" y="4846242"/>
            <a:ext cx="2184400" cy="1722437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" name="Line 9">
            <a:extLst>
              <a:ext uri="{FF2B5EF4-FFF2-40B4-BE49-F238E27FC236}">
                <a16:creationId xmlns:a16="http://schemas.microsoft.com/office/drawing/2014/main" id="{DDA73352-6CEC-49F9-8B09-C6914FC16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672" y="6568678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1">
            <a:extLst>
              <a:ext uri="{FF2B5EF4-FFF2-40B4-BE49-F238E27FC236}">
                <a16:creationId xmlns:a16="http://schemas.microsoft.com/office/drawing/2014/main" id="{D7B3E588-85D7-4BBF-ADFB-79AFC24AB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4172" y="4846242"/>
            <a:ext cx="1588" cy="1722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2">
            <a:extLst>
              <a:ext uri="{FF2B5EF4-FFF2-40B4-BE49-F238E27FC236}">
                <a16:creationId xmlns:a16="http://schemas.microsoft.com/office/drawing/2014/main" id="{A8B30638-5B1E-46BD-8C94-318388751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672" y="6568678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3">
            <a:extLst>
              <a:ext uri="{FF2B5EF4-FFF2-40B4-BE49-F238E27FC236}">
                <a16:creationId xmlns:a16="http://schemas.microsoft.com/office/drawing/2014/main" id="{E394D0AA-D14D-40D3-931E-C212FD5A3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4172" y="4846242"/>
            <a:ext cx="1588" cy="1722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4">
            <a:extLst>
              <a:ext uri="{FF2B5EF4-FFF2-40B4-BE49-F238E27FC236}">
                <a16:creationId xmlns:a16="http://schemas.microsoft.com/office/drawing/2014/main" id="{69DC8B03-0325-4803-B6FB-805A6988B9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9136" y="6543278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Rectangle 16">
            <a:extLst>
              <a:ext uri="{FF2B5EF4-FFF2-40B4-BE49-F238E27FC236}">
                <a16:creationId xmlns:a16="http://schemas.microsoft.com/office/drawing/2014/main" id="{FF951795-37CE-4DD4-95DB-EF8C724F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648" y="6584553"/>
            <a:ext cx="119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{}</a:t>
            </a:r>
            <a:endParaRPr lang="en-US" altLang="en-US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Line 17">
            <a:extLst>
              <a:ext uri="{FF2B5EF4-FFF2-40B4-BE49-F238E27FC236}">
                <a16:creationId xmlns:a16="http://schemas.microsoft.com/office/drawing/2014/main" id="{82F1F802-E77E-4161-8E52-C1114D4025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2061" y="6543278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Rectangle 19">
            <a:extLst>
              <a:ext uri="{FF2B5EF4-FFF2-40B4-BE49-F238E27FC236}">
                <a16:creationId xmlns:a16="http://schemas.microsoft.com/office/drawing/2014/main" id="{ACF9AFAE-2F5A-489C-B0C2-3C47C04D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972" y="6584553"/>
            <a:ext cx="217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{4}</a:t>
            </a:r>
            <a:endParaRPr lang="en-US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Line 20">
            <a:extLst>
              <a:ext uri="{FF2B5EF4-FFF2-40B4-BE49-F238E27FC236}">
                <a16:creationId xmlns:a16="http://schemas.microsoft.com/office/drawing/2014/main" id="{ABA41B6C-AC22-40BD-BA93-64B5ABB4E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1336" y="6543278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Rectangle 22">
            <a:extLst>
              <a:ext uri="{FF2B5EF4-FFF2-40B4-BE49-F238E27FC236}">
                <a16:creationId xmlns:a16="http://schemas.microsoft.com/office/drawing/2014/main" id="{01685944-833F-4A49-9BEF-D4DE8FE9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460" y="6584553"/>
            <a:ext cx="367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{4,2}</a:t>
            </a:r>
            <a:endParaRPr lang="en-US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Line 23">
            <a:extLst>
              <a:ext uri="{FF2B5EF4-FFF2-40B4-BE49-F238E27FC236}">
                <a16:creationId xmlns:a16="http://schemas.microsoft.com/office/drawing/2014/main" id="{385FB633-45A3-4D73-809D-25C2E35B3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4261" y="6543278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BC570686-5459-49C0-B4AA-CF49C65F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323" y="6584553"/>
            <a:ext cx="5161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{4,2,1}</a:t>
            </a:r>
            <a:endParaRPr lang="en-US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Line 26">
            <a:extLst>
              <a:ext uri="{FF2B5EF4-FFF2-40B4-BE49-F238E27FC236}">
                <a16:creationId xmlns:a16="http://schemas.microsoft.com/office/drawing/2014/main" id="{DFF8662B-55E6-45DE-82F3-A35519F2B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656867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E0D5453B-A04F-4394-B26B-3B986075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010" y="6528992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Line 29">
            <a:extLst>
              <a:ext uri="{FF2B5EF4-FFF2-40B4-BE49-F238E27FC236}">
                <a16:creationId xmlns:a16="http://schemas.microsoft.com/office/drawing/2014/main" id="{2CB60955-592B-4C19-BF61-AF159F305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6392467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32">
            <a:extLst>
              <a:ext uri="{FF2B5EF4-FFF2-40B4-BE49-F238E27FC236}">
                <a16:creationId xmlns:a16="http://schemas.microsoft.com/office/drawing/2014/main" id="{CBCB6018-A6A9-4720-B24E-1995AD210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6221017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Rectangle 34">
            <a:extLst>
              <a:ext uri="{FF2B5EF4-FFF2-40B4-BE49-F238E27FC236}">
                <a16:creationId xmlns:a16="http://schemas.microsoft.com/office/drawing/2014/main" id="{FB36D7A8-5F34-4AA7-B23B-0A72E98A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497" y="6181328"/>
            <a:ext cx="1412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20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Line 35">
            <a:extLst>
              <a:ext uri="{FF2B5EF4-FFF2-40B4-BE49-F238E27FC236}">
                <a16:creationId xmlns:a16="http://schemas.microsoft.com/office/drawing/2014/main" id="{7F54FF97-88E8-4A4A-8B89-0E129AC0D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6049567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38">
            <a:extLst>
              <a:ext uri="{FF2B5EF4-FFF2-40B4-BE49-F238E27FC236}">
                <a16:creationId xmlns:a16="http://schemas.microsoft.com/office/drawing/2014/main" id="{9416D618-A0DB-4716-8552-F4355818C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587970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Rectangle 40">
            <a:extLst>
              <a:ext uri="{FF2B5EF4-FFF2-40B4-BE49-F238E27FC236}">
                <a16:creationId xmlns:a16="http://schemas.microsoft.com/office/drawing/2014/main" id="{4951180A-18B1-45D4-A462-B06EF6D0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497" y="5838428"/>
            <a:ext cx="1412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40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Line 41">
            <a:extLst>
              <a:ext uri="{FF2B5EF4-FFF2-40B4-BE49-F238E27FC236}">
                <a16:creationId xmlns:a16="http://schemas.microsoft.com/office/drawing/2014/main" id="{BC41A144-981B-436B-B9EF-EEFBA14E3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570825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44">
            <a:extLst>
              <a:ext uri="{FF2B5EF4-FFF2-40B4-BE49-F238E27FC236}">
                <a16:creationId xmlns:a16="http://schemas.microsoft.com/office/drawing/2014/main" id="{66AAF290-B436-4E69-B318-358610791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5532042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Rectangle 46">
            <a:extLst>
              <a:ext uri="{FF2B5EF4-FFF2-40B4-BE49-F238E27FC236}">
                <a16:creationId xmlns:a16="http://schemas.microsoft.com/office/drawing/2014/main" id="{FD369F9C-2BDD-40F7-B4B2-0F797F2F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497" y="5490767"/>
            <a:ext cx="1412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60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Line 47">
            <a:extLst>
              <a:ext uri="{FF2B5EF4-FFF2-40B4-BE49-F238E27FC236}">
                <a16:creationId xmlns:a16="http://schemas.microsoft.com/office/drawing/2014/main" id="{4E3012EB-D4D0-4681-81F2-D2F919235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5360592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50">
            <a:extLst>
              <a:ext uri="{FF2B5EF4-FFF2-40B4-BE49-F238E27FC236}">
                <a16:creationId xmlns:a16="http://schemas.microsoft.com/office/drawing/2014/main" id="{3495E6C3-047F-4336-A38C-1802D8E4D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5189142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Rectangle 52">
            <a:extLst>
              <a:ext uri="{FF2B5EF4-FFF2-40B4-BE49-F238E27FC236}">
                <a16:creationId xmlns:a16="http://schemas.microsoft.com/office/drawing/2014/main" id="{511082B4-BD3A-4007-A75B-788C18AB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497" y="5149453"/>
            <a:ext cx="1412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80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Line 53">
            <a:extLst>
              <a:ext uri="{FF2B5EF4-FFF2-40B4-BE49-F238E27FC236}">
                <a16:creationId xmlns:a16="http://schemas.microsoft.com/office/drawing/2014/main" id="{E333461F-F82C-453B-8D3D-4491615B4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5017692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Rectangle 58">
            <a:extLst>
              <a:ext uri="{FF2B5EF4-FFF2-40B4-BE49-F238E27FC236}">
                <a16:creationId xmlns:a16="http://schemas.microsoft.com/office/drawing/2014/main" id="{AFA738F3-01A7-4051-AF77-9B59D3435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572" y="4806553"/>
            <a:ext cx="2111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100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Line 60">
            <a:extLst>
              <a:ext uri="{FF2B5EF4-FFF2-40B4-BE49-F238E27FC236}">
                <a16:creationId xmlns:a16="http://schemas.microsoft.com/office/drawing/2014/main" id="{DBFC14DA-CDB0-40B5-9025-C0C723661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672" y="6568678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62">
            <a:extLst>
              <a:ext uri="{FF2B5EF4-FFF2-40B4-BE49-F238E27FC236}">
                <a16:creationId xmlns:a16="http://schemas.microsoft.com/office/drawing/2014/main" id="{ED0A6A6E-5A33-4644-A9E2-6CC8E6DC9E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4172" y="4846242"/>
            <a:ext cx="1588" cy="1722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Rectangle 63">
            <a:extLst>
              <a:ext uri="{FF2B5EF4-FFF2-40B4-BE49-F238E27FC236}">
                <a16:creationId xmlns:a16="http://schemas.microsoft.com/office/drawing/2014/main" id="{B37473C7-75E1-4C97-9121-7ACB5EEE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885" y="5636816"/>
            <a:ext cx="438150" cy="931862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8" name="Rectangle 64">
            <a:extLst>
              <a:ext uri="{FF2B5EF4-FFF2-40B4-BE49-F238E27FC236}">
                <a16:creationId xmlns:a16="http://schemas.microsoft.com/office/drawing/2014/main" id="{CD96073F-8EEA-4662-B17A-38AF2B3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885" y="5636816"/>
            <a:ext cx="438150" cy="931862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9" name="Rectangle 65">
            <a:extLst>
              <a:ext uri="{FF2B5EF4-FFF2-40B4-BE49-F238E27FC236}">
                <a16:creationId xmlns:a16="http://schemas.microsoft.com/office/drawing/2014/main" id="{A6060D84-1E4E-45F6-9883-7ABC3F93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160" y="5149454"/>
            <a:ext cx="438150" cy="14192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1" name="Rectangle 67">
            <a:extLst>
              <a:ext uri="{FF2B5EF4-FFF2-40B4-BE49-F238E27FC236}">
                <a16:creationId xmlns:a16="http://schemas.microsoft.com/office/drawing/2014/main" id="{361C2776-E161-464D-869A-DEEB4AE4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085" y="4877992"/>
            <a:ext cx="438150" cy="16906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3" name="Rectangle 69">
            <a:extLst>
              <a:ext uri="{FF2B5EF4-FFF2-40B4-BE49-F238E27FC236}">
                <a16:creationId xmlns:a16="http://schemas.microsoft.com/office/drawing/2014/main" id="{E156382B-E1D4-49CB-96BB-CB843EEC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360" y="4947842"/>
            <a:ext cx="438150" cy="16208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5" name="Line 71">
            <a:extLst>
              <a:ext uri="{FF2B5EF4-FFF2-40B4-BE49-F238E27FC236}">
                <a16:creationId xmlns:a16="http://schemas.microsoft.com/office/drawing/2014/main" id="{04D280BF-B19B-4735-AD99-510828B2D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672" y="6568678"/>
            <a:ext cx="2832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Rectangle 69">
            <a:extLst>
              <a:ext uri="{FF2B5EF4-FFF2-40B4-BE49-F238E27FC236}">
                <a16:creationId xmlns:a16="http://schemas.microsoft.com/office/drawing/2014/main" id="{B5157EE6-B757-4B87-8810-4A8EA1D0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159" y="5404727"/>
            <a:ext cx="438150" cy="11658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7" name="Rectangle 25">
            <a:extLst>
              <a:ext uri="{FF2B5EF4-FFF2-40B4-BE49-F238E27FC236}">
                <a16:creationId xmlns:a16="http://schemas.microsoft.com/office/drawing/2014/main" id="{E4F95EAD-09C4-4358-8DE8-2B890322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705" y="6595169"/>
            <a:ext cx="665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{4,2,1,3}</a:t>
            </a:r>
            <a:endParaRPr lang="en-US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Line 53">
            <a:extLst>
              <a:ext uri="{FF2B5EF4-FFF2-40B4-BE49-F238E27FC236}">
                <a16:creationId xmlns:a16="http://schemas.microsoft.com/office/drawing/2014/main" id="{783D9852-BD9B-4668-A42F-C8609F3ED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172" y="4842674"/>
            <a:ext cx="19050" cy="1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6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5562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is what project 2 search “looks” like.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 just want the printout, the figure is for your ref only.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 should have printed out the accuracy at each step, below you will see why I did not do that here)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373403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2760" y="2543016"/>
            <a:ext cx="10378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accuracy=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accuracy = rand;       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 This is a testing stub only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" y="264160"/>
            <a:ext cx="8305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 finish this project, I recommend that you completely divorce the </a:t>
            </a:r>
            <a:r>
              <a:rPr lang="en-US" sz="2400" b="1" dirty="0">
                <a:solidFill>
                  <a:srgbClr val="C00000"/>
                </a:solidFill>
              </a:rPr>
              <a:t>search part</a:t>
            </a:r>
            <a:r>
              <a:rPr lang="en-US" sz="2400" dirty="0">
                <a:solidFill>
                  <a:srgbClr val="C00000"/>
                </a:solidFill>
              </a:rPr>
              <a:t>, from the </a:t>
            </a:r>
            <a:r>
              <a:rPr lang="en-US" sz="2400" b="1" dirty="0">
                <a:solidFill>
                  <a:srgbClr val="C00000"/>
                </a:solidFill>
              </a:rPr>
              <a:t>cross-validation part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To do this, I wrote a stub function that just returns a random number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 will use this in my search algorithm, and only when I am 100% sure that search works, will I “fill in” the full  leave-one-out-cross-validation code.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2401"/>
            <a:ext cx="96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1 : size(data,2)-1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9400" y="4191000"/>
            <a:ext cx="4038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EDU&gt;&gt; </a:t>
            </a:r>
            <a:r>
              <a:rPr lang="en-US" dirty="0" err="1"/>
              <a:t>feature_search_demo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On the 1th level of the search tree</a:t>
            </a:r>
          </a:p>
          <a:p>
            <a:r>
              <a:rPr lang="en-US" dirty="0"/>
              <a:t>On the 2th level of the search tree</a:t>
            </a:r>
          </a:p>
          <a:p>
            <a:r>
              <a:rPr lang="en-US" dirty="0"/>
              <a:t>On the 3th level of the search tree</a:t>
            </a:r>
          </a:p>
          <a:p>
            <a:r>
              <a:rPr lang="en-US" dirty="0"/>
              <a:t>On the 4th level of the search tree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29400" y="2133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 began by creating a </a:t>
            </a:r>
            <a:r>
              <a:rPr lang="en-US" b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loop that can “walk” down the search tree. 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79D43285-6615-490A-A0F9-D72C5531F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69414"/>
          <a:stretch/>
        </p:blipFill>
        <p:spPr bwMode="auto">
          <a:xfrm>
            <a:off x="7379104" y="6075405"/>
            <a:ext cx="4812896" cy="77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35"/>
          <p:cNvSpPr>
            <a:spLocks noChangeArrowheads="1"/>
          </p:cNvSpPr>
          <p:nvPr/>
        </p:nvSpPr>
        <p:spPr bwMode="auto">
          <a:xfrm>
            <a:off x="2159888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7" name="Oval 37"/>
          <p:cNvSpPr>
            <a:spLocks noChangeArrowheads="1"/>
          </p:cNvSpPr>
          <p:nvPr/>
        </p:nvSpPr>
        <p:spPr bwMode="auto">
          <a:xfrm>
            <a:off x="4635056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3810000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2984944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2330870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3155926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3980982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806038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0" y="2743200"/>
            <a:ext cx="335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Now, inside the loop that “walks” down the search tree, I created a loop that considers each feature separately…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1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are making great progress!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These nested loops are basically all we need to traverse the search space.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However at this point we are not measuring the accuracy of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C00000"/>
                </a:solidFill>
              </a:rPr>
              <a:t> and recording it, so lets us do that (next slide).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1"/>
            <a:ext cx="90678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2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2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2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2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2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2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   =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k = 1 : size(data,2)-1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2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2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k;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20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20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20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20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20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8560147" y="60675"/>
            <a:ext cx="3352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feature_search_demo</a:t>
            </a:r>
            <a:r>
              <a:rPr lang="en-US" sz="1400" dirty="0"/>
              <a:t>(</a:t>
            </a:r>
            <a:r>
              <a:rPr lang="en-US" sz="1400" dirty="0" err="1"/>
              <a:t>mydata</a:t>
            </a:r>
            <a:r>
              <a:rPr lang="en-US" sz="1400" dirty="0"/>
              <a:t>)</a:t>
            </a:r>
          </a:p>
          <a:p>
            <a:r>
              <a:rPr lang="en-US" sz="1400" dirty="0"/>
              <a:t>On the 1th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--Considering adding the 2 feature</a:t>
            </a:r>
          </a:p>
          <a:p>
            <a:r>
              <a:rPr lang="en-US" sz="1400" dirty="0"/>
              <a:t>--Considering adding the 3 feature</a:t>
            </a:r>
          </a:p>
          <a:p>
            <a:r>
              <a:rPr lang="en-US" sz="1400" dirty="0"/>
              <a:t>--Considering adding the 4 feature</a:t>
            </a:r>
          </a:p>
          <a:p>
            <a:r>
              <a:rPr lang="en-US" sz="1400" dirty="0"/>
              <a:t>On level 1 </a:t>
            </a:r>
            <a:r>
              <a:rPr lang="en-US" sz="1400" dirty="0" err="1"/>
              <a:t>i</a:t>
            </a:r>
            <a:r>
              <a:rPr lang="en-US" sz="1400" dirty="0"/>
              <a:t> added </a:t>
            </a:r>
            <a:r>
              <a:rPr lang="en-US" sz="1400" dirty="0">
                <a:solidFill>
                  <a:srgbClr val="FF0000"/>
                </a:solidFill>
              </a:rPr>
              <a:t>feature 2 </a:t>
            </a:r>
            <a:r>
              <a:rPr lang="en-US" sz="1400" dirty="0"/>
              <a:t>to current set</a:t>
            </a:r>
          </a:p>
          <a:p>
            <a:r>
              <a:rPr lang="en-US" sz="1400" dirty="0"/>
              <a:t>On the 2th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Considering adding the 2 feature</a:t>
            </a:r>
          </a:p>
          <a:p>
            <a:r>
              <a:rPr lang="en-US" sz="1400" dirty="0"/>
              <a:t>--Considering…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25639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code below </a:t>
            </a:r>
            <a:r>
              <a:rPr lang="en-US" i="1" dirty="0">
                <a:solidFill>
                  <a:srgbClr val="C00000"/>
                </a:solidFill>
              </a:rPr>
              <a:t>almost</a:t>
            </a:r>
            <a:r>
              <a:rPr lang="en-US" dirty="0">
                <a:solidFill>
                  <a:srgbClr val="C00000"/>
                </a:solidFill>
              </a:rPr>
              <a:t> works, but, once you add a feature, you should not add it again…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7774949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9034245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8513157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8903973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776197" y="6062101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949893" y="6105525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8382885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600005" y="610552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0032997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7316283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8600005" y="5323893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9791451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8966395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8141339" y="5844982"/>
            <a:ext cx="521088" cy="3130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6416140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8074394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9733552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7487265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8312321" y="588840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9137377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9962433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99099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82426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6575362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902" y="590903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need an IF statement in the inner loop that says “only consider adding this feature, if it was not already added” (next slide)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364462"/>
            <a:ext cx="9296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 = []; </a:t>
            </a:r>
            <a:r>
              <a:rPr lang="en-US" sz="1100" dirty="0">
                <a:solidFill>
                  <a:srgbClr val="228B22"/>
                </a:solidFill>
                <a:highlight>
                  <a:srgbClr val="FFFF00"/>
                </a:highlight>
                <a:latin typeface="Courier New"/>
              </a:rPr>
              <a:t>% Initialize an empty set</a:t>
            </a:r>
          </a:p>
          <a:p>
            <a:r>
              <a:rPr lang="en-US" sz="11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= 0;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100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isempty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(intersect(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current_set_of_features,k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)) </a:t>
            </a:r>
            <a:r>
              <a:rPr lang="en-US" sz="1100" dirty="0">
                <a:solidFill>
                  <a:srgbClr val="228B22"/>
                </a:solidFill>
                <a:highlight>
                  <a:srgbClr val="FFFF00"/>
                </a:highlight>
                <a:latin typeface="Courier New"/>
              </a:rPr>
              <a:t>% Only consider adding, if not already added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.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k;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 =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5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])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8724" y="849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feature 3 to current set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1875446" y="3949938"/>
            <a:ext cx="194416" cy="4401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440" y="125306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…We need an IF statement in the inner loop that says “only consider adding this feature, if it was not already added”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541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We are done with the search!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code is the previous slide is all you need.</a:t>
            </a:r>
          </a:p>
          <a:p>
            <a:r>
              <a:rPr lang="en-US" dirty="0">
                <a:solidFill>
                  <a:srgbClr val="C00000"/>
                </a:solidFill>
              </a:rPr>
              <a:t>You just have to replace the stub function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with a real function, and echo the numbers it returned to the screen. 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1" y="609600"/>
            <a:ext cx="83960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in standard IEEE 754-1985, single precision format (space delimited)</a:t>
            </a:r>
          </a:p>
          <a:p>
            <a:endParaRPr lang="en-US" dirty="0"/>
          </a:p>
          <a:p>
            <a:r>
              <a:rPr lang="en-US" dirty="0"/>
              <a:t>You can use an off-the-shelf package to read them into your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B4CC4-15B0-48CF-914C-859BDB148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17" b="30401"/>
          <a:stretch/>
        </p:blipFill>
        <p:spPr>
          <a:xfrm>
            <a:off x="7917223" y="3939532"/>
            <a:ext cx="4274777" cy="29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8083A-EEC2-4D9D-8831-660EEDAC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19" y="0"/>
            <a:ext cx="888868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9CED2-5BED-4502-BF49-DE1A0A1D7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33"/>
          <a:stretch/>
        </p:blipFill>
        <p:spPr>
          <a:xfrm>
            <a:off x="6036824" y="3637128"/>
            <a:ext cx="6155176" cy="3220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7903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20B-E306-4057-BC93-B412859E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89094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45E8366-E895-4BD6-B4F7-91A64EC01EF6}"/>
              </a:ext>
            </a:extLst>
          </p:cNvPr>
          <p:cNvGrpSpPr/>
          <p:nvPr/>
        </p:nvGrpSpPr>
        <p:grpSpPr>
          <a:xfrm>
            <a:off x="1621134" y="3469967"/>
            <a:ext cx="4776639" cy="3224231"/>
            <a:chOff x="97133" y="3469966"/>
            <a:chExt cx="4776639" cy="3224231"/>
          </a:xfrm>
        </p:grpSpPr>
        <p:sp>
          <p:nvSpPr>
            <p:cNvPr id="4" name="Line 3">
              <a:extLst>
                <a:ext uri="{FF2B5EF4-FFF2-40B4-BE49-F238E27FC236}">
                  <a16:creationId xmlns:a16="http://schemas.microsoft.com/office/drawing/2014/main" id="{DFADE1E4-C430-4B97-9467-329E6F828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148" y="4989806"/>
              <a:ext cx="1259296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BB02536F-226B-4279-AE75-09794DF76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5942" y="3643662"/>
              <a:ext cx="825056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B63F517-4F39-43A2-8EFD-41A35888A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5238" y="3643662"/>
              <a:ext cx="825056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ACC7E039-C699-4AD8-85A7-AB83C385C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4150" y="3730510"/>
              <a:ext cx="217120" cy="260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F6D5D00D-FFFF-43F2-B318-FAF13D9FF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966" y="3730510"/>
              <a:ext cx="217120" cy="260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BDD803A-42BD-4DBA-BF75-84C435359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90" y="4208174"/>
              <a:ext cx="564512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B87D0DD4-E88F-471F-8117-D85BEA5F3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822" y="4295022"/>
              <a:ext cx="0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4F5279B1-21E7-481B-90E9-61AAE86CE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942" y="4251598"/>
              <a:ext cx="1302720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0D8192D-8808-4B1C-9531-05D0FD10A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886" y="4251598"/>
              <a:ext cx="1259296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DD85FD76-3F2B-4B11-8A59-0ACC96A4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878" y="4295022"/>
              <a:ext cx="0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FBCEAA97-6257-499D-8FFC-F2CCC59B4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998" y="4251598"/>
              <a:ext cx="1346144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CB8530D-0B89-464B-B382-1E2A40013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5942" y="4208174"/>
              <a:ext cx="1215872" cy="52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858EA74-4A5A-44BB-9090-FDD180E1F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574" y="4295022"/>
              <a:ext cx="564512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07AD1A06-AFD3-4115-A746-9F058F070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054" y="4251598"/>
              <a:ext cx="1215872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7518B8A0-E7BC-4063-9753-2740171DD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5782" y="4208174"/>
              <a:ext cx="521088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53AFE3B-A91A-4E0D-8B57-7483C104E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990" y="4295022"/>
              <a:ext cx="0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D64C6E59-B1A7-4A1F-A55F-8AF7171DC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534" y="4208174"/>
              <a:ext cx="521088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502DF7F2-1007-4E22-B296-3C849D44E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66" y="5076654"/>
              <a:ext cx="173696" cy="347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2D637F3B-740E-4D41-90C6-75BE20AFC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10" y="4989806"/>
              <a:ext cx="955328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6D179684-2A4A-4886-887F-0838E0342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5146" y="5084795"/>
              <a:ext cx="303968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36B43E8C-BDFA-4D81-AEB5-EB8E193F6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366" y="4989806"/>
              <a:ext cx="1259296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73B50E2D-39C0-4A63-88DA-790868447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1410" y="5030516"/>
              <a:ext cx="797916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6654396B-120D-4C79-8FEE-573085D3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998" y="5033230"/>
              <a:ext cx="1693536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E06946B1-9D31-4026-A92F-903ABCE47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462" y="4989806"/>
              <a:ext cx="694784" cy="390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15022B8A-6742-49A7-A9F3-1A072A437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934" y="5076654"/>
              <a:ext cx="173696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D2C24AB9-91C3-47BE-AAF8-734DB121C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990" y="5076654"/>
              <a:ext cx="477664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AD812FE7-5970-4072-AE0C-384D1E006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030" y="4981664"/>
              <a:ext cx="955328" cy="477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48E9FD8D-F30E-49F6-B457-B2694E1D8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8773" y="5076654"/>
              <a:ext cx="130272" cy="347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899510A4-53C2-4A55-94DD-10C9BBC62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734" y="5858285"/>
              <a:ext cx="1346144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53693A8B-3C90-42FC-8814-9A6050C03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358" y="5858285"/>
              <a:ext cx="1346144" cy="434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ED794102-6AE3-487A-A423-03E67A684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182" y="5858285"/>
              <a:ext cx="347392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BEBA306B-3C73-42E9-93FA-B1BE9B718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8662" y="5858285"/>
              <a:ext cx="347392" cy="303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8DAC0D-D567-4F7E-909F-EAA87EE9B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76" y="3991054"/>
              <a:ext cx="521088" cy="3130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5DF402-F7EC-4F64-A631-012A5645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998" y="3469966"/>
              <a:ext cx="434240" cy="2605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F9D3EC-0E45-4FE1-A9B7-7661DF4D4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444" y="3991054"/>
              <a:ext cx="521088" cy="313015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E27D41-BB52-4516-89D5-42241E5B3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388" y="3991054"/>
              <a:ext cx="521088" cy="3130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E00D4F-DDE5-4F37-940A-CC934E52A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332" y="3991054"/>
              <a:ext cx="521088" cy="3130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93C95F5-E202-41A3-B56D-115CC3BD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33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087C64-B607-468D-AD3D-C98C90035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68" y="5380621"/>
              <a:ext cx="781632" cy="4704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5432D6-868E-4EE0-814C-E9EF34459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841" y="5380621"/>
              <a:ext cx="781632" cy="4704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8257CA-FC75-49BC-9F32-4DA68481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814" y="5380621"/>
              <a:ext cx="781632" cy="4704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3E525F-4322-4FCB-9B89-28A5763C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787" y="5380621"/>
              <a:ext cx="781632" cy="4704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BC82D9-B378-4305-B90C-D72F1DA2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454" y="6118829"/>
              <a:ext cx="955328" cy="57536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52F3858-ED52-46FB-8CC8-74C7DBF84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124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2BEE120-D45E-4368-831F-154B871B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807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A8153B-6FAF-4284-AEFF-03FAD90B3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387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81694E-2ACF-4175-84EF-1CC17E960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966" y="4684933"/>
              <a:ext cx="629648" cy="3917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ED1DF-C9D9-4B51-864A-C147F89DA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545" y="4684933"/>
              <a:ext cx="629648" cy="39172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D828B58C-E0C4-4786-9340-895EA9824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258" y="4034478"/>
              <a:ext cx="274114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53" name="Text Box 52">
              <a:extLst>
                <a:ext uri="{FF2B5EF4-FFF2-40B4-BE49-F238E27FC236}">
                  <a16:creationId xmlns:a16="http://schemas.microsoft.com/office/drawing/2014/main" id="{C818BEC9-4F44-4A3B-A106-C9FD80AB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314" y="4034478"/>
              <a:ext cx="274114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4" name="Text Box 53">
              <a:extLst>
                <a:ext uri="{FF2B5EF4-FFF2-40B4-BE49-F238E27FC236}">
                  <a16:creationId xmlns:a16="http://schemas.microsoft.com/office/drawing/2014/main" id="{0727C083-6DA4-4F56-8907-A1EDF4FF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370" y="4034478"/>
              <a:ext cx="274114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3</a:t>
              </a:r>
            </a:p>
          </p:txBody>
        </p:sp>
        <p:sp>
          <p:nvSpPr>
            <p:cNvPr id="55" name="Text Box 54">
              <a:extLst>
                <a:ext uri="{FF2B5EF4-FFF2-40B4-BE49-F238E27FC236}">
                  <a16:creationId xmlns:a16="http://schemas.microsoft.com/office/drawing/2014/main" id="{4B74FAD4-F0B5-44D0-AE2E-D261444D5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426" y="4034478"/>
              <a:ext cx="274114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4</a:t>
              </a:r>
            </a:p>
          </p:txBody>
        </p:sp>
        <p:sp>
          <p:nvSpPr>
            <p:cNvPr id="56" name="Text Box 55">
              <a:extLst>
                <a:ext uri="{FF2B5EF4-FFF2-40B4-BE49-F238E27FC236}">
                  <a16:creationId xmlns:a16="http://schemas.microsoft.com/office/drawing/2014/main" id="{F609B1A2-A491-474B-A143-56B4594EE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057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3,4</a:t>
              </a: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5DA3AB31-95E2-4566-B74F-32846F8A9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955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2,4</a:t>
              </a: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35094485-2383-4E32-AD2B-CFB685931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852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1,4</a:t>
              </a:r>
            </a:p>
          </p:txBody>
        </p:sp>
        <p:sp>
          <p:nvSpPr>
            <p:cNvPr id="59" name="Text Box 58">
              <a:extLst>
                <a:ext uri="{FF2B5EF4-FFF2-40B4-BE49-F238E27FC236}">
                  <a16:creationId xmlns:a16="http://schemas.microsoft.com/office/drawing/2014/main" id="{4C37CA09-E21C-4FED-8E97-F4C3DDDFD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655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dirty="0"/>
                <a:t>2,3</a:t>
              </a: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4A6A1DCA-9BB0-4255-B109-284DC09BC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552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dirty="0"/>
                <a:t>1,3</a:t>
              </a:r>
            </a:p>
          </p:txBody>
        </p:sp>
        <p:sp>
          <p:nvSpPr>
            <p:cNvPr id="61" name="Text Box 60">
              <a:extLst>
                <a:ext uri="{FF2B5EF4-FFF2-40B4-BE49-F238E27FC236}">
                  <a16:creationId xmlns:a16="http://schemas.microsoft.com/office/drawing/2014/main" id="{BA80A27C-2293-45C6-8819-70A616F3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54" y="4772686"/>
              <a:ext cx="408909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1,2</a:t>
              </a:r>
            </a:p>
          </p:txBody>
        </p:sp>
        <p:sp>
          <p:nvSpPr>
            <p:cNvPr id="62" name="Text Box 61">
              <a:extLst>
                <a:ext uri="{FF2B5EF4-FFF2-40B4-BE49-F238E27FC236}">
                  <a16:creationId xmlns:a16="http://schemas.microsoft.com/office/drawing/2014/main" id="{D14ECABE-ED02-400D-9C82-29648EA53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672" y="5502751"/>
              <a:ext cx="543705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2,3,4</a:t>
              </a:r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83C4C1E3-3CFA-40B0-B5F3-7CAB944B7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508" y="5502751"/>
              <a:ext cx="543705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1,3,4</a:t>
              </a:r>
            </a:p>
          </p:txBody>
        </p:sp>
        <p:sp>
          <p:nvSpPr>
            <p:cNvPr id="64" name="Text Box 63">
              <a:extLst>
                <a:ext uri="{FF2B5EF4-FFF2-40B4-BE49-F238E27FC236}">
                  <a16:creationId xmlns:a16="http://schemas.microsoft.com/office/drawing/2014/main" id="{B9022C73-E306-4629-BD5B-D2606AFB8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344" y="5502751"/>
              <a:ext cx="543705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1,2,4</a:t>
              </a:r>
            </a:p>
          </p:txBody>
        </p:sp>
        <p:sp>
          <p:nvSpPr>
            <p:cNvPr id="65" name="Text Box 64">
              <a:extLst>
                <a:ext uri="{FF2B5EF4-FFF2-40B4-BE49-F238E27FC236}">
                  <a16:creationId xmlns:a16="http://schemas.microsoft.com/office/drawing/2014/main" id="{8A0C36AB-EA03-4BCE-8759-BDB62E327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80" y="5502751"/>
              <a:ext cx="543705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1,2,3</a:t>
              </a: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BADFAE4D-9E28-49B0-B826-5B7AE7D4E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716" y="6292525"/>
              <a:ext cx="678500" cy="30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1,2,3,4</a:t>
              </a:r>
            </a:p>
          </p:txBody>
        </p:sp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BBEF3D3F-057E-4794-88D0-E36917373A2A}"/>
              </a:ext>
            </a:extLst>
          </p:cNvPr>
          <p:cNvSpPr/>
          <p:nvPr/>
        </p:nvSpPr>
        <p:spPr>
          <a:xfrm rot="2053621">
            <a:off x="5474323" y="3194346"/>
            <a:ext cx="470926" cy="885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3DDA3C-8EBF-4F87-A095-54F85AE0CBB6}"/>
              </a:ext>
            </a:extLst>
          </p:cNvPr>
          <p:cNvSpPr txBox="1"/>
          <p:nvPr/>
        </p:nvSpPr>
        <p:spPr>
          <a:xfrm>
            <a:off x="1592924" y="87454"/>
            <a:ext cx="8998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we doing at each node?</a:t>
            </a:r>
          </a:p>
          <a:p>
            <a:endParaRPr lang="en-US" dirty="0"/>
          </a:p>
          <a:p>
            <a:r>
              <a:rPr lang="en-US" dirty="0"/>
              <a:t>We are running k-fold cross validation</a:t>
            </a:r>
          </a:p>
          <a:p>
            <a:r>
              <a:rPr lang="en-US" dirty="0"/>
              <a:t>This is a special case, where k is the number of objects in our dataset</a:t>
            </a:r>
          </a:p>
          <a:p>
            <a:r>
              <a:rPr lang="en-US" dirty="0"/>
              <a:t>(also called </a:t>
            </a:r>
            <a:r>
              <a:rPr lang="en-US" i="1" dirty="0"/>
              <a:t>leave-one-out</a:t>
            </a:r>
            <a:r>
              <a:rPr lang="en-US" dirty="0"/>
              <a:t>)</a:t>
            </a:r>
          </a:p>
          <a:p>
            <a:r>
              <a:rPr lang="en-US" dirty="0"/>
              <a:t>Depending on the node, we will be using various subsets of the features.</a:t>
            </a:r>
          </a:p>
          <a:p>
            <a:endParaRPr lang="en-US" dirty="0"/>
          </a:p>
          <a:p>
            <a:r>
              <a:rPr lang="en-US" dirty="0"/>
              <a:t>However, let us start by using </a:t>
            </a:r>
            <a:r>
              <a:rPr lang="en-US" i="1" dirty="0"/>
              <a:t>all</a:t>
            </a:r>
            <a:r>
              <a:rPr lang="en-US" dirty="0"/>
              <a:t> the features. I will write </a:t>
            </a:r>
            <a:r>
              <a:rPr lang="en-US" dirty="0" err="1"/>
              <a:t>Matlab</a:t>
            </a:r>
            <a:r>
              <a:rPr lang="en-US" dirty="0"/>
              <a:t> guide code..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773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994A04EE-6639-4BCC-8A0A-1099C7A1E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-1587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Predictive Accuracy I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2B979AC-4E5D-4AF9-A2C7-76B4A4BC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774701"/>
            <a:ext cx="67409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How do we </a:t>
            </a:r>
            <a:r>
              <a:rPr lang="en-US" altLang="en-US" sz="2400" i="1"/>
              <a:t>estimate</a:t>
            </a:r>
            <a:r>
              <a:rPr lang="en-US" altLang="en-US" sz="2400"/>
              <a:t> the </a:t>
            </a:r>
            <a:r>
              <a:rPr lang="en-US" altLang="en-US" sz="2400" b="1"/>
              <a:t>accuracy</a:t>
            </a:r>
            <a:r>
              <a:rPr lang="en-US" altLang="en-US" sz="2400"/>
              <a:t> of our classifier?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We can use </a:t>
            </a:r>
            <a:r>
              <a:rPr lang="en-US" altLang="en-US" sz="2400" b="1" i="1"/>
              <a:t>K</a:t>
            </a:r>
            <a:r>
              <a:rPr lang="en-US" altLang="en-US" sz="2400" b="1"/>
              <a:t>-fold cross validation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114788" name="Group 100">
            <a:extLst>
              <a:ext uri="{FF2B5EF4-FFF2-40B4-BE49-F238E27FC236}">
                <a16:creationId xmlns:a16="http://schemas.microsoft.com/office/drawing/2014/main" id="{DD3226F5-1992-4E8D-B724-261C236F5850}"/>
              </a:ext>
            </a:extLst>
          </p:cNvPr>
          <p:cNvGraphicFramePr>
            <a:graphicFrameLocks noGrp="1"/>
          </p:cNvGraphicFramePr>
          <p:nvPr/>
        </p:nvGraphicFramePr>
        <p:xfrm>
          <a:off x="2498725" y="3894138"/>
          <a:ext cx="3060700" cy="2835272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ID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Abdomen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Antennae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930" name="Rectangle 101">
            <a:extLst>
              <a:ext uri="{FF2B5EF4-FFF2-40B4-BE49-F238E27FC236}">
                <a16:creationId xmlns:a16="http://schemas.microsoft.com/office/drawing/2014/main" id="{12B67682-24DC-43F4-99A4-08F5578A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4252913"/>
            <a:ext cx="3481388" cy="495300"/>
          </a:xfrm>
          <a:prstGeom prst="rect">
            <a:avLst/>
          </a:prstGeom>
          <a:solidFill>
            <a:srgbClr val="CC99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1" name="Text Box 102">
            <a:extLst>
              <a:ext uri="{FF2B5EF4-FFF2-40B4-BE49-F238E27FC236}">
                <a16:creationId xmlns:a16="http://schemas.microsoft.com/office/drawing/2014/main" id="{349A83B3-1DF3-4002-9CF2-B7A818D7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649414"/>
            <a:ext cx="866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We divide the dataset into </a:t>
            </a:r>
            <a:r>
              <a:rPr lang="en-US" altLang="en-US" sz="2000" i="1"/>
              <a:t>K</a:t>
            </a:r>
            <a:r>
              <a:rPr lang="en-US" altLang="en-US" sz="2000"/>
              <a:t> equal sized sections. The algorithm is tested </a:t>
            </a:r>
            <a:r>
              <a:rPr lang="en-US" altLang="en-US" sz="2000" i="1"/>
              <a:t>K</a:t>
            </a:r>
            <a:r>
              <a:rPr lang="en-US" altLang="en-US" sz="2000"/>
              <a:t> times, each time leaving out one of the </a:t>
            </a:r>
            <a:r>
              <a:rPr lang="en-US" altLang="en-US" sz="2000" i="1"/>
              <a:t>K</a:t>
            </a:r>
            <a:r>
              <a:rPr lang="en-US" altLang="en-US" sz="2000"/>
              <a:t> section from building the classifier, but using it to </a:t>
            </a:r>
            <a:r>
              <a:rPr lang="en-US" altLang="en-US" sz="2000" i="1"/>
              <a:t>test</a:t>
            </a:r>
            <a:r>
              <a:rPr lang="en-US" altLang="en-US" sz="2000"/>
              <a:t> the classifier instead  </a:t>
            </a:r>
          </a:p>
        </p:txBody>
      </p:sp>
      <p:pic>
        <p:nvPicPr>
          <p:cNvPr id="36932" name="Picture 103">
            <a:extLst>
              <a:ext uri="{FF2B5EF4-FFF2-40B4-BE49-F238E27FC236}">
                <a16:creationId xmlns:a16="http://schemas.microsoft.com/office/drawing/2014/main" id="{B9DE8A91-E5F4-4F8F-896E-B4CCD037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14" y="3897314"/>
            <a:ext cx="2878137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33" name="AutoShape 105">
            <a:extLst>
              <a:ext uri="{FF2B5EF4-FFF2-40B4-BE49-F238E27FC236}">
                <a16:creationId xmlns:a16="http://schemas.microsoft.com/office/drawing/2014/main" id="{B69FF0E8-D779-4B3B-A13D-FF068CB81C35}"/>
              </a:ext>
            </a:extLst>
          </p:cNvPr>
          <p:cNvSpPr>
            <a:spLocks/>
          </p:cNvSpPr>
          <p:nvPr/>
        </p:nvSpPr>
        <p:spPr bwMode="auto">
          <a:xfrm>
            <a:off x="5710239" y="4789488"/>
            <a:ext cx="327025" cy="1922462"/>
          </a:xfrm>
          <a:prstGeom prst="rightBrace">
            <a:avLst>
              <a:gd name="adj1" fmla="val 48989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4" name="Line 107">
            <a:extLst>
              <a:ext uri="{FF2B5EF4-FFF2-40B4-BE49-F238E27FC236}">
                <a16:creationId xmlns:a16="http://schemas.microsoft.com/office/drawing/2014/main" id="{1A5D989B-02D4-4F81-A631-74216B932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1" y="4395789"/>
            <a:ext cx="2449513" cy="687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Line 108">
            <a:extLst>
              <a:ext uri="{FF2B5EF4-FFF2-40B4-BE49-F238E27FC236}">
                <a16:creationId xmlns:a16="http://schemas.microsoft.com/office/drawing/2014/main" id="{C0156190-6D0B-4752-8061-874E91890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3089" y="4203701"/>
            <a:ext cx="3781425" cy="4111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Rectangle 109">
            <a:extLst>
              <a:ext uri="{FF2B5EF4-FFF2-40B4-BE49-F238E27FC236}">
                <a16:creationId xmlns:a16="http://schemas.microsoft.com/office/drawing/2014/main" id="{DEAC513C-C717-4589-86F3-5136ACC2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6" y="4749800"/>
            <a:ext cx="1039813" cy="495300"/>
          </a:xfrm>
          <a:prstGeom prst="rect">
            <a:avLst/>
          </a:prstGeom>
          <a:solidFill>
            <a:srgbClr val="99CC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7" name="Rectangle 110">
            <a:extLst>
              <a:ext uri="{FF2B5EF4-FFF2-40B4-BE49-F238E27FC236}">
                <a16:creationId xmlns:a16="http://schemas.microsoft.com/office/drawing/2014/main" id="{D6082399-764D-4E0D-AA61-B679A265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5241925"/>
            <a:ext cx="1042988" cy="495300"/>
          </a:xfrm>
          <a:prstGeom prst="rect">
            <a:avLst/>
          </a:prstGeom>
          <a:solidFill>
            <a:srgbClr val="CCFF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8" name="Rectangle 111">
            <a:extLst>
              <a:ext uri="{FF2B5EF4-FFF2-40B4-BE49-F238E27FC236}">
                <a16:creationId xmlns:a16="http://schemas.microsoft.com/office/drawing/2014/main" id="{BE88AA26-232C-4A75-8019-258D45EF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5735638"/>
            <a:ext cx="1041400" cy="495300"/>
          </a:xfrm>
          <a:prstGeom prst="rect">
            <a:avLst/>
          </a:prstGeom>
          <a:solidFill>
            <a:srgbClr val="FFFF99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39" name="Rectangle 112">
            <a:extLst>
              <a:ext uri="{FF2B5EF4-FFF2-40B4-BE49-F238E27FC236}">
                <a16:creationId xmlns:a16="http://schemas.microsoft.com/office/drawing/2014/main" id="{97B5A691-3140-4DF8-8C7D-3E2357D8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6230938"/>
            <a:ext cx="1047750" cy="495300"/>
          </a:xfrm>
          <a:prstGeom prst="rect">
            <a:avLst/>
          </a:prstGeom>
          <a:solidFill>
            <a:srgbClr val="FF99CC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940" name="Text Box 113">
            <a:extLst>
              <a:ext uri="{FF2B5EF4-FFF2-40B4-BE49-F238E27FC236}">
                <a16:creationId xmlns:a16="http://schemas.microsoft.com/office/drawing/2014/main" id="{276441F2-364E-4C9A-A902-331D1565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1" y="2855913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Accuracy = </a:t>
            </a:r>
          </a:p>
        </p:txBody>
      </p:sp>
      <p:sp>
        <p:nvSpPr>
          <p:cNvPr id="36941" name="Text Box 114">
            <a:extLst>
              <a:ext uri="{FF2B5EF4-FFF2-40B4-BE49-F238E27FC236}">
                <a16:creationId xmlns:a16="http://schemas.microsoft.com/office/drawing/2014/main" id="{BEF50F71-C847-43EB-A6CE-D1EEC773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964" y="2698751"/>
            <a:ext cx="47452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Number of correct classifications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Number of instances in our database </a:t>
            </a:r>
          </a:p>
        </p:txBody>
      </p:sp>
      <p:sp>
        <p:nvSpPr>
          <p:cNvPr id="36942" name="Line 115">
            <a:extLst>
              <a:ext uri="{FF2B5EF4-FFF2-40B4-BE49-F238E27FC236}">
                <a16:creationId xmlns:a16="http://schemas.microsoft.com/office/drawing/2014/main" id="{25B6C386-1A82-4F25-A655-B75EDBAD02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9739" y="3127375"/>
            <a:ext cx="4397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Text Box 116">
            <a:extLst>
              <a:ext uri="{FF2B5EF4-FFF2-40B4-BE49-F238E27FC236}">
                <a16:creationId xmlns:a16="http://schemas.microsoft.com/office/drawing/2014/main" id="{709971BE-8D65-42A3-AFE4-56B161C5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4" y="3717926"/>
            <a:ext cx="69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K</a:t>
            </a:r>
            <a:r>
              <a:rPr lang="en-US" altLang="en-US" sz="1800"/>
              <a:t> = 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E65DD8-B35B-42FA-83BD-F4EA5314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43000"/>
            <a:ext cx="8610600" cy="1696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2C264-19E2-4072-90EB-1F5ABCC1CF7B}"/>
              </a:ext>
            </a:extLst>
          </p:cNvPr>
          <p:cNvSpPr txBox="1"/>
          <p:nvPr/>
        </p:nvSpPr>
        <p:spPr>
          <a:xfrm>
            <a:off x="1828800" y="716181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C:\Users\eamon\Documents\MATLAB\CS170_SMALLtestdata__1.txt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65B59-D71F-40DE-B638-171CE4BACBF9}"/>
              </a:ext>
            </a:extLst>
          </p:cNvPr>
          <p:cNvSpPr txBox="1"/>
          <p:nvPr/>
        </p:nvSpPr>
        <p:spPr>
          <a:xfrm>
            <a:off x="1596562" y="76201"/>
            <a:ext cx="899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going to test on this smaller dataset…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9" name="Group 100">
            <a:extLst>
              <a:ext uri="{FF2B5EF4-FFF2-40B4-BE49-F238E27FC236}">
                <a16:creationId xmlns:a16="http://schemas.microsoft.com/office/drawing/2014/main" id="{F87F9B1C-D8CC-4D8F-9B25-D147D170B5CA}"/>
              </a:ext>
            </a:extLst>
          </p:cNvPr>
          <p:cNvGraphicFramePr>
            <a:graphicFrameLocks noGrp="1"/>
          </p:cNvGraphicFramePr>
          <p:nvPr/>
        </p:nvGraphicFramePr>
        <p:xfrm>
          <a:off x="2498725" y="3894138"/>
          <a:ext cx="3060700" cy="2835272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ID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Abdomen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Antennae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Rectangle 112">
            <a:extLst>
              <a:ext uri="{FF2B5EF4-FFF2-40B4-BE49-F238E27FC236}">
                <a16:creationId xmlns:a16="http://schemas.microsoft.com/office/drawing/2014/main" id="{A885C845-10BC-4C1A-A9CE-9618F551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4229608"/>
            <a:ext cx="1047750" cy="311912"/>
          </a:xfrm>
          <a:prstGeom prst="rect">
            <a:avLst/>
          </a:prstGeom>
          <a:solidFill>
            <a:srgbClr val="FF99CC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0230CBED-2146-4AF4-93EC-489F1865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309" y="3717926"/>
            <a:ext cx="814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K</a:t>
            </a:r>
            <a:r>
              <a:rPr lang="en-US" altLang="en-US" sz="1800" dirty="0"/>
              <a:t> = 10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AEF1FA0-B717-4000-A605-3E94555A0ED8}"/>
              </a:ext>
            </a:extLst>
          </p:cNvPr>
          <p:cNvSpPr/>
          <p:nvPr/>
        </p:nvSpPr>
        <p:spPr>
          <a:xfrm>
            <a:off x="4953000" y="3323956"/>
            <a:ext cx="457200" cy="495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821FF60-C79A-417E-85CB-862DADC51A57}"/>
              </a:ext>
            </a:extLst>
          </p:cNvPr>
          <p:cNvSpPr/>
          <p:nvPr/>
        </p:nvSpPr>
        <p:spPr>
          <a:xfrm flipV="1">
            <a:off x="1970881" y="2891779"/>
            <a:ext cx="457200" cy="4361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16">
            <a:extLst>
              <a:ext uri="{FF2B5EF4-FFF2-40B4-BE49-F238E27FC236}">
                <a16:creationId xmlns:a16="http://schemas.microsoft.com/office/drawing/2014/main" id="{B6E62985-C67E-4618-9FE3-D7F038165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620" y="2936388"/>
            <a:ext cx="188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K</a:t>
            </a:r>
            <a:r>
              <a:rPr lang="en-US" altLang="en-US" sz="1800" dirty="0"/>
              <a:t> = the number of rows (here 10)</a:t>
            </a:r>
          </a:p>
        </p:txBody>
      </p:sp>
    </p:spTree>
    <p:extLst>
      <p:ext uri="{BB962C8B-B14F-4D97-AF65-F5344CB8AC3E}">
        <p14:creationId xmlns:p14="http://schemas.microsoft.com/office/powerpoint/2010/main" val="2191398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1524000" y="76200"/>
            <a:ext cx="9067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'Looping over 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, at the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 location'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'The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th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 object is in class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,num2str(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E7861-C565-4AFD-B40F-3066E8869A74}"/>
              </a:ext>
            </a:extLst>
          </p:cNvPr>
          <p:cNvSpPr txBox="1"/>
          <p:nvPr/>
        </p:nvSpPr>
        <p:spPr>
          <a:xfrm>
            <a:off x="2514600" y="3200400"/>
            <a:ext cx="312737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1 location</a:t>
            </a:r>
          </a:p>
          <a:p>
            <a:r>
              <a:rPr lang="en-US" sz="1200" dirty="0"/>
              <a:t>The 1th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2 location</a:t>
            </a:r>
          </a:p>
          <a:p>
            <a:r>
              <a:rPr lang="en-US" sz="1200" dirty="0"/>
              <a:t>The 2th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3 location</a:t>
            </a:r>
          </a:p>
          <a:p>
            <a:r>
              <a:rPr lang="en-US" sz="1200" dirty="0"/>
              <a:t>The 3th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4 location</a:t>
            </a:r>
          </a:p>
          <a:p>
            <a:r>
              <a:rPr lang="en-US" sz="1200" dirty="0"/>
              <a:t>The 4th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5 location</a:t>
            </a:r>
          </a:p>
          <a:p>
            <a:r>
              <a:rPr lang="en-US" sz="1200" dirty="0"/>
              <a:t>The 5th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6 location</a:t>
            </a:r>
          </a:p>
          <a:p>
            <a:r>
              <a:rPr lang="en-US" sz="1200" dirty="0"/>
              <a:t>The 6th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7 location</a:t>
            </a:r>
          </a:p>
          <a:p>
            <a:r>
              <a:rPr lang="en-US" sz="1200" dirty="0"/>
              <a:t>The 7th object is in class 1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8 location</a:t>
            </a:r>
          </a:p>
          <a:p>
            <a:r>
              <a:rPr lang="en-US" sz="1200" dirty="0"/>
              <a:t>The 8th object is in class 2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9 location</a:t>
            </a:r>
          </a:p>
          <a:p>
            <a:r>
              <a:rPr lang="en-US" sz="1200" dirty="0"/>
              <a:t>The 9th object is in class 1</a:t>
            </a:r>
          </a:p>
          <a:p>
            <a:r>
              <a:rPr lang="en-US" sz="1200" dirty="0"/>
              <a:t>Looping over </a:t>
            </a:r>
            <a:r>
              <a:rPr lang="en-US" sz="1200" dirty="0" err="1"/>
              <a:t>i</a:t>
            </a:r>
            <a:r>
              <a:rPr lang="en-US" sz="1200" dirty="0"/>
              <a:t>, at the 10 location</a:t>
            </a:r>
          </a:p>
          <a:p>
            <a:r>
              <a:rPr lang="en-US" sz="1200" dirty="0"/>
              <a:t>The 10th object is in class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3BFEBC-3349-437B-BDFD-8EFDAEEF5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59"/>
          <a:stretch/>
        </p:blipFill>
        <p:spPr>
          <a:xfrm>
            <a:off x="6057900" y="4419600"/>
            <a:ext cx="4610100" cy="1696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0074A6-A0BB-4764-8AF9-0FF8B4D9930D}"/>
              </a:ext>
            </a:extLst>
          </p:cNvPr>
          <p:cNvSpPr/>
          <p:nvPr/>
        </p:nvSpPr>
        <p:spPr>
          <a:xfrm>
            <a:off x="6858000" y="4715934"/>
            <a:ext cx="3810000" cy="84665"/>
          </a:xfrm>
          <a:prstGeom prst="rect">
            <a:avLst/>
          </a:prstGeom>
          <a:solidFill>
            <a:srgbClr val="FF00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133BF-4CD2-4506-B9CF-7D506C932357}"/>
              </a:ext>
            </a:extLst>
          </p:cNvPr>
          <p:cNvSpPr/>
          <p:nvPr/>
        </p:nvSpPr>
        <p:spPr>
          <a:xfrm>
            <a:off x="6211887" y="4696849"/>
            <a:ext cx="569913" cy="1037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474C6A-A9C9-496B-8BCF-4A9EE66D1434}"/>
              </a:ext>
            </a:extLst>
          </p:cNvPr>
          <p:cNvCxnSpPr/>
          <p:nvPr/>
        </p:nvCxnSpPr>
        <p:spPr>
          <a:xfrm>
            <a:off x="5186680" y="1198880"/>
            <a:ext cx="1127760" cy="3185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01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1524000" y="76200"/>
            <a:ext cx="9067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'Ask if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 is nearest 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neigbour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 with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int2str(k)])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F186D-104B-42B6-92C6-1C7193958733}"/>
              </a:ext>
            </a:extLst>
          </p:cNvPr>
          <p:cNvSpPr txBox="1"/>
          <p:nvPr/>
        </p:nvSpPr>
        <p:spPr>
          <a:xfrm>
            <a:off x="7696202" y="2511980"/>
            <a:ext cx="3200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5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6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7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8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9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10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5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6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7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8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9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10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:::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F6BB600-2E9A-44E9-A05C-B9F015817633}"/>
              </a:ext>
            </a:extLst>
          </p:cNvPr>
          <p:cNvSpPr/>
          <p:nvPr/>
        </p:nvSpPr>
        <p:spPr>
          <a:xfrm rot="5565368">
            <a:off x="10073530" y="2513289"/>
            <a:ext cx="20789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0FCFC05-DB0E-41D8-9CE8-67D98217F0B4}"/>
              </a:ext>
            </a:extLst>
          </p:cNvPr>
          <p:cNvSpPr/>
          <p:nvPr/>
        </p:nvSpPr>
        <p:spPr>
          <a:xfrm rot="5565368">
            <a:off x="10073530" y="4491304"/>
            <a:ext cx="20789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0E739E-048F-4BE0-9387-38B3003E5FAE}"/>
              </a:ext>
            </a:extLst>
          </p:cNvPr>
          <p:cNvSpPr/>
          <p:nvPr/>
        </p:nvSpPr>
        <p:spPr>
          <a:xfrm rot="5565368">
            <a:off x="10073531" y="6475689"/>
            <a:ext cx="20789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6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1524000" y="76200"/>
            <a:ext cx="9067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% don’t compare to yourself!!!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'Ask if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 is nearest 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neigbour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 with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int2str(k)])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       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DFCC0-4DD0-42A4-A2FA-CA2B62B92EFA}"/>
              </a:ext>
            </a:extLst>
          </p:cNvPr>
          <p:cNvSpPr txBox="1"/>
          <p:nvPr/>
        </p:nvSpPr>
        <p:spPr>
          <a:xfrm>
            <a:off x="7848600" y="2895600"/>
            <a:ext cx="2667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5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6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7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8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9</a:t>
            </a:r>
          </a:p>
          <a:p>
            <a:r>
              <a:rPr lang="en-US" sz="1200" dirty="0"/>
              <a:t>Ask if 1 is nearest </a:t>
            </a:r>
            <a:r>
              <a:rPr lang="en-US" sz="1200" dirty="0" err="1"/>
              <a:t>neigbour</a:t>
            </a:r>
            <a:r>
              <a:rPr lang="en-US" sz="1200" dirty="0"/>
              <a:t> with 10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3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5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6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7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8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9</a:t>
            </a:r>
          </a:p>
          <a:p>
            <a:r>
              <a:rPr lang="en-US" sz="1200" dirty="0"/>
              <a:t>Ask if 2 is nearest </a:t>
            </a:r>
            <a:r>
              <a:rPr lang="en-US" sz="1200" dirty="0" err="1"/>
              <a:t>neigbour</a:t>
            </a:r>
            <a:r>
              <a:rPr lang="en-US" sz="1200" dirty="0"/>
              <a:t> with 10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1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2</a:t>
            </a:r>
          </a:p>
          <a:p>
            <a:r>
              <a:rPr lang="en-US" sz="1200" dirty="0"/>
              <a:t>Ask if 3 is nearest </a:t>
            </a:r>
            <a:r>
              <a:rPr lang="en-US" sz="1200" dirty="0" err="1"/>
              <a:t>neigbour</a:t>
            </a:r>
            <a:r>
              <a:rPr lang="en-US" sz="1200" dirty="0"/>
              <a:t> with 4</a:t>
            </a:r>
          </a:p>
          <a:p>
            <a:r>
              <a:rPr lang="en-US" sz="1200" dirty="0"/>
              <a:t>:::</a:t>
            </a:r>
          </a:p>
        </p:txBody>
      </p:sp>
    </p:spTree>
    <p:extLst>
      <p:ext uri="{BB962C8B-B14F-4D97-AF65-F5344CB8AC3E}">
        <p14:creationId xmlns:p14="http://schemas.microsoft.com/office/powerpoint/2010/main" val="1040163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1524000" y="76201"/>
            <a:ext cx="90678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'Ask if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,int2str(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 is nearest 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neigbour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 with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int2str(k)])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6AD6F04-F447-4FB9-BFC8-D38426682D5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239000" y="4005264"/>
            <a:ext cx="2878138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D0E0A-A9C9-490B-8E27-79A79C26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D8A38-A72F-474C-91A0-D1BA519CF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F95AB-7BF2-4AD4-827F-287D86BEF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74082-6326-42C6-84FA-F784E1E0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6302376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C4A336-5510-4054-985D-AABE9BB2D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6302376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1B597-1362-48FF-8DE1-E1F91B12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6302376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290B1D-FE8F-4168-BA75-2572C3F84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6302376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5D731-4104-44C1-9AB2-E8A38B3C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6B3383-FBA6-45D4-B14B-9DB9A191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B6E27-6906-43EC-BFC5-1E77263B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1014A-2C8E-4577-B582-AC4139C5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2D2DB9-5D95-49B3-A479-12DF473C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9647E-84C1-4FB8-97F4-7D932DE9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76AB5-DD3E-4180-ACB5-D6F83FC8A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6057901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FC86D-9C44-4A91-8BF4-78ED9641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6057901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A0B128-9918-43ED-B3B4-5D45C32F3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6057901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C0C392-E0EE-48C6-B64B-771DEF13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6057901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95D82-5FFE-49B2-858B-55BFFD07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D1AFA-19DD-4CF9-A97B-9CCF2BBC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3511B6-B51E-4B8A-B1B6-7FD1EC08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093715-DC64-405C-8D0C-4FD7A483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C28A1C-4B6A-4196-8962-2FCC59A9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F50B3A-7D2E-4EC5-98CF-E7D7FA47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3427DA-9E9E-4626-BDBB-A8930066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EDA509-03C7-4CB3-9358-BA3540CEA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D6A7D0-76F9-4927-8BED-6DFFC55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7F3E50-DEC1-492C-834F-448A622C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AFE694-6B70-4047-8B90-F12953F26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BC32E-EED5-4CE6-9CC0-7AABFDE54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14604F-2F35-4947-9485-25A0AA253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3EAABF-C83B-4FDA-8A97-E09A3576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8449B0-6D25-4EA1-8841-E9C508F12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B2B3EB-6BF7-4F93-A04A-2024AFD6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304956-3594-4CEC-AC0F-16F3192D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09D1F4-BA75-475D-A3AB-0320772A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7411DB-6748-441C-BD32-FF63A12C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2F0AB-1F85-40DD-AEA6-80D9CFCB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4145B0-BCBC-4F6F-B3AA-173D645B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203A71-95BF-401F-8D92-7C944923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3F38A0-2AAB-4DB6-91E9-B803F6BF4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B88A0F-CE3B-4CF0-9E44-85E7E187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62464B-C93B-499C-9A29-EB34383F8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D1C113-3941-4A50-BDB8-370F24A6C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AB1B61-DC48-4CF8-8865-AE316093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C4B8DE-D646-426F-9F59-88A5DB86C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538112-5DB8-4695-BAF9-F7BAFA26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D100F8-35F9-44EB-9809-B18BDE5C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C6BADD-BC8F-4D82-B068-FAADB004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09C581-0574-4184-8FCB-654B001F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3E9EEC-D0BF-40BC-B7E5-4F828C23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1BEB27-4C24-4AA0-9E9B-E4A81408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3C6C82-0DBF-4786-A252-0293CDF5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D76778-9DF7-4A39-B0B2-CF6637711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C8FFF3-80DA-45DC-BFEA-50C5B26F5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C6E0FF-A17E-4FD2-851E-9EB70F19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B78092-D654-4D2E-8642-0767D6C93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9E3B46-0823-42CD-8E25-03F76397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A037A0-D875-40B6-9DB6-407DAEA2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14ABD-2031-43B7-937D-CBA12C35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614EB2-6BDA-4D15-8A23-A74766B2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076E7-8EF9-41BA-B39A-AC7638CF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772111-59FB-41A6-90D3-EA1793FA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14EAFE-6A2F-4084-893C-CCFFB000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6A9952-7E6B-4E3F-B3C9-87C43D2CB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58C966-1628-45C9-A495-BD1343899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DACA1A-0223-4275-A6D0-9381911A6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1A0B01-AD5C-48C5-9F7B-A0FED7FB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AB2617-C651-4791-B4AC-E2C0D1D3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25B5C8-3C46-4FE1-8498-6FDA92617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615241-870A-4E47-AC54-C426E23E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2E1E90-3D1B-46C3-A6D4-E7892295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F4834F-4214-4F38-BC21-BF30019BA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C749594-2F65-4E06-8911-6C1D210C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7774BA-19F7-4ABD-B9AA-00BEB9802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B4E5A3-10B8-42EF-B53D-91D11BC11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537CA3-B9F3-406E-8F61-F9EFFADA2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3A56F9-BB75-41F9-B2E5-142C5722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65A475-3FDD-4368-8EFC-4ABBC29B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DDCB68-71C0-4502-8FC4-E56E5E80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7D949A-7F90-4636-8DA0-B8E48BF7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CDC3E6-F7D0-42DF-88EA-472B9CB3B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EB0D4D-F2EB-46D2-943B-BF28C9E7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F6627F-D564-48DB-9828-870EA331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77F71C-443B-4F63-8645-242785F7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16487B-4DCF-4F8A-B131-CE3901CF1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AD34B7-109D-46F5-A1D3-2E754603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3C882D2-B00E-481A-902E-50248595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50457BB-4B70-45A6-840F-BBA31999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9C802D4-2953-4C94-B9C8-39A78A36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BEABCC-FE06-4743-888D-AB9457B63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0221BD1-0B87-4C7E-9CAB-B13EC7BE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C775BE-CBD8-4B5B-9A9E-6D8EEECE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2859A3-32C5-41A1-9B93-D93D5342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E1D9CA7-E945-48EF-A85A-73FAF398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4103689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0DE274E-3955-461D-AD25-877662F3F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4103689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64ACE64-D6FC-4477-AA8F-907EC4D9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4103689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4CF4E-2185-490C-8691-6DBA930E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4103689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5EE23A3-A594-4462-BB5B-83969EE7A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3B5B61F-03A6-43F6-A214-ABA66026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5F61730-14A8-4A3F-97AC-7C839068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20BD75-5407-4072-9227-95340EA9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6538914"/>
            <a:ext cx="24431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5D4D2F-23A4-460A-9D60-05A6A34C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4103688"/>
            <a:ext cx="14288" cy="2443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95F6197-ED40-4E5C-A278-88B939D8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715000"/>
            <a:ext cx="98425" cy="1000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AD934A3-ABDB-4EA9-B3E4-2CF0D67F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4" y="6057901"/>
            <a:ext cx="100013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111">
            <a:extLst>
              <a:ext uri="{FF2B5EF4-FFF2-40B4-BE49-F238E27FC236}">
                <a16:creationId xmlns:a16="http://schemas.microsoft.com/office/drawing/2014/main" id="{E6B90CCF-F49C-4C86-A5C4-9A253A92ADF4}"/>
              </a:ext>
            </a:extLst>
          </p:cNvPr>
          <p:cNvGrpSpPr>
            <a:grpSpLocks/>
          </p:cNvGrpSpPr>
          <p:nvPr/>
        </p:nvGrpSpPr>
        <p:grpSpPr bwMode="auto">
          <a:xfrm>
            <a:off x="8850314" y="4445001"/>
            <a:ext cx="100013" cy="98425"/>
            <a:chOff x="4615" y="2800"/>
            <a:chExt cx="63" cy="62"/>
          </a:xfrm>
        </p:grpSpPr>
        <p:sp>
          <p:nvSpPr>
            <p:cNvPr id="368" name="Rectangle 109">
              <a:extLst>
                <a:ext uri="{FF2B5EF4-FFF2-40B4-BE49-F238E27FC236}">
                  <a16:creationId xmlns:a16="http://schemas.microsoft.com/office/drawing/2014/main" id="{72FE8685-02CC-44F4-A0F2-5A62203F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0">
              <a:extLst>
                <a:ext uri="{FF2B5EF4-FFF2-40B4-BE49-F238E27FC236}">
                  <a16:creationId xmlns:a16="http://schemas.microsoft.com/office/drawing/2014/main" id="{43572832-AAA0-4ADD-81D3-2BAC83D57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4">
            <a:extLst>
              <a:ext uri="{FF2B5EF4-FFF2-40B4-BE49-F238E27FC236}">
                <a16:creationId xmlns:a16="http://schemas.microsoft.com/office/drawing/2014/main" id="{B0A09F36-CA73-42A8-BF86-B19EC5F9EC60}"/>
              </a:ext>
            </a:extLst>
          </p:cNvPr>
          <p:cNvGrpSpPr>
            <a:grpSpLocks/>
          </p:cNvGrpSpPr>
          <p:nvPr/>
        </p:nvGrpSpPr>
        <p:grpSpPr bwMode="auto">
          <a:xfrm>
            <a:off x="9094789" y="4884739"/>
            <a:ext cx="100013" cy="98425"/>
            <a:chOff x="4769" y="3077"/>
            <a:chExt cx="63" cy="62"/>
          </a:xfrm>
        </p:grpSpPr>
        <p:sp>
          <p:nvSpPr>
            <p:cNvPr id="366" name="Rectangle 112">
              <a:extLst>
                <a:ext uri="{FF2B5EF4-FFF2-40B4-BE49-F238E27FC236}">
                  <a16:creationId xmlns:a16="http://schemas.microsoft.com/office/drawing/2014/main" id="{88568FD9-ED96-4E55-8E19-A8028192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077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13">
              <a:extLst>
                <a:ext uri="{FF2B5EF4-FFF2-40B4-BE49-F238E27FC236}">
                  <a16:creationId xmlns:a16="http://schemas.microsoft.com/office/drawing/2014/main" id="{DDE96571-54E3-4E8F-9219-B3FE4E76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077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5">
            <a:extLst>
              <a:ext uri="{FF2B5EF4-FFF2-40B4-BE49-F238E27FC236}">
                <a16:creationId xmlns:a16="http://schemas.microsoft.com/office/drawing/2014/main" id="{C9E6A010-E6D9-4B04-B69F-7AA0A3BC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1" y="4249739"/>
            <a:ext cx="98425" cy="98425"/>
          </a:xfrm>
          <a:prstGeom prst="rect">
            <a:avLst/>
          </a:prstGeom>
          <a:solidFill>
            <a:srgbClr val="FF00FF"/>
          </a:solidFill>
          <a:ln w="635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3" name="Group 118">
            <a:extLst>
              <a:ext uri="{FF2B5EF4-FFF2-40B4-BE49-F238E27FC236}">
                <a16:creationId xmlns:a16="http://schemas.microsoft.com/office/drawing/2014/main" id="{FB1D122A-8A49-4EF0-88D3-381D931651BB}"/>
              </a:ext>
            </a:extLst>
          </p:cNvPr>
          <p:cNvGrpSpPr>
            <a:grpSpLocks/>
          </p:cNvGrpSpPr>
          <p:nvPr/>
        </p:nvGrpSpPr>
        <p:grpSpPr bwMode="auto">
          <a:xfrm>
            <a:off x="9583739" y="4884739"/>
            <a:ext cx="98425" cy="98425"/>
            <a:chOff x="5077" y="3077"/>
            <a:chExt cx="62" cy="62"/>
          </a:xfrm>
        </p:grpSpPr>
        <p:sp>
          <p:nvSpPr>
            <p:cNvPr id="364" name="Rectangle 116">
              <a:extLst>
                <a:ext uri="{FF2B5EF4-FFF2-40B4-BE49-F238E27FC236}">
                  <a16:creationId xmlns:a16="http://schemas.microsoft.com/office/drawing/2014/main" id="{087E98C3-E42E-4D5B-9088-CA665C6B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077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17">
              <a:extLst>
                <a:ext uri="{FF2B5EF4-FFF2-40B4-BE49-F238E27FC236}">
                  <a16:creationId xmlns:a16="http://schemas.microsoft.com/office/drawing/2014/main" id="{B73B9DEA-5C2E-419B-BAB1-B09676A70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077"/>
              <a:ext cx="62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21">
            <a:extLst>
              <a:ext uri="{FF2B5EF4-FFF2-40B4-BE49-F238E27FC236}">
                <a16:creationId xmlns:a16="http://schemas.microsoft.com/office/drawing/2014/main" id="{AE21657B-1972-4A8B-A44E-DFDC8D3F0DF7}"/>
              </a:ext>
            </a:extLst>
          </p:cNvPr>
          <p:cNvGrpSpPr>
            <a:grpSpLocks/>
          </p:cNvGrpSpPr>
          <p:nvPr/>
        </p:nvGrpSpPr>
        <p:grpSpPr bwMode="auto">
          <a:xfrm>
            <a:off x="9534526" y="5373689"/>
            <a:ext cx="98425" cy="98425"/>
            <a:chOff x="5046" y="3385"/>
            <a:chExt cx="62" cy="62"/>
          </a:xfrm>
        </p:grpSpPr>
        <p:sp>
          <p:nvSpPr>
            <p:cNvPr id="362" name="Rectangle 119">
              <a:extLst>
                <a:ext uri="{FF2B5EF4-FFF2-40B4-BE49-F238E27FC236}">
                  <a16:creationId xmlns:a16="http://schemas.microsoft.com/office/drawing/2014/main" id="{2D233457-1616-478B-A36D-50AEB80F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3385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Rectangle 120">
              <a:extLst>
                <a:ext uri="{FF2B5EF4-FFF2-40B4-BE49-F238E27FC236}">
                  <a16:creationId xmlns:a16="http://schemas.microsoft.com/office/drawing/2014/main" id="{833E14F3-4D15-42BC-A859-804367E54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3385"/>
              <a:ext cx="62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Oval 122">
            <a:extLst>
              <a:ext uri="{FF2B5EF4-FFF2-40B4-BE49-F238E27FC236}">
                <a16:creationId xmlns:a16="http://schemas.microsoft.com/office/drawing/2014/main" id="{A8E3BAAE-2112-422E-9ADF-16DD7590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9" y="5178426"/>
            <a:ext cx="98425" cy="9842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123">
            <a:extLst>
              <a:ext uri="{FF2B5EF4-FFF2-40B4-BE49-F238E27FC236}">
                <a16:creationId xmlns:a16="http://schemas.microsoft.com/office/drawing/2014/main" id="{B2B3BD1D-2FC7-4ECB-B219-CFF6FB85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9" y="6253164"/>
            <a:ext cx="98425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Oval 124">
            <a:extLst>
              <a:ext uri="{FF2B5EF4-FFF2-40B4-BE49-F238E27FC236}">
                <a16:creationId xmlns:a16="http://schemas.microsoft.com/office/drawing/2014/main" id="{A8E5B8D5-66CA-4AE9-AC16-A95E8BF7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1" y="5373689"/>
            <a:ext cx="98425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8" name="Group 165">
            <a:extLst>
              <a:ext uri="{FF2B5EF4-FFF2-40B4-BE49-F238E27FC236}">
                <a16:creationId xmlns:a16="http://schemas.microsoft.com/office/drawing/2014/main" id="{62E1E6AB-E07A-4A13-ACB0-513A7A04E50B}"/>
              </a:ext>
            </a:extLst>
          </p:cNvPr>
          <p:cNvGrpSpPr>
            <a:grpSpLocks/>
          </p:cNvGrpSpPr>
          <p:nvPr/>
        </p:nvGrpSpPr>
        <p:grpSpPr bwMode="auto">
          <a:xfrm>
            <a:off x="7238999" y="4005265"/>
            <a:ext cx="2871788" cy="2846387"/>
            <a:chOff x="3600" y="2523"/>
            <a:chExt cx="1809" cy="1793"/>
          </a:xfrm>
        </p:grpSpPr>
        <p:sp>
          <p:nvSpPr>
            <p:cNvPr id="322" name="Rectangle 125">
              <a:extLst>
                <a:ext uri="{FF2B5EF4-FFF2-40B4-BE49-F238E27FC236}">
                  <a16:creationId xmlns:a16="http://schemas.microsoft.com/office/drawing/2014/main" id="{04F6026D-C2F8-41AF-A7EB-079DCA311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23"/>
              <a:ext cx="17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126">
              <a:extLst>
                <a:ext uri="{FF2B5EF4-FFF2-40B4-BE49-F238E27FC236}">
                  <a16:creationId xmlns:a16="http://schemas.microsoft.com/office/drawing/2014/main" id="{7AD68B0A-AAA4-4143-ACDE-BE7E391C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549"/>
              <a:ext cx="10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en-US"/>
            </a:p>
          </p:txBody>
        </p:sp>
        <p:sp>
          <p:nvSpPr>
            <p:cNvPr id="324" name="Rectangle 127">
              <a:extLst>
                <a:ext uri="{FF2B5EF4-FFF2-40B4-BE49-F238E27FC236}">
                  <a16:creationId xmlns:a16="http://schemas.microsoft.com/office/drawing/2014/main" id="{B5DBC2FE-7403-4C39-B67C-05CEAD010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128">
              <a:extLst>
                <a:ext uri="{FF2B5EF4-FFF2-40B4-BE49-F238E27FC236}">
                  <a16:creationId xmlns:a16="http://schemas.microsoft.com/office/drawing/2014/main" id="{C2EBD6E2-FA95-44BF-83D4-2DC23711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41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326" name="Rectangle 129">
              <a:extLst>
                <a:ext uri="{FF2B5EF4-FFF2-40B4-BE49-F238E27FC236}">
                  <a16:creationId xmlns:a16="http://schemas.microsoft.com/office/drawing/2014/main" id="{E844AEC5-834C-4D41-B590-80498597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130">
              <a:extLst>
                <a:ext uri="{FF2B5EF4-FFF2-40B4-BE49-F238E27FC236}">
                  <a16:creationId xmlns:a16="http://schemas.microsoft.com/office/drawing/2014/main" id="{02377432-3D58-4FD6-81AC-205152B7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41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328" name="Rectangle 131">
              <a:extLst>
                <a:ext uri="{FF2B5EF4-FFF2-40B4-BE49-F238E27FC236}">
                  <a16:creationId xmlns:a16="http://schemas.microsoft.com/office/drawing/2014/main" id="{68CEB97F-2B99-47E7-904D-EF4E81DCE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132">
              <a:extLst>
                <a:ext uri="{FF2B5EF4-FFF2-40B4-BE49-F238E27FC236}">
                  <a16:creationId xmlns:a16="http://schemas.microsoft.com/office/drawing/2014/main" id="{C7B26824-9518-4911-9264-60FF8A89D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1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330" name="Rectangle 133">
              <a:extLst>
                <a:ext uri="{FF2B5EF4-FFF2-40B4-BE49-F238E27FC236}">
                  <a16:creationId xmlns:a16="http://schemas.microsoft.com/office/drawing/2014/main" id="{8B8778C8-AAA9-4AD7-898A-729013028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134">
              <a:extLst>
                <a:ext uri="{FF2B5EF4-FFF2-40B4-BE49-F238E27FC236}">
                  <a16:creationId xmlns:a16="http://schemas.microsoft.com/office/drawing/2014/main" id="{DEEF510D-7647-4E04-9F53-7E042AE9B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41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332" name="Rectangle 135">
              <a:extLst>
                <a:ext uri="{FF2B5EF4-FFF2-40B4-BE49-F238E27FC236}">
                  <a16:creationId xmlns:a16="http://schemas.microsoft.com/office/drawing/2014/main" id="{2AD45B73-7803-410C-81BD-897A45AC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4155"/>
              <a:ext cx="12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36">
              <a:extLst>
                <a:ext uri="{FF2B5EF4-FFF2-40B4-BE49-F238E27FC236}">
                  <a16:creationId xmlns:a16="http://schemas.microsoft.com/office/drawing/2014/main" id="{5CEC126B-AA3B-4858-8696-AF0243F3B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41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334" name="Rectangle 137">
              <a:extLst>
                <a:ext uri="{FF2B5EF4-FFF2-40B4-BE49-F238E27FC236}">
                  <a16:creationId xmlns:a16="http://schemas.microsoft.com/office/drawing/2014/main" id="{A350C567-0AD9-4A1C-9DC2-9509A7D63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4155"/>
              <a:ext cx="12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38">
              <a:extLst>
                <a:ext uri="{FF2B5EF4-FFF2-40B4-BE49-F238E27FC236}">
                  <a16:creationId xmlns:a16="http://schemas.microsoft.com/office/drawing/2014/main" id="{83309AB1-6DF0-425E-8FE3-B3CE46FCF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41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/>
            </a:p>
          </p:txBody>
        </p:sp>
        <p:sp>
          <p:nvSpPr>
            <p:cNvPr id="336" name="Rectangle 139">
              <a:extLst>
                <a:ext uri="{FF2B5EF4-FFF2-40B4-BE49-F238E27FC236}">
                  <a16:creationId xmlns:a16="http://schemas.microsoft.com/office/drawing/2014/main" id="{AB47211A-0A69-406C-986D-76057229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140">
              <a:extLst>
                <a:ext uri="{FF2B5EF4-FFF2-40B4-BE49-F238E27FC236}">
                  <a16:creationId xmlns:a16="http://schemas.microsoft.com/office/drawing/2014/main" id="{A08D081A-7CDB-4B9B-A636-3FBD90C2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41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en-US"/>
            </a:p>
          </p:txBody>
        </p:sp>
        <p:sp>
          <p:nvSpPr>
            <p:cNvPr id="338" name="Rectangle 141">
              <a:extLst>
                <a:ext uri="{FF2B5EF4-FFF2-40B4-BE49-F238E27FC236}">
                  <a16:creationId xmlns:a16="http://schemas.microsoft.com/office/drawing/2014/main" id="{19FC9EFD-1CD6-41D4-9F75-EAE99D0D4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142">
              <a:extLst>
                <a:ext uri="{FF2B5EF4-FFF2-40B4-BE49-F238E27FC236}">
                  <a16:creationId xmlns:a16="http://schemas.microsoft.com/office/drawing/2014/main" id="{490E6615-4F6D-43B5-B177-DAE8F9A99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41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en-US"/>
            </a:p>
          </p:txBody>
        </p:sp>
        <p:sp>
          <p:nvSpPr>
            <p:cNvPr id="340" name="Rectangle 143">
              <a:extLst>
                <a:ext uri="{FF2B5EF4-FFF2-40B4-BE49-F238E27FC236}">
                  <a16:creationId xmlns:a16="http://schemas.microsoft.com/office/drawing/2014/main" id="{FE62C1F4-F19A-40AE-9C6D-9EAE36E4E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415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144">
              <a:extLst>
                <a:ext uri="{FF2B5EF4-FFF2-40B4-BE49-F238E27FC236}">
                  <a16:creationId xmlns:a16="http://schemas.microsoft.com/office/drawing/2014/main" id="{829BF941-44C9-40BB-880A-F6B69D16D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41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en-US"/>
            </a:p>
          </p:txBody>
        </p:sp>
        <p:sp>
          <p:nvSpPr>
            <p:cNvPr id="342" name="Rectangle 145">
              <a:extLst>
                <a:ext uri="{FF2B5EF4-FFF2-40B4-BE49-F238E27FC236}">
                  <a16:creationId xmlns:a16="http://schemas.microsoft.com/office/drawing/2014/main" id="{AD6F6DA9-6C57-4992-B609-1C9EA693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" y="4155"/>
              <a:ext cx="17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46">
              <a:extLst>
                <a:ext uri="{FF2B5EF4-FFF2-40B4-BE49-F238E27FC236}">
                  <a16:creationId xmlns:a16="http://schemas.microsoft.com/office/drawing/2014/main" id="{03720AEB-CAED-4FD8-9D17-623ED1672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4181"/>
              <a:ext cx="10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en-US"/>
            </a:p>
          </p:txBody>
        </p:sp>
        <p:sp>
          <p:nvSpPr>
            <p:cNvPr id="344" name="Rectangle 147">
              <a:extLst>
                <a:ext uri="{FF2B5EF4-FFF2-40B4-BE49-F238E27FC236}">
                  <a16:creationId xmlns:a16="http://schemas.microsoft.com/office/drawing/2014/main" id="{916B82E2-5D09-42E0-B161-27894781D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908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48">
              <a:extLst>
                <a:ext uri="{FF2B5EF4-FFF2-40B4-BE49-F238E27FC236}">
                  <a16:creationId xmlns:a16="http://schemas.microsoft.com/office/drawing/2014/main" id="{8658C372-374F-4319-BEE9-56C4F90E9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935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346" name="Rectangle 149">
              <a:extLst>
                <a:ext uri="{FF2B5EF4-FFF2-40B4-BE49-F238E27FC236}">
                  <a16:creationId xmlns:a16="http://schemas.microsoft.com/office/drawing/2014/main" id="{C06389B8-3C85-4EBB-B9B5-5B6AFA3B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754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150">
              <a:extLst>
                <a:ext uri="{FF2B5EF4-FFF2-40B4-BE49-F238E27FC236}">
                  <a16:creationId xmlns:a16="http://schemas.microsoft.com/office/drawing/2014/main" id="{0887EDC7-40BF-4F12-8FAC-32F97A55E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78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348" name="Rectangle 151">
              <a:extLst>
                <a:ext uri="{FF2B5EF4-FFF2-40B4-BE49-F238E27FC236}">
                  <a16:creationId xmlns:a16="http://schemas.microsoft.com/office/drawing/2014/main" id="{A7F8344A-BDFC-4AAB-8961-0FF45E24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600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152">
              <a:extLst>
                <a:ext uri="{FF2B5EF4-FFF2-40B4-BE49-F238E27FC236}">
                  <a16:creationId xmlns:a16="http://schemas.microsoft.com/office/drawing/2014/main" id="{18D906A3-BD0D-4CFA-85EF-1876877BB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62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350" name="Rectangle 153">
              <a:extLst>
                <a:ext uri="{FF2B5EF4-FFF2-40B4-BE49-F238E27FC236}">
                  <a16:creationId xmlns:a16="http://schemas.microsoft.com/office/drawing/2014/main" id="{3B5FF3AC-84E6-4BF1-A0DC-977C96D6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447"/>
              <a:ext cx="12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154">
              <a:extLst>
                <a:ext uri="{FF2B5EF4-FFF2-40B4-BE49-F238E27FC236}">
                  <a16:creationId xmlns:a16="http://schemas.microsoft.com/office/drawing/2014/main" id="{950B3F2F-A747-49E6-B083-9479B1654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47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352" name="Rectangle 155">
              <a:extLst>
                <a:ext uri="{FF2B5EF4-FFF2-40B4-BE49-F238E27FC236}">
                  <a16:creationId xmlns:a16="http://schemas.microsoft.com/office/drawing/2014/main" id="{C736A381-04D9-47FB-BAEA-4DD49282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293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156">
              <a:extLst>
                <a:ext uri="{FF2B5EF4-FFF2-40B4-BE49-F238E27FC236}">
                  <a16:creationId xmlns:a16="http://schemas.microsoft.com/office/drawing/2014/main" id="{086C70EF-1D91-44BE-B51E-91BBF687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319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354" name="Rectangle 157">
              <a:extLst>
                <a:ext uri="{FF2B5EF4-FFF2-40B4-BE49-F238E27FC236}">
                  <a16:creationId xmlns:a16="http://schemas.microsoft.com/office/drawing/2014/main" id="{684EDFCA-11E5-4D6E-84DE-ED1BC2D87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139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158">
              <a:extLst>
                <a:ext uri="{FF2B5EF4-FFF2-40B4-BE49-F238E27FC236}">
                  <a16:creationId xmlns:a16="http://schemas.microsoft.com/office/drawing/2014/main" id="{AA66143A-3E16-4D4D-9822-BBDD5F5E8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165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/>
            </a:p>
          </p:txBody>
        </p:sp>
        <p:sp>
          <p:nvSpPr>
            <p:cNvPr id="356" name="Rectangle 159">
              <a:extLst>
                <a:ext uri="{FF2B5EF4-FFF2-40B4-BE49-F238E27FC236}">
                  <a16:creationId xmlns:a16="http://schemas.microsoft.com/office/drawing/2014/main" id="{C96F90F9-C565-4F2C-9D6B-FAB7D085D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985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Rectangle 160">
              <a:extLst>
                <a:ext uri="{FF2B5EF4-FFF2-40B4-BE49-F238E27FC236}">
                  <a16:creationId xmlns:a16="http://schemas.microsoft.com/office/drawing/2014/main" id="{7EF74E59-A62A-4B15-83D5-D33D54905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01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en-US"/>
            </a:p>
          </p:txBody>
        </p:sp>
        <p:sp>
          <p:nvSpPr>
            <p:cNvPr id="358" name="Rectangle 161">
              <a:extLst>
                <a:ext uri="{FF2B5EF4-FFF2-40B4-BE49-F238E27FC236}">
                  <a16:creationId xmlns:a16="http://schemas.microsoft.com/office/drawing/2014/main" id="{7F935F2F-680D-435D-8C6F-58481767C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831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Rectangle 162">
              <a:extLst>
                <a:ext uri="{FF2B5EF4-FFF2-40B4-BE49-F238E27FC236}">
                  <a16:creationId xmlns:a16="http://schemas.microsoft.com/office/drawing/2014/main" id="{21119C39-2888-49D2-B4B3-22551EC46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285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en-US"/>
            </a:p>
          </p:txBody>
        </p:sp>
        <p:sp>
          <p:nvSpPr>
            <p:cNvPr id="360" name="Rectangle 163">
              <a:extLst>
                <a:ext uri="{FF2B5EF4-FFF2-40B4-BE49-F238E27FC236}">
                  <a16:creationId xmlns:a16="http://schemas.microsoft.com/office/drawing/2014/main" id="{ED656B13-2347-4238-B73A-1C506CDC9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677"/>
              <a:ext cx="1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164">
              <a:extLst>
                <a:ext uri="{FF2B5EF4-FFF2-40B4-BE49-F238E27FC236}">
                  <a16:creationId xmlns:a16="http://schemas.microsoft.com/office/drawing/2014/main" id="{451FEA3A-5DCA-48A4-949F-3A349804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270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en-US"/>
            </a:p>
          </p:txBody>
        </p:sp>
      </p:grpSp>
      <p:sp>
        <p:nvSpPr>
          <p:cNvPr id="120" name="Rectangle 167">
            <a:extLst>
              <a:ext uri="{FF2B5EF4-FFF2-40B4-BE49-F238E27FC236}">
                <a16:creationId xmlns:a16="http://schemas.microsoft.com/office/drawing/2014/main" id="{42414CE1-BC83-45C9-BA9B-7F75DB40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68">
            <a:extLst>
              <a:ext uri="{FF2B5EF4-FFF2-40B4-BE49-F238E27FC236}">
                <a16:creationId xmlns:a16="http://schemas.microsoft.com/office/drawing/2014/main" id="{87D01D58-2540-4AFD-8F7A-043A4AA3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69">
            <a:extLst>
              <a:ext uri="{FF2B5EF4-FFF2-40B4-BE49-F238E27FC236}">
                <a16:creationId xmlns:a16="http://schemas.microsoft.com/office/drawing/2014/main" id="{DEEC01AF-C380-460E-B85D-53D56324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70">
            <a:extLst>
              <a:ext uri="{FF2B5EF4-FFF2-40B4-BE49-F238E27FC236}">
                <a16:creationId xmlns:a16="http://schemas.microsoft.com/office/drawing/2014/main" id="{17942531-34CE-4DD1-8E08-EE3413AAE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6302376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71">
            <a:extLst>
              <a:ext uri="{FF2B5EF4-FFF2-40B4-BE49-F238E27FC236}">
                <a16:creationId xmlns:a16="http://schemas.microsoft.com/office/drawing/2014/main" id="{7C6F5551-274F-45B6-B75E-DD3841E2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6302376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72">
            <a:extLst>
              <a:ext uri="{FF2B5EF4-FFF2-40B4-BE49-F238E27FC236}">
                <a16:creationId xmlns:a16="http://schemas.microsoft.com/office/drawing/2014/main" id="{39F1B399-026A-4448-8EAD-4B3B17BF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6302376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173">
            <a:extLst>
              <a:ext uri="{FF2B5EF4-FFF2-40B4-BE49-F238E27FC236}">
                <a16:creationId xmlns:a16="http://schemas.microsoft.com/office/drawing/2014/main" id="{5E7AC8BD-180A-44FB-B793-3F5059E7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6302376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174">
            <a:extLst>
              <a:ext uri="{FF2B5EF4-FFF2-40B4-BE49-F238E27FC236}">
                <a16:creationId xmlns:a16="http://schemas.microsoft.com/office/drawing/2014/main" id="{6928103E-FC9A-4EB6-AA64-6BEDA572E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175">
            <a:extLst>
              <a:ext uri="{FF2B5EF4-FFF2-40B4-BE49-F238E27FC236}">
                <a16:creationId xmlns:a16="http://schemas.microsoft.com/office/drawing/2014/main" id="{D1A6C69D-D3F3-4097-9AE1-984CCAC3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76">
            <a:extLst>
              <a:ext uri="{FF2B5EF4-FFF2-40B4-BE49-F238E27FC236}">
                <a16:creationId xmlns:a16="http://schemas.microsoft.com/office/drawing/2014/main" id="{9ACD70FF-8D06-4051-B6B7-123B8403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6302376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77">
            <a:extLst>
              <a:ext uri="{FF2B5EF4-FFF2-40B4-BE49-F238E27FC236}">
                <a16:creationId xmlns:a16="http://schemas.microsoft.com/office/drawing/2014/main" id="{C2F6BD98-78F6-4D05-83D3-63AEC17D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178">
            <a:extLst>
              <a:ext uri="{FF2B5EF4-FFF2-40B4-BE49-F238E27FC236}">
                <a16:creationId xmlns:a16="http://schemas.microsoft.com/office/drawing/2014/main" id="{9601FED6-4CD7-4F7A-83EA-F9CB840D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179">
            <a:extLst>
              <a:ext uri="{FF2B5EF4-FFF2-40B4-BE49-F238E27FC236}">
                <a16:creationId xmlns:a16="http://schemas.microsoft.com/office/drawing/2014/main" id="{7124C65F-E0D0-4771-9670-9FCE802D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180">
            <a:extLst>
              <a:ext uri="{FF2B5EF4-FFF2-40B4-BE49-F238E27FC236}">
                <a16:creationId xmlns:a16="http://schemas.microsoft.com/office/drawing/2014/main" id="{4F82C446-767E-4902-8BC9-23ED8AD13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6057901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181">
            <a:extLst>
              <a:ext uri="{FF2B5EF4-FFF2-40B4-BE49-F238E27FC236}">
                <a16:creationId xmlns:a16="http://schemas.microsoft.com/office/drawing/2014/main" id="{1B30997D-605E-4264-9589-CA634DBF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6057901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182">
            <a:extLst>
              <a:ext uri="{FF2B5EF4-FFF2-40B4-BE49-F238E27FC236}">
                <a16:creationId xmlns:a16="http://schemas.microsoft.com/office/drawing/2014/main" id="{9CCD94DB-0867-4D1D-92AA-CC95EC100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6057901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83">
            <a:extLst>
              <a:ext uri="{FF2B5EF4-FFF2-40B4-BE49-F238E27FC236}">
                <a16:creationId xmlns:a16="http://schemas.microsoft.com/office/drawing/2014/main" id="{036C6CA7-D201-484F-9AA9-476BAB6E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6057901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184">
            <a:extLst>
              <a:ext uri="{FF2B5EF4-FFF2-40B4-BE49-F238E27FC236}">
                <a16:creationId xmlns:a16="http://schemas.microsoft.com/office/drawing/2014/main" id="{269F512A-BF8B-47FA-A8DB-17AE90F5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85">
            <a:extLst>
              <a:ext uri="{FF2B5EF4-FFF2-40B4-BE49-F238E27FC236}">
                <a16:creationId xmlns:a16="http://schemas.microsoft.com/office/drawing/2014/main" id="{C16898A2-D93F-4736-943C-5A541DE5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186">
            <a:extLst>
              <a:ext uri="{FF2B5EF4-FFF2-40B4-BE49-F238E27FC236}">
                <a16:creationId xmlns:a16="http://schemas.microsoft.com/office/drawing/2014/main" id="{88736C72-7DF3-4203-9C88-E40CC3CE6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6057901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187">
            <a:extLst>
              <a:ext uri="{FF2B5EF4-FFF2-40B4-BE49-F238E27FC236}">
                <a16:creationId xmlns:a16="http://schemas.microsoft.com/office/drawing/2014/main" id="{9BE223CB-BD70-40F3-A648-253AA8C5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188">
            <a:extLst>
              <a:ext uri="{FF2B5EF4-FFF2-40B4-BE49-F238E27FC236}">
                <a16:creationId xmlns:a16="http://schemas.microsoft.com/office/drawing/2014/main" id="{62CA253E-83D6-49AA-9105-59841482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189">
            <a:extLst>
              <a:ext uri="{FF2B5EF4-FFF2-40B4-BE49-F238E27FC236}">
                <a16:creationId xmlns:a16="http://schemas.microsoft.com/office/drawing/2014/main" id="{A06DA1ED-171A-4D42-914F-3B104DB83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190">
            <a:extLst>
              <a:ext uri="{FF2B5EF4-FFF2-40B4-BE49-F238E27FC236}">
                <a16:creationId xmlns:a16="http://schemas.microsoft.com/office/drawing/2014/main" id="{22622C61-71C8-4680-AF85-C2BEF799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191">
            <a:extLst>
              <a:ext uri="{FF2B5EF4-FFF2-40B4-BE49-F238E27FC236}">
                <a16:creationId xmlns:a16="http://schemas.microsoft.com/office/drawing/2014/main" id="{F0B6B9C2-7EAF-44B6-A427-B5466BAF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192">
            <a:extLst>
              <a:ext uri="{FF2B5EF4-FFF2-40B4-BE49-F238E27FC236}">
                <a16:creationId xmlns:a16="http://schemas.microsoft.com/office/drawing/2014/main" id="{34F9D0CB-79E6-4921-99A1-7A48E880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93">
            <a:extLst>
              <a:ext uri="{FF2B5EF4-FFF2-40B4-BE49-F238E27FC236}">
                <a16:creationId xmlns:a16="http://schemas.microsoft.com/office/drawing/2014/main" id="{89248112-ADC4-4ECC-9225-2DAEBB15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58134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194">
            <a:extLst>
              <a:ext uri="{FF2B5EF4-FFF2-40B4-BE49-F238E27FC236}">
                <a16:creationId xmlns:a16="http://schemas.microsoft.com/office/drawing/2014/main" id="{81581FFA-FE2E-4A47-8118-40221D72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95">
            <a:extLst>
              <a:ext uri="{FF2B5EF4-FFF2-40B4-BE49-F238E27FC236}">
                <a16:creationId xmlns:a16="http://schemas.microsoft.com/office/drawing/2014/main" id="{39A21CF8-44DC-4638-816F-82900EF9D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196">
            <a:extLst>
              <a:ext uri="{FF2B5EF4-FFF2-40B4-BE49-F238E27FC236}">
                <a16:creationId xmlns:a16="http://schemas.microsoft.com/office/drawing/2014/main" id="{4D637453-9947-47D9-98DD-959D047A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58134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97">
            <a:extLst>
              <a:ext uri="{FF2B5EF4-FFF2-40B4-BE49-F238E27FC236}">
                <a16:creationId xmlns:a16="http://schemas.microsoft.com/office/drawing/2014/main" id="{FA42B09F-5382-4960-A120-C91FE14C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198">
            <a:extLst>
              <a:ext uri="{FF2B5EF4-FFF2-40B4-BE49-F238E27FC236}">
                <a16:creationId xmlns:a16="http://schemas.microsoft.com/office/drawing/2014/main" id="{35DE97CB-85FB-449F-9AE9-EDC875AC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199">
            <a:extLst>
              <a:ext uri="{FF2B5EF4-FFF2-40B4-BE49-F238E27FC236}">
                <a16:creationId xmlns:a16="http://schemas.microsoft.com/office/drawing/2014/main" id="{74573FAA-8801-41AF-8916-C15A42E2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200">
            <a:extLst>
              <a:ext uri="{FF2B5EF4-FFF2-40B4-BE49-F238E27FC236}">
                <a16:creationId xmlns:a16="http://schemas.microsoft.com/office/drawing/2014/main" id="{C78020C1-DC91-4A39-B2FB-8E711731A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201">
            <a:extLst>
              <a:ext uri="{FF2B5EF4-FFF2-40B4-BE49-F238E27FC236}">
                <a16:creationId xmlns:a16="http://schemas.microsoft.com/office/drawing/2014/main" id="{8F6AA980-8E07-4757-9689-00BB6DA8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202">
            <a:extLst>
              <a:ext uri="{FF2B5EF4-FFF2-40B4-BE49-F238E27FC236}">
                <a16:creationId xmlns:a16="http://schemas.microsoft.com/office/drawing/2014/main" id="{4C3A2FE4-2233-46F0-96D5-F3DED332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203">
            <a:extLst>
              <a:ext uri="{FF2B5EF4-FFF2-40B4-BE49-F238E27FC236}">
                <a16:creationId xmlns:a16="http://schemas.microsoft.com/office/drawing/2014/main" id="{E85880A4-525E-4AE3-9A61-02C565E9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55689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204">
            <a:extLst>
              <a:ext uri="{FF2B5EF4-FFF2-40B4-BE49-F238E27FC236}">
                <a16:creationId xmlns:a16="http://schemas.microsoft.com/office/drawing/2014/main" id="{7ED6F33E-7508-4CEE-ADBE-FBD86108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205">
            <a:extLst>
              <a:ext uri="{FF2B5EF4-FFF2-40B4-BE49-F238E27FC236}">
                <a16:creationId xmlns:a16="http://schemas.microsoft.com/office/drawing/2014/main" id="{062FCC57-13E7-4160-93CF-7D551379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206">
            <a:extLst>
              <a:ext uri="{FF2B5EF4-FFF2-40B4-BE49-F238E27FC236}">
                <a16:creationId xmlns:a16="http://schemas.microsoft.com/office/drawing/2014/main" id="{C7EACA6E-3D42-4280-98CA-EAE51F720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55689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207">
            <a:extLst>
              <a:ext uri="{FF2B5EF4-FFF2-40B4-BE49-F238E27FC236}">
                <a16:creationId xmlns:a16="http://schemas.microsoft.com/office/drawing/2014/main" id="{63A1A3BF-9068-488F-A7B0-701FEFC81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208">
            <a:extLst>
              <a:ext uri="{FF2B5EF4-FFF2-40B4-BE49-F238E27FC236}">
                <a16:creationId xmlns:a16="http://schemas.microsoft.com/office/drawing/2014/main" id="{9CB84275-5E8A-48BF-BC5B-E0C35AB5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209">
            <a:extLst>
              <a:ext uri="{FF2B5EF4-FFF2-40B4-BE49-F238E27FC236}">
                <a16:creationId xmlns:a16="http://schemas.microsoft.com/office/drawing/2014/main" id="{64ACE278-3130-440B-8DCF-C7397D51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210">
            <a:extLst>
              <a:ext uri="{FF2B5EF4-FFF2-40B4-BE49-F238E27FC236}">
                <a16:creationId xmlns:a16="http://schemas.microsoft.com/office/drawing/2014/main" id="{3A47AA25-E609-4EF6-B45A-AFE84E4E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211">
            <a:extLst>
              <a:ext uri="{FF2B5EF4-FFF2-40B4-BE49-F238E27FC236}">
                <a16:creationId xmlns:a16="http://schemas.microsoft.com/office/drawing/2014/main" id="{B0CD281D-B5A3-4B49-BE92-414D4F75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212">
            <a:extLst>
              <a:ext uri="{FF2B5EF4-FFF2-40B4-BE49-F238E27FC236}">
                <a16:creationId xmlns:a16="http://schemas.microsoft.com/office/drawing/2014/main" id="{ACC274FC-B323-43A3-9CE4-CAF007E6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213">
            <a:extLst>
              <a:ext uri="{FF2B5EF4-FFF2-40B4-BE49-F238E27FC236}">
                <a16:creationId xmlns:a16="http://schemas.microsoft.com/office/drawing/2014/main" id="{E49B07B2-394D-4056-8999-9949833F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53244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214">
            <a:extLst>
              <a:ext uri="{FF2B5EF4-FFF2-40B4-BE49-F238E27FC236}">
                <a16:creationId xmlns:a16="http://schemas.microsoft.com/office/drawing/2014/main" id="{40CCF65D-C496-4DFF-9BFC-5E40D321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215">
            <a:extLst>
              <a:ext uri="{FF2B5EF4-FFF2-40B4-BE49-F238E27FC236}">
                <a16:creationId xmlns:a16="http://schemas.microsoft.com/office/drawing/2014/main" id="{28B969CC-EC7C-42CB-BEE7-86CC2BFA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216">
            <a:extLst>
              <a:ext uri="{FF2B5EF4-FFF2-40B4-BE49-F238E27FC236}">
                <a16:creationId xmlns:a16="http://schemas.microsoft.com/office/drawing/2014/main" id="{9FB741FC-21BD-4A81-BABF-8986C17D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53244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217">
            <a:extLst>
              <a:ext uri="{FF2B5EF4-FFF2-40B4-BE49-F238E27FC236}">
                <a16:creationId xmlns:a16="http://schemas.microsoft.com/office/drawing/2014/main" id="{9E764FCA-6886-469E-AE72-FBAA3B4C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Rectangle 218">
            <a:extLst>
              <a:ext uri="{FF2B5EF4-FFF2-40B4-BE49-F238E27FC236}">
                <a16:creationId xmlns:a16="http://schemas.microsoft.com/office/drawing/2014/main" id="{F0C7FA01-2597-401D-ADFD-48F761A54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219">
            <a:extLst>
              <a:ext uri="{FF2B5EF4-FFF2-40B4-BE49-F238E27FC236}">
                <a16:creationId xmlns:a16="http://schemas.microsoft.com/office/drawing/2014/main" id="{B92AB305-6486-4EF1-8B9E-F2161CB0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220">
            <a:extLst>
              <a:ext uri="{FF2B5EF4-FFF2-40B4-BE49-F238E27FC236}">
                <a16:creationId xmlns:a16="http://schemas.microsoft.com/office/drawing/2014/main" id="{4098E735-569B-4DEE-A4EB-AB59DF7B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Rectangle 221">
            <a:extLst>
              <a:ext uri="{FF2B5EF4-FFF2-40B4-BE49-F238E27FC236}">
                <a16:creationId xmlns:a16="http://schemas.microsoft.com/office/drawing/2014/main" id="{D439ADB1-A923-42A7-9366-39C65BA5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Rectangle 222">
            <a:extLst>
              <a:ext uri="{FF2B5EF4-FFF2-40B4-BE49-F238E27FC236}">
                <a16:creationId xmlns:a16="http://schemas.microsoft.com/office/drawing/2014/main" id="{158F271C-522F-454D-99B7-AB427AAFF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Rectangle 223">
            <a:extLst>
              <a:ext uri="{FF2B5EF4-FFF2-40B4-BE49-F238E27FC236}">
                <a16:creationId xmlns:a16="http://schemas.microsoft.com/office/drawing/2014/main" id="{8309D43F-99CC-4A9D-AD44-6BA15A135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508000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Rectangle 224">
            <a:extLst>
              <a:ext uri="{FF2B5EF4-FFF2-40B4-BE49-F238E27FC236}">
                <a16:creationId xmlns:a16="http://schemas.microsoft.com/office/drawing/2014/main" id="{C14D9658-4FC1-4C9D-BC0D-18BE9B8BC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225">
            <a:extLst>
              <a:ext uri="{FF2B5EF4-FFF2-40B4-BE49-F238E27FC236}">
                <a16:creationId xmlns:a16="http://schemas.microsoft.com/office/drawing/2014/main" id="{8E4396E9-9185-4501-9885-35C5DCE50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ectangle 226">
            <a:extLst>
              <a:ext uri="{FF2B5EF4-FFF2-40B4-BE49-F238E27FC236}">
                <a16:creationId xmlns:a16="http://schemas.microsoft.com/office/drawing/2014/main" id="{8AD8293A-87DA-4EE8-8132-B814D73FC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508000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227">
            <a:extLst>
              <a:ext uri="{FF2B5EF4-FFF2-40B4-BE49-F238E27FC236}">
                <a16:creationId xmlns:a16="http://schemas.microsoft.com/office/drawing/2014/main" id="{DB611284-14A8-4EED-909C-F29551360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Rectangle 228">
            <a:extLst>
              <a:ext uri="{FF2B5EF4-FFF2-40B4-BE49-F238E27FC236}">
                <a16:creationId xmlns:a16="http://schemas.microsoft.com/office/drawing/2014/main" id="{9B2222BF-C5D1-4AB7-9C9A-CEF7EF1E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229">
            <a:extLst>
              <a:ext uri="{FF2B5EF4-FFF2-40B4-BE49-F238E27FC236}">
                <a16:creationId xmlns:a16="http://schemas.microsoft.com/office/drawing/2014/main" id="{2FCE32EA-4B37-4504-BA32-C8521EFB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Rectangle 230">
            <a:extLst>
              <a:ext uri="{FF2B5EF4-FFF2-40B4-BE49-F238E27FC236}">
                <a16:creationId xmlns:a16="http://schemas.microsoft.com/office/drawing/2014/main" id="{F3BEA023-EE80-4856-9026-D9F01683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Rectangle 231">
            <a:extLst>
              <a:ext uri="{FF2B5EF4-FFF2-40B4-BE49-F238E27FC236}">
                <a16:creationId xmlns:a16="http://schemas.microsoft.com/office/drawing/2014/main" id="{5C7D299B-20CA-48C8-8815-33D7ACE0A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Rectangle 232">
            <a:extLst>
              <a:ext uri="{FF2B5EF4-FFF2-40B4-BE49-F238E27FC236}">
                <a16:creationId xmlns:a16="http://schemas.microsoft.com/office/drawing/2014/main" id="{69A8FB1D-91BD-42DC-96E1-C8BB63BC3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Rectangle 233">
            <a:extLst>
              <a:ext uri="{FF2B5EF4-FFF2-40B4-BE49-F238E27FC236}">
                <a16:creationId xmlns:a16="http://schemas.microsoft.com/office/drawing/2014/main" id="{661845A5-30BB-4B86-9C56-D22C5984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483552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Rectangle 234">
            <a:extLst>
              <a:ext uri="{FF2B5EF4-FFF2-40B4-BE49-F238E27FC236}">
                <a16:creationId xmlns:a16="http://schemas.microsoft.com/office/drawing/2014/main" id="{F435CC58-3A09-4908-9F2D-CBB3898B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Rectangle 235">
            <a:extLst>
              <a:ext uri="{FF2B5EF4-FFF2-40B4-BE49-F238E27FC236}">
                <a16:creationId xmlns:a16="http://schemas.microsoft.com/office/drawing/2014/main" id="{BD45194D-DEC2-4690-8138-3FFBA0C4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236">
            <a:extLst>
              <a:ext uri="{FF2B5EF4-FFF2-40B4-BE49-F238E27FC236}">
                <a16:creationId xmlns:a16="http://schemas.microsoft.com/office/drawing/2014/main" id="{D5D9A718-490C-4B70-A485-F5B276754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483552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Rectangle 237">
            <a:extLst>
              <a:ext uri="{FF2B5EF4-FFF2-40B4-BE49-F238E27FC236}">
                <a16:creationId xmlns:a16="http://schemas.microsoft.com/office/drawing/2014/main" id="{0A0857A8-AEEC-47FA-9CAB-2415299B1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Rectangle 238">
            <a:extLst>
              <a:ext uri="{FF2B5EF4-FFF2-40B4-BE49-F238E27FC236}">
                <a16:creationId xmlns:a16="http://schemas.microsoft.com/office/drawing/2014/main" id="{7A2B5BCA-0AD4-4100-AEB0-A9A2112C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239">
            <a:extLst>
              <a:ext uri="{FF2B5EF4-FFF2-40B4-BE49-F238E27FC236}">
                <a16:creationId xmlns:a16="http://schemas.microsoft.com/office/drawing/2014/main" id="{E8748CDD-4D92-4F2E-8F93-ACB23C53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Rectangle 240">
            <a:extLst>
              <a:ext uri="{FF2B5EF4-FFF2-40B4-BE49-F238E27FC236}">
                <a16:creationId xmlns:a16="http://schemas.microsoft.com/office/drawing/2014/main" id="{75629051-BAF7-4813-9CA3-89E2B64F8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241">
            <a:extLst>
              <a:ext uri="{FF2B5EF4-FFF2-40B4-BE49-F238E27FC236}">
                <a16:creationId xmlns:a16="http://schemas.microsoft.com/office/drawing/2014/main" id="{7126773B-DA96-4D86-A8E0-0B0D6715F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Rectangle 242">
            <a:extLst>
              <a:ext uri="{FF2B5EF4-FFF2-40B4-BE49-F238E27FC236}">
                <a16:creationId xmlns:a16="http://schemas.microsoft.com/office/drawing/2014/main" id="{0A5BE04B-43CA-41EB-AE1C-8F680BDC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243">
            <a:extLst>
              <a:ext uri="{FF2B5EF4-FFF2-40B4-BE49-F238E27FC236}">
                <a16:creationId xmlns:a16="http://schemas.microsoft.com/office/drawing/2014/main" id="{4C931307-72DD-48EF-9B2E-0CE50315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4591050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244">
            <a:extLst>
              <a:ext uri="{FF2B5EF4-FFF2-40B4-BE49-F238E27FC236}">
                <a16:creationId xmlns:a16="http://schemas.microsoft.com/office/drawing/2014/main" id="{6E9B95A1-5D35-4D29-A1EE-1383894F8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245">
            <a:extLst>
              <a:ext uri="{FF2B5EF4-FFF2-40B4-BE49-F238E27FC236}">
                <a16:creationId xmlns:a16="http://schemas.microsoft.com/office/drawing/2014/main" id="{B9A84AA0-3FD8-4707-A781-B83F9F1E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246">
            <a:extLst>
              <a:ext uri="{FF2B5EF4-FFF2-40B4-BE49-F238E27FC236}">
                <a16:creationId xmlns:a16="http://schemas.microsoft.com/office/drawing/2014/main" id="{60EC3661-ADD3-49E9-BDA9-98C5E322F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4591050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Rectangle 247">
            <a:extLst>
              <a:ext uri="{FF2B5EF4-FFF2-40B4-BE49-F238E27FC236}">
                <a16:creationId xmlns:a16="http://schemas.microsoft.com/office/drawing/2014/main" id="{92F624FE-FEB7-42C1-805F-EA68A0F5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Rectangle 248">
            <a:extLst>
              <a:ext uri="{FF2B5EF4-FFF2-40B4-BE49-F238E27FC236}">
                <a16:creationId xmlns:a16="http://schemas.microsoft.com/office/drawing/2014/main" id="{458E315C-A881-410B-81A4-61F9D86F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Rectangle 249">
            <a:extLst>
              <a:ext uri="{FF2B5EF4-FFF2-40B4-BE49-F238E27FC236}">
                <a16:creationId xmlns:a16="http://schemas.microsoft.com/office/drawing/2014/main" id="{47FBFC11-B25C-4278-9E0E-7914D3C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250">
            <a:extLst>
              <a:ext uri="{FF2B5EF4-FFF2-40B4-BE49-F238E27FC236}">
                <a16:creationId xmlns:a16="http://schemas.microsoft.com/office/drawing/2014/main" id="{4B663A27-51D7-4F53-9729-E59C59C9E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251">
            <a:extLst>
              <a:ext uri="{FF2B5EF4-FFF2-40B4-BE49-F238E27FC236}">
                <a16:creationId xmlns:a16="http://schemas.microsoft.com/office/drawing/2014/main" id="{414994C7-3BEF-410C-A291-0C2A53431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252">
            <a:extLst>
              <a:ext uri="{FF2B5EF4-FFF2-40B4-BE49-F238E27FC236}">
                <a16:creationId xmlns:a16="http://schemas.microsoft.com/office/drawing/2014/main" id="{0F460251-6E86-4E73-857D-CB4D6114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253">
            <a:extLst>
              <a:ext uri="{FF2B5EF4-FFF2-40B4-BE49-F238E27FC236}">
                <a16:creationId xmlns:a16="http://schemas.microsoft.com/office/drawing/2014/main" id="{9D9E9312-6B02-480C-8DA7-F8ECE508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4346575"/>
            <a:ext cx="244475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254">
            <a:extLst>
              <a:ext uri="{FF2B5EF4-FFF2-40B4-BE49-F238E27FC236}">
                <a16:creationId xmlns:a16="http://schemas.microsoft.com/office/drawing/2014/main" id="{B6347A2D-3FCE-4488-A292-AA23030B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Rectangle 255">
            <a:extLst>
              <a:ext uri="{FF2B5EF4-FFF2-40B4-BE49-F238E27FC236}">
                <a16:creationId xmlns:a16="http://schemas.microsoft.com/office/drawing/2014/main" id="{98C10647-881B-4296-8FB5-30E5B0DD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56">
            <a:extLst>
              <a:ext uri="{FF2B5EF4-FFF2-40B4-BE49-F238E27FC236}">
                <a16:creationId xmlns:a16="http://schemas.microsoft.com/office/drawing/2014/main" id="{A732C32F-7BBD-4F9D-9B37-A4C9887A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4346575"/>
            <a:ext cx="246063" cy="246062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257">
            <a:extLst>
              <a:ext uri="{FF2B5EF4-FFF2-40B4-BE49-F238E27FC236}">
                <a16:creationId xmlns:a16="http://schemas.microsoft.com/office/drawing/2014/main" id="{BAE8FB69-4B37-4EBD-A5F7-5186C538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Rectangle 258">
            <a:extLst>
              <a:ext uri="{FF2B5EF4-FFF2-40B4-BE49-F238E27FC236}">
                <a16:creationId xmlns:a16="http://schemas.microsoft.com/office/drawing/2014/main" id="{B92BA276-409D-4227-9CF3-0913767F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Rectangle 259">
            <a:extLst>
              <a:ext uri="{FF2B5EF4-FFF2-40B4-BE49-F238E27FC236}">
                <a16:creationId xmlns:a16="http://schemas.microsoft.com/office/drawing/2014/main" id="{7E92D484-5834-469F-A621-30A994835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4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Rectangle 260">
            <a:extLst>
              <a:ext uri="{FF2B5EF4-FFF2-40B4-BE49-F238E27FC236}">
                <a16:creationId xmlns:a16="http://schemas.microsoft.com/office/drawing/2014/main" id="{B5D004BD-0AB3-41AE-8154-2C57C2AE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9" y="4103689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Rectangle 261">
            <a:extLst>
              <a:ext uri="{FF2B5EF4-FFF2-40B4-BE49-F238E27FC236}">
                <a16:creationId xmlns:a16="http://schemas.microsoft.com/office/drawing/2014/main" id="{A5B61FCF-DCC6-45E8-AEF5-C19828BE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4" y="4103689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Rectangle 262">
            <a:extLst>
              <a:ext uri="{FF2B5EF4-FFF2-40B4-BE49-F238E27FC236}">
                <a16:creationId xmlns:a16="http://schemas.microsoft.com/office/drawing/2014/main" id="{54ED045A-CCED-4D2F-BF01-9CA645A22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4103689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263">
            <a:extLst>
              <a:ext uri="{FF2B5EF4-FFF2-40B4-BE49-F238E27FC236}">
                <a16:creationId xmlns:a16="http://schemas.microsoft.com/office/drawing/2014/main" id="{E3FB0795-1509-4BD5-AC48-1517A752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4" y="4103689"/>
            <a:ext cx="244475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Rectangle 264">
            <a:extLst>
              <a:ext uri="{FF2B5EF4-FFF2-40B4-BE49-F238E27FC236}">
                <a16:creationId xmlns:a16="http://schemas.microsoft.com/office/drawing/2014/main" id="{BB25C8B0-1588-44E1-980D-704D3BD7C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51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Rectangle 265">
            <a:extLst>
              <a:ext uri="{FF2B5EF4-FFF2-40B4-BE49-F238E27FC236}">
                <a16:creationId xmlns:a16="http://schemas.microsoft.com/office/drawing/2014/main" id="{2EFA9634-FE8D-4A3D-9726-30A0B61D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6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Rectangle 266">
            <a:extLst>
              <a:ext uri="{FF2B5EF4-FFF2-40B4-BE49-F238E27FC236}">
                <a16:creationId xmlns:a16="http://schemas.microsoft.com/office/drawing/2014/main" id="{09542760-DE1D-4BBB-A68B-A7DC1E78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4103689"/>
            <a:ext cx="246063" cy="244475"/>
          </a:xfrm>
          <a:prstGeom prst="rect">
            <a:avLst/>
          </a:prstGeom>
          <a:noFill/>
          <a:ln w="1588">
            <a:solidFill>
              <a:srgbClr val="C0C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Rectangle 267">
            <a:extLst>
              <a:ext uri="{FF2B5EF4-FFF2-40B4-BE49-F238E27FC236}">
                <a16:creationId xmlns:a16="http://schemas.microsoft.com/office/drawing/2014/main" id="{106155D9-10F3-4E9A-A266-69E2C55B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4" y="6538914"/>
            <a:ext cx="24431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Rectangle 268">
            <a:extLst>
              <a:ext uri="{FF2B5EF4-FFF2-40B4-BE49-F238E27FC236}">
                <a16:creationId xmlns:a16="http://schemas.microsoft.com/office/drawing/2014/main" id="{245F6E57-84AC-4A54-9786-0FD5228C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4103688"/>
            <a:ext cx="14288" cy="2443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Oval 269">
            <a:extLst>
              <a:ext uri="{FF2B5EF4-FFF2-40B4-BE49-F238E27FC236}">
                <a16:creationId xmlns:a16="http://schemas.microsoft.com/office/drawing/2014/main" id="{5BFF079B-E38F-45D7-85A0-DA47C994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715000"/>
            <a:ext cx="98425" cy="1000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270">
            <a:extLst>
              <a:ext uri="{FF2B5EF4-FFF2-40B4-BE49-F238E27FC236}">
                <a16:creationId xmlns:a16="http://schemas.microsoft.com/office/drawing/2014/main" id="{9CFF4A4D-0925-4BFC-96FC-210172BBF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4" y="6057901"/>
            <a:ext cx="100013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4" name="Group 273">
            <a:extLst>
              <a:ext uri="{FF2B5EF4-FFF2-40B4-BE49-F238E27FC236}">
                <a16:creationId xmlns:a16="http://schemas.microsoft.com/office/drawing/2014/main" id="{26E01825-302E-4AC2-91BF-4262011ACFBB}"/>
              </a:ext>
            </a:extLst>
          </p:cNvPr>
          <p:cNvGrpSpPr>
            <a:grpSpLocks/>
          </p:cNvGrpSpPr>
          <p:nvPr/>
        </p:nvGrpSpPr>
        <p:grpSpPr bwMode="auto">
          <a:xfrm>
            <a:off x="8850314" y="4445001"/>
            <a:ext cx="100013" cy="98425"/>
            <a:chOff x="4615" y="2800"/>
            <a:chExt cx="63" cy="62"/>
          </a:xfrm>
        </p:grpSpPr>
        <p:sp>
          <p:nvSpPr>
            <p:cNvPr id="320" name="Rectangle 271">
              <a:extLst>
                <a:ext uri="{FF2B5EF4-FFF2-40B4-BE49-F238E27FC236}">
                  <a16:creationId xmlns:a16="http://schemas.microsoft.com/office/drawing/2014/main" id="{DEA6F564-EDFD-472C-BD6D-90E9B5393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272">
              <a:extLst>
                <a:ext uri="{FF2B5EF4-FFF2-40B4-BE49-F238E27FC236}">
                  <a16:creationId xmlns:a16="http://schemas.microsoft.com/office/drawing/2014/main" id="{B191A9FA-B7C6-4294-A6E0-564A5DD86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76">
            <a:extLst>
              <a:ext uri="{FF2B5EF4-FFF2-40B4-BE49-F238E27FC236}">
                <a16:creationId xmlns:a16="http://schemas.microsoft.com/office/drawing/2014/main" id="{CD86E153-E00C-4307-BF70-DF2810127693}"/>
              </a:ext>
            </a:extLst>
          </p:cNvPr>
          <p:cNvGrpSpPr>
            <a:grpSpLocks/>
          </p:cNvGrpSpPr>
          <p:nvPr/>
        </p:nvGrpSpPr>
        <p:grpSpPr bwMode="auto">
          <a:xfrm>
            <a:off x="9094789" y="4884739"/>
            <a:ext cx="100013" cy="98425"/>
            <a:chOff x="4769" y="3077"/>
            <a:chExt cx="63" cy="62"/>
          </a:xfrm>
        </p:grpSpPr>
        <p:sp>
          <p:nvSpPr>
            <p:cNvPr id="318" name="Rectangle 274">
              <a:extLst>
                <a:ext uri="{FF2B5EF4-FFF2-40B4-BE49-F238E27FC236}">
                  <a16:creationId xmlns:a16="http://schemas.microsoft.com/office/drawing/2014/main" id="{A59AAE28-981B-4265-9AFE-B595E0CE9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077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275">
              <a:extLst>
                <a:ext uri="{FF2B5EF4-FFF2-40B4-BE49-F238E27FC236}">
                  <a16:creationId xmlns:a16="http://schemas.microsoft.com/office/drawing/2014/main" id="{9E7A7BAC-B97E-4E96-BE3F-F7D8D84B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3077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7" name="Group 280">
            <a:extLst>
              <a:ext uri="{FF2B5EF4-FFF2-40B4-BE49-F238E27FC236}">
                <a16:creationId xmlns:a16="http://schemas.microsoft.com/office/drawing/2014/main" id="{3FF831D4-E949-4CA6-823E-6472AFA6A923}"/>
              </a:ext>
            </a:extLst>
          </p:cNvPr>
          <p:cNvGrpSpPr>
            <a:grpSpLocks/>
          </p:cNvGrpSpPr>
          <p:nvPr/>
        </p:nvGrpSpPr>
        <p:grpSpPr bwMode="auto">
          <a:xfrm>
            <a:off x="9583739" y="4884739"/>
            <a:ext cx="98425" cy="98425"/>
            <a:chOff x="5077" y="3077"/>
            <a:chExt cx="62" cy="62"/>
          </a:xfrm>
        </p:grpSpPr>
        <p:sp>
          <p:nvSpPr>
            <p:cNvPr id="316" name="Rectangle 278">
              <a:extLst>
                <a:ext uri="{FF2B5EF4-FFF2-40B4-BE49-F238E27FC236}">
                  <a16:creationId xmlns:a16="http://schemas.microsoft.com/office/drawing/2014/main" id="{66EDBC84-48F7-4504-B5F0-EDB6AC14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077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Rectangle 279">
              <a:extLst>
                <a:ext uri="{FF2B5EF4-FFF2-40B4-BE49-F238E27FC236}">
                  <a16:creationId xmlns:a16="http://schemas.microsoft.com/office/drawing/2014/main" id="{1902AB61-41EE-4FCA-83DC-BABDB1600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077"/>
              <a:ext cx="62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8" name="Group 283">
            <a:extLst>
              <a:ext uri="{FF2B5EF4-FFF2-40B4-BE49-F238E27FC236}">
                <a16:creationId xmlns:a16="http://schemas.microsoft.com/office/drawing/2014/main" id="{0CAED9C6-2047-4D92-AB1C-9D62F4E97283}"/>
              </a:ext>
            </a:extLst>
          </p:cNvPr>
          <p:cNvGrpSpPr>
            <a:grpSpLocks/>
          </p:cNvGrpSpPr>
          <p:nvPr/>
        </p:nvGrpSpPr>
        <p:grpSpPr bwMode="auto">
          <a:xfrm>
            <a:off x="9534526" y="5373689"/>
            <a:ext cx="98425" cy="98425"/>
            <a:chOff x="5046" y="3385"/>
            <a:chExt cx="62" cy="62"/>
          </a:xfrm>
        </p:grpSpPr>
        <p:sp>
          <p:nvSpPr>
            <p:cNvPr id="314" name="Rectangle 281">
              <a:extLst>
                <a:ext uri="{FF2B5EF4-FFF2-40B4-BE49-F238E27FC236}">
                  <a16:creationId xmlns:a16="http://schemas.microsoft.com/office/drawing/2014/main" id="{1A9885C3-4159-4A06-B3AA-446779AF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3385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282">
              <a:extLst>
                <a:ext uri="{FF2B5EF4-FFF2-40B4-BE49-F238E27FC236}">
                  <a16:creationId xmlns:a16="http://schemas.microsoft.com/office/drawing/2014/main" id="{53C5A016-B2A7-4C90-AC97-B754C5009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3385"/>
              <a:ext cx="62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9" name="Oval 284">
            <a:extLst>
              <a:ext uri="{FF2B5EF4-FFF2-40B4-BE49-F238E27FC236}">
                <a16:creationId xmlns:a16="http://schemas.microsoft.com/office/drawing/2014/main" id="{91DEBD65-F8DC-4EFB-AB93-96283DFBD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9" y="5178426"/>
            <a:ext cx="98425" cy="9842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Oval 285">
            <a:extLst>
              <a:ext uri="{FF2B5EF4-FFF2-40B4-BE49-F238E27FC236}">
                <a16:creationId xmlns:a16="http://schemas.microsoft.com/office/drawing/2014/main" id="{A9D9ADA6-0DE4-4A40-A414-8407CD37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9" y="6253164"/>
            <a:ext cx="98425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Oval 286">
            <a:extLst>
              <a:ext uri="{FF2B5EF4-FFF2-40B4-BE49-F238E27FC236}">
                <a16:creationId xmlns:a16="http://schemas.microsoft.com/office/drawing/2014/main" id="{9B2C67A1-F1E0-4E10-A890-96D22A835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1" y="5373689"/>
            <a:ext cx="98425" cy="984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0" name="Group 273">
            <a:extLst>
              <a:ext uri="{FF2B5EF4-FFF2-40B4-BE49-F238E27FC236}">
                <a16:creationId xmlns:a16="http://schemas.microsoft.com/office/drawing/2014/main" id="{85757ABD-DEF8-441F-8E06-60531188E1DD}"/>
              </a:ext>
            </a:extLst>
          </p:cNvPr>
          <p:cNvGrpSpPr>
            <a:grpSpLocks/>
          </p:cNvGrpSpPr>
          <p:nvPr/>
        </p:nvGrpSpPr>
        <p:grpSpPr bwMode="auto">
          <a:xfrm>
            <a:off x="9488489" y="4244976"/>
            <a:ext cx="100013" cy="98425"/>
            <a:chOff x="4615" y="2800"/>
            <a:chExt cx="63" cy="62"/>
          </a:xfrm>
        </p:grpSpPr>
        <p:sp>
          <p:nvSpPr>
            <p:cNvPr id="371" name="Rectangle 271">
              <a:extLst>
                <a:ext uri="{FF2B5EF4-FFF2-40B4-BE49-F238E27FC236}">
                  <a16:creationId xmlns:a16="http://schemas.microsoft.com/office/drawing/2014/main" id="{0C6EF937-41EF-4F47-A2A5-1C2AD0E0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272">
              <a:extLst>
                <a:ext uri="{FF2B5EF4-FFF2-40B4-BE49-F238E27FC236}">
                  <a16:creationId xmlns:a16="http://schemas.microsoft.com/office/drawing/2014/main" id="{ED45F06F-DF77-4D9D-85FC-CB00B198B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00"/>
              <a:ext cx="63" cy="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AE646076-609A-489A-92B4-E1DF57EA265C}"/>
              </a:ext>
            </a:extLst>
          </p:cNvPr>
          <p:cNvCxnSpPr>
            <a:cxnSpLocks/>
          </p:cNvCxnSpPr>
          <p:nvPr/>
        </p:nvCxnSpPr>
        <p:spPr>
          <a:xfrm flipV="1">
            <a:off x="8257519" y="4933950"/>
            <a:ext cx="1311868" cy="2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ight Brace 375">
            <a:extLst>
              <a:ext uri="{FF2B5EF4-FFF2-40B4-BE49-F238E27FC236}">
                <a16:creationId xmlns:a16="http://schemas.microsoft.com/office/drawing/2014/main" id="{497AF38E-EC84-4D7F-846E-F137F9B73DE1}"/>
              </a:ext>
            </a:extLst>
          </p:cNvPr>
          <p:cNvSpPr/>
          <p:nvPr/>
        </p:nvSpPr>
        <p:spPr>
          <a:xfrm>
            <a:off x="9695921" y="4940301"/>
            <a:ext cx="304800" cy="287337"/>
          </a:xfrm>
          <a:prstGeom prst="rightBrac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Brace 376">
            <a:extLst>
              <a:ext uri="{FF2B5EF4-FFF2-40B4-BE49-F238E27FC236}">
                <a16:creationId xmlns:a16="http://schemas.microsoft.com/office/drawing/2014/main" id="{54F5DAB7-D9E3-4F03-92C6-A3DB518596F9}"/>
              </a:ext>
            </a:extLst>
          </p:cNvPr>
          <p:cNvSpPr/>
          <p:nvPr/>
        </p:nvSpPr>
        <p:spPr>
          <a:xfrm rot="5400000">
            <a:off x="8814471" y="4694907"/>
            <a:ext cx="294726" cy="1440658"/>
          </a:xfrm>
          <a:prstGeom prst="rightBrac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8" name="Picture 377">
            <a:extLst>
              <a:ext uri="{FF2B5EF4-FFF2-40B4-BE49-F238E27FC236}">
                <a16:creationId xmlns:a16="http://schemas.microsoft.com/office/drawing/2014/main" id="{5660567C-F15E-46CC-8741-76941DA19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29"/>
          <a:stretch/>
        </p:blipFill>
        <p:spPr>
          <a:xfrm>
            <a:off x="4707337" y="5197878"/>
            <a:ext cx="2003688" cy="1696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3875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1524000" y="76201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'Object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num2str(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 is class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num2str(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'Its </a:t>
            </a:r>
            <a:r>
              <a:rPr lang="en-US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nearest_neighbor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 is 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num2str(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 which is in class 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num2str(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)]);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49806-23F9-47D6-BE23-BDBED117E1F4}"/>
              </a:ext>
            </a:extLst>
          </p:cNvPr>
          <p:cNvSpPr txBox="1"/>
          <p:nvPr/>
        </p:nvSpPr>
        <p:spPr>
          <a:xfrm>
            <a:off x="3505200" y="4343401"/>
            <a:ext cx="4575174" cy="261610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Object 1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9 which is in class 1</a:t>
            </a:r>
          </a:p>
          <a:p>
            <a:r>
              <a:rPr lang="en-US" sz="1600" dirty="0"/>
              <a:t>Object 2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9 which is in class 1</a:t>
            </a:r>
          </a:p>
          <a:p>
            <a:r>
              <a:rPr lang="en-US" sz="1600" dirty="0"/>
              <a:t>Object 3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9 which is in class 1</a:t>
            </a:r>
          </a:p>
          <a:p>
            <a:r>
              <a:rPr lang="en-US" sz="1600" dirty="0"/>
              <a:t>Object 4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7 which is in class 1</a:t>
            </a:r>
          </a:p>
          <a:p>
            <a:r>
              <a:rPr lang="en-US" sz="1600" dirty="0"/>
              <a:t>Object 5 is class 2</a:t>
            </a:r>
          </a:p>
          <a:p>
            <a:r>
              <a:rPr lang="en-US" sz="1600" dirty="0"/>
              <a:t>Its </a:t>
            </a:r>
            <a:r>
              <a:rPr lang="en-US" sz="1600" dirty="0" err="1"/>
              <a:t>nearest_neighbor</a:t>
            </a:r>
            <a:r>
              <a:rPr lang="en-US" sz="1600" dirty="0"/>
              <a:t> is 8 which is in class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CFC20-16F2-4BFC-9333-4B103E847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29"/>
          <a:stretch/>
        </p:blipFill>
        <p:spPr>
          <a:xfrm>
            <a:off x="8664312" y="5195783"/>
            <a:ext cx="2003688" cy="1696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027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1524000" y="76201"/>
            <a:ext cx="90678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cs170demo()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data = load(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'C:\Users\</a:t>
            </a:r>
            <a:r>
              <a:rPr lang="en-U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eamon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\Documents\MATLAB\CS170_SMALLtestdata__1.txt’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/ size(data,1);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2D79A-D334-43C4-BE5F-BF89F1A35EE4}"/>
              </a:ext>
            </a:extLst>
          </p:cNvPr>
          <p:cNvSpPr txBox="1"/>
          <p:nvPr/>
        </p:nvSpPr>
        <p:spPr>
          <a:xfrm>
            <a:off x="7767952" y="6248400"/>
            <a:ext cx="2830198" cy="369332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function returns 0.4000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7380B31-0764-4F94-95FC-B822B332D86A}"/>
              </a:ext>
            </a:extLst>
          </p:cNvPr>
          <p:cNvSpPr/>
          <p:nvPr/>
        </p:nvSpPr>
        <p:spPr>
          <a:xfrm flipH="1">
            <a:off x="4495800" y="440268"/>
            <a:ext cx="609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CCFE4DA-DE93-4562-B3CD-D6BB2EC88A69}"/>
              </a:ext>
            </a:extLst>
          </p:cNvPr>
          <p:cNvSpPr/>
          <p:nvPr/>
        </p:nvSpPr>
        <p:spPr>
          <a:xfrm flipH="1">
            <a:off x="8382000" y="3962400"/>
            <a:ext cx="609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64319F-F3EE-4FD6-BBEE-AB34481FD272}"/>
              </a:ext>
            </a:extLst>
          </p:cNvPr>
          <p:cNvSpPr/>
          <p:nvPr/>
        </p:nvSpPr>
        <p:spPr>
          <a:xfrm flipH="1">
            <a:off x="6781800" y="4847169"/>
            <a:ext cx="609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723E4-17F1-4A39-BB6B-37B0A26596A3}"/>
              </a:ext>
            </a:extLst>
          </p:cNvPr>
          <p:cNvSpPr txBox="1"/>
          <p:nvPr/>
        </p:nvSpPr>
        <p:spPr>
          <a:xfrm>
            <a:off x="1818597" y="6248400"/>
            <a:ext cx="423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above is 90% of what you need!!!</a:t>
            </a:r>
          </a:p>
        </p:txBody>
      </p:sp>
    </p:spTree>
    <p:extLst>
      <p:ext uri="{BB962C8B-B14F-4D97-AF65-F5344CB8AC3E}">
        <p14:creationId xmlns:p14="http://schemas.microsoft.com/office/powerpoint/2010/main" val="395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8083A-EEC2-4D9D-8831-660EEDAC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19" y="0"/>
            <a:ext cx="888868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9CED2-5BED-4502-BF49-DE1A0A1D7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33"/>
          <a:stretch/>
        </p:blipFill>
        <p:spPr>
          <a:xfrm>
            <a:off x="6036824" y="3637128"/>
            <a:ext cx="6155176" cy="3220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272A7-6B1B-420D-A5F2-79E7AEE60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17" b="30401"/>
          <a:stretch/>
        </p:blipFill>
        <p:spPr>
          <a:xfrm>
            <a:off x="9025719" y="4636119"/>
            <a:ext cx="3166281" cy="22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70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1600200" y="2241352"/>
            <a:ext cx="90678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accuracy=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/ size(data,1);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68D13-291E-4C3B-BE47-D481F92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1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10D466-E06C-40A0-9F7F-CFBDE17035B4}"/>
              </a:ext>
            </a:extLst>
          </p:cNvPr>
          <p:cNvCxnSpPr/>
          <p:nvPr/>
        </p:nvCxnSpPr>
        <p:spPr>
          <a:xfrm>
            <a:off x="5181600" y="1295400"/>
            <a:ext cx="609600" cy="9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B56DBBC4-A68E-4334-BFE3-C9D980E9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76201"/>
            <a:ext cx="2929890" cy="19843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E36F50-0625-4922-AA3B-9A6E2CF58668}"/>
              </a:ext>
            </a:extLst>
          </p:cNvPr>
          <p:cNvCxnSpPr>
            <a:cxnSpLocks/>
          </p:cNvCxnSpPr>
          <p:nvPr/>
        </p:nvCxnSpPr>
        <p:spPr>
          <a:xfrm flipH="1">
            <a:off x="6477000" y="533401"/>
            <a:ext cx="3352800" cy="173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B824D84-4630-429C-8F2F-A8D56967FABB}"/>
              </a:ext>
            </a:extLst>
          </p:cNvPr>
          <p:cNvCxnSpPr>
            <a:cxnSpLocks/>
          </p:cNvCxnSpPr>
          <p:nvPr/>
        </p:nvCxnSpPr>
        <p:spPr>
          <a:xfrm flipH="1">
            <a:off x="7543800" y="990600"/>
            <a:ext cx="1828800" cy="128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73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1600200" y="2241353"/>
            <a:ext cx="90678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accuracy=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/ size(data,1);</a:t>
            </a:r>
          </a:p>
          <a:p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68D13-291E-4C3B-BE47-D481F92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1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10D466-E06C-40A0-9F7F-CFBDE17035B4}"/>
              </a:ext>
            </a:extLst>
          </p:cNvPr>
          <p:cNvCxnSpPr/>
          <p:nvPr/>
        </p:nvCxnSpPr>
        <p:spPr>
          <a:xfrm>
            <a:off x="5181600" y="1295400"/>
            <a:ext cx="609600" cy="9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A6E608-2452-4965-80D4-8326A9CD2CB2}"/>
              </a:ext>
            </a:extLst>
          </p:cNvPr>
          <p:cNvCxnSpPr>
            <a:cxnSpLocks/>
          </p:cNvCxnSpPr>
          <p:nvPr/>
        </p:nvCxnSpPr>
        <p:spPr>
          <a:xfrm flipH="1">
            <a:off x="6629400" y="1066800"/>
            <a:ext cx="1143000" cy="109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94C8D-CB35-4768-B17F-071FC4A6B99F}"/>
              </a:ext>
            </a:extLst>
          </p:cNvPr>
          <p:cNvCxnSpPr>
            <a:cxnSpLocks/>
          </p:cNvCxnSpPr>
          <p:nvPr/>
        </p:nvCxnSpPr>
        <p:spPr>
          <a:xfrm flipH="1">
            <a:off x="7620000" y="1447800"/>
            <a:ext cx="838200" cy="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E3825D-E7A1-407B-8639-3373CD312015}"/>
              </a:ext>
            </a:extLst>
          </p:cNvPr>
          <p:cNvSpPr txBox="1"/>
          <p:nvPr/>
        </p:nvSpPr>
        <p:spPr>
          <a:xfrm>
            <a:off x="7718339" y="86635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1 4 7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C4A82-CC78-4B8F-A261-43639FAE0D9F}"/>
              </a:ext>
            </a:extLst>
          </p:cNvPr>
          <p:cNvSpPr txBox="1"/>
          <p:nvPr/>
        </p:nvSpPr>
        <p:spPr>
          <a:xfrm>
            <a:off x="8426278" y="12180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30C3DB-6BB6-4BA5-B75B-F38DC6F8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19092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CBEA7-88A5-4830-88F3-D1E2B4C277EB}"/>
              </a:ext>
            </a:extLst>
          </p:cNvPr>
          <p:cNvSpPr/>
          <p:nvPr/>
        </p:nvSpPr>
        <p:spPr>
          <a:xfrm>
            <a:off x="4766736" y="2971800"/>
            <a:ext cx="872064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7482AC-B5F9-46EE-B6C5-D4240157DE37}"/>
              </a:ext>
            </a:extLst>
          </p:cNvPr>
          <p:cNvSpPr/>
          <p:nvPr/>
        </p:nvSpPr>
        <p:spPr>
          <a:xfrm>
            <a:off x="6121404" y="2971800"/>
            <a:ext cx="88899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3F173-AABE-498E-BB52-355D53AFAA91}"/>
              </a:ext>
            </a:extLst>
          </p:cNvPr>
          <p:cNvSpPr/>
          <p:nvPr/>
        </p:nvSpPr>
        <p:spPr>
          <a:xfrm>
            <a:off x="7467600" y="2971800"/>
            <a:ext cx="88899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789B7-9123-43B0-88E2-C73CA0B37B5C}"/>
              </a:ext>
            </a:extLst>
          </p:cNvPr>
          <p:cNvSpPr txBox="1"/>
          <p:nvPr/>
        </p:nvSpPr>
        <p:spPr>
          <a:xfrm>
            <a:off x="1949625" y="3074933"/>
            <a:ext cx="1608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Some code to do this…</a:t>
            </a:r>
          </a:p>
        </p:txBody>
      </p:sp>
    </p:spTree>
    <p:extLst>
      <p:ext uri="{BB962C8B-B14F-4D97-AF65-F5344CB8AC3E}">
        <p14:creationId xmlns:p14="http://schemas.microsoft.com/office/powerpoint/2010/main" val="281584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FCFDE-BEEC-4DA3-B808-919D1720E2FA}"/>
              </a:ext>
            </a:extLst>
          </p:cNvPr>
          <p:cNvSpPr txBox="1"/>
          <p:nvPr/>
        </p:nvSpPr>
        <p:spPr>
          <a:xfrm>
            <a:off x="1600200" y="2241353"/>
            <a:ext cx="90678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accuracy=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1 : size(data,1)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data(i,2:end);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data(i,1);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size(data,1)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k ~=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distance = sqrt(sum((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object_to_classify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- data(k,2:end)).^2));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distance &lt;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endParaRPr lang="en-US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nearest_neighbor_distance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distance;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nearest_neighbor_location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= data(nearest_neighbor_location,1);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label_object_to_classify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nearest_neighbor_label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accuracy 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number_correctly_classfied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/ size(data,1);</a:t>
            </a:r>
          </a:p>
          <a:p>
            <a:r>
              <a:rPr lang="en-US" sz="7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68D13-291E-4C3B-BE47-D481F92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1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10D466-E06C-40A0-9F7F-CFBDE17035B4}"/>
              </a:ext>
            </a:extLst>
          </p:cNvPr>
          <p:cNvCxnSpPr/>
          <p:nvPr/>
        </p:nvCxnSpPr>
        <p:spPr>
          <a:xfrm>
            <a:off x="5181600" y="1295400"/>
            <a:ext cx="609600" cy="9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A6E608-2452-4965-80D4-8326A9CD2CB2}"/>
              </a:ext>
            </a:extLst>
          </p:cNvPr>
          <p:cNvCxnSpPr>
            <a:cxnSpLocks/>
          </p:cNvCxnSpPr>
          <p:nvPr/>
        </p:nvCxnSpPr>
        <p:spPr>
          <a:xfrm flipH="1">
            <a:off x="6629400" y="1066800"/>
            <a:ext cx="1143000" cy="109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94C8D-CB35-4768-B17F-071FC4A6B99F}"/>
              </a:ext>
            </a:extLst>
          </p:cNvPr>
          <p:cNvCxnSpPr>
            <a:cxnSpLocks/>
          </p:cNvCxnSpPr>
          <p:nvPr/>
        </p:nvCxnSpPr>
        <p:spPr>
          <a:xfrm flipH="1">
            <a:off x="7620000" y="1447800"/>
            <a:ext cx="838200" cy="7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E3825D-E7A1-407B-8639-3373CD312015}"/>
              </a:ext>
            </a:extLst>
          </p:cNvPr>
          <p:cNvSpPr txBox="1"/>
          <p:nvPr/>
        </p:nvSpPr>
        <p:spPr>
          <a:xfrm>
            <a:off x="7718339" y="86635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C4A82-CC78-4B8F-A261-43639FAE0D9F}"/>
              </a:ext>
            </a:extLst>
          </p:cNvPr>
          <p:cNvSpPr txBox="1"/>
          <p:nvPr/>
        </p:nvSpPr>
        <p:spPr>
          <a:xfrm>
            <a:off x="8426278" y="12180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30C3DB-6BB6-4BA5-B75B-F38DC6F8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19092"/>
            <a:ext cx="5410200" cy="1065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CBEA7-88A5-4830-88F3-D1E2B4C277EB}"/>
              </a:ext>
            </a:extLst>
          </p:cNvPr>
          <p:cNvSpPr/>
          <p:nvPr/>
        </p:nvSpPr>
        <p:spPr>
          <a:xfrm>
            <a:off x="4766736" y="2971800"/>
            <a:ext cx="872064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7482AC-B5F9-46EE-B6C5-D4240157DE37}"/>
              </a:ext>
            </a:extLst>
          </p:cNvPr>
          <p:cNvSpPr/>
          <p:nvPr/>
        </p:nvSpPr>
        <p:spPr>
          <a:xfrm>
            <a:off x="6121404" y="2971800"/>
            <a:ext cx="88899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3F173-AABE-498E-BB52-355D53AFAA91}"/>
              </a:ext>
            </a:extLst>
          </p:cNvPr>
          <p:cNvSpPr/>
          <p:nvPr/>
        </p:nvSpPr>
        <p:spPr>
          <a:xfrm>
            <a:off x="7467600" y="2971800"/>
            <a:ext cx="88899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9A83F-EADF-428A-9151-1479C1EF143F}"/>
              </a:ext>
            </a:extLst>
          </p:cNvPr>
          <p:cNvSpPr txBox="1"/>
          <p:nvPr/>
        </p:nvSpPr>
        <p:spPr>
          <a:xfrm>
            <a:off x="4815418" y="294971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74EA6-759C-48AD-B2A4-F71FC908316D}"/>
              </a:ext>
            </a:extLst>
          </p:cNvPr>
          <p:cNvSpPr txBox="1"/>
          <p:nvPr/>
        </p:nvSpPr>
        <p:spPr>
          <a:xfrm>
            <a:off x="5247220" y="296075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45E3C-87DB-4140-802F-B911BCF85B9A}"/>
              </a:ext>
            </a:extLst>
          </p:cNvPr>
          <p:cNvSpPr txBox="1"/>
          <p:nvPr/>
        </p:nvSpPr>
        <p:spPr>
          <a:xfrm>
            <a:off x="6196546" y="296075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9AAE4-08B2-4B58-AEA0-B70EA698B16C}"/>
              </a:ext>
            </a:extLst>
          </p:cNvPr>
          <p:cNvSpPr txBox="1"/>
          <p:nvPr/>
        </p:nvSpPr>
        <p:spPr>
          <a:xfrm>
            <a:off x="6563782" y="295870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33661-9385-41D7-B2F7-785D9A3827F5}"/>
              </a:ext>
            </a:extLst>
          </p:cNvPr>
          <p:cNvSpPr txBox="1"/>
          <p:nvPr/>
        </p:nvSpPr>
        <p:spPr>
          <a:xfrm>
            <a:off x="7592485" y="296053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6A06A2-6A46-44D6-8CE4-36D2BFC9014C}"/>
              </a:ext>
            </a:extLst>
          </p:cNvPr>
          <p:cNvSpPr txBox="1"/>
          <p:nvPr/>
        </p:nvSpPr>
        <p:spPr>
          <a:xfrm>
            <a:off x="8045278" y="297362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</a:p>
          <a:p>
            <a:r>
              <a:rPr lang="en-US" sz="400" dirty="0"/>
              <a:t>0</a:t>
            </a:r>
            <a:endParaRPr lang="en-US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F229F-C47B-41ED-8094-6549C2C7962D}"/>
              </a:ext>
            </a:extLst>
          </p:cNvPr>
          <p:cNvSpPr txBox="1"/>
          <p:nvPr/>
        </p:nvSpPr>
        <p:spPr>
          <a:xfrm>
            <a:off x="1949625" y="3074933"/>
            <a:ext cx="1608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Some code to do this…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2795C-D804-4097-944C-9646588CB958}"/>
              </a:ext>
            </a:extLst>
          </p:cNvPr>
          <p:cNvSpPr txBox="1"/>
          <p:nvPr/>
        </p:nvSpPr>
        <p:spPr>
          <a:xfrm>
            <a:off x="6980767" y="6172200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Done!!!!</a:t>
            </a:r>
          </a:p>
        </p:txBody>
      </p:sp>
    </p:spTree>
    <p:extLst>
      <p:ext uri="{BB962C8B-B14F-4D97-AF65-F5344CB8AC3E}">
        <p14:creationId xmlns:p14="http://schemas.microsoft.com/office/powerpoint/2010/main" val="2224376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950" y="64600"/>
            <a:ext cx="106345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a key for all the datasets.</a:t>
            </a:r>
          </a:p>
          <a:p>
            <a:endParaRPr lang="en-US" dirty="0"/>
          </a:p>
          <a:p>
            <a:r>
              <a:rPr lang="en-US" dirty="0"/>
              <a:t>For example, I know that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 large dataset 27 the accuracy rate can be 0.97 when using only features 36, 35 and 12</a:t>
            </a:r>
          </a:p>
          <a:p>
            <a:endParaRPr lang="en-US" dirty="0"/>
          </a:p>
          <a:p>
            <a:r>
              <a:rPr lang="en-US" dirty="0"/>
              <a:t>In other words all the features are irrelevant, </a:t>
            </a:r>
            <a:r>
              <a:rPr lang="en-US" i="1" dirty="0"/>
              <a:t>except</a:t>
            </a:r>
            <a:r>
              <a:rPr lang="en-US" dirty="0"/>
              <a:t> for features </a:t>
            </a:r>
            <a:r>
              <a:rPr lang="en-US" dirty="0">
                <a:solidFill>
                  <a:srgbClr val="C00000"/>
                </a:solidFill>
              </a:rPr>
              <a:t>36, 35 and 12</a:t>
            </a:r>
          </a:p>
          <a:p>
            <a:endParaRPr lang="en-US" dirty="0"/>
          </a:p>
          <a:p>
            <a:r>
              <a:rPr lang="en-US" dirty="0"/>
              <a:t>And I know that if you use ONLY those features, you can get an accuracy of about 0.97</a:t>
            </a:r>
          </a:p>
          <a:p>
            <a:endParaRPr lang="en-US" dirty="0"/>
          </a:p>
          <a:p>
            <a:r>
              <a:rPr lang="en-US" dirty="0"/>
              <a:t>You don’t have this key! So it is your job to do the search to find that subset of features.</a:t>
            </a:r>
          </a:p>
          <a:p>
            <a:endParaRPr lang="en-US" dirty="0"/>
          </a:p>
          <a:p>
            <a:r>
              <a:rPr lang="en-US" dirty="0"/>
              <a:t>Everyone will have a different subset and a different achievable accuracy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11725-A0A9-4C21-AD13-2C5364948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05"/>
          <a:stretch/>
        </p:blipFill>
        <p:spPr>
          <a:xfrm>
            <a:off x="3266743" y="3971108"/>
            <a:ext cx="8888681" cy="29417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CF601D-8418-4D95-96CC-DEEB52328897}"/>
              </a:ext>
            </a:extLst>
          </p:cNvPr>
          <p:cNvSpPr/>
          <p:nvPr/>
        </p:nvSpPr>
        <p:spPr>
          <a:xfrm>
            <a:off x="9494520" y="5928360"/>
            <a:ext cx="2321560" cy="198120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2DA81-2A2B-4972-9097-CE63C836AF89}"/>
              </a:ext>
            </a:extLst>
          </p:cNvPr>
          <p:cNvSpPr/>
          <p:nvPr/>
        </p:nvSpPr>
        <p:spPr>
          <a:xfrm>
            <a:off x="6700520" y="5928360"/>
            <a:ext cx="436880" cy="198120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67D8272-2567-46DB-9F36-30D6E193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929132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Feature Selection Classification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D28C2-7999-4226-9A5D-DA9B09801B9A}"/>
              </a:ext>
            </a:extLst>
          </p:cNvPr>
          <p:cNvSpPr/>
          <p:nvPr/>
        </p:nvSpPr>
        <p:spPr>
          <a:xfrm>
            <a:off x="6629400" y="4976813"/>
            <a:ext cx="4800600" cy="2030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Class     </a:t>
            </a:r>
            <a:r>
              <a:rPr lang="pt-BR" b="1" kern="0" dirty="0">
                <a:solidFill>
                  <a:sysClr val="windowText" lastClr="000000"/>
                </a:solidFill>
              </a:rPr>
              <a:t>F1            F2            F3          F4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0000FF"/>
                </a:solidFill>
              </a:rPr>
              <a:t>0</a:t>
            </a:r>
            <a:r>
              <a:rPr lang="pt-BR" kern="0" dirty="0">
                <a:solidFill>
                  <a:sysClr val="windowText" lastClr="000000"/>
                </a:solidFill>
              </a:rPr>
              <a:t>    1.4371    0.4416    0.8416    -0.6591 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-0.0276   -0.8036   0.2391     0.7431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0.9239    0.2876   -0.7893    -0.1294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-0.3213    0.4670    1.0125    -0.7545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0.6611    0.0046     0.6234    0.2311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</a:t>
            </a:r>
            <a:r>
              <a:rPr lang="pt-BR" kern="0" dirty="0">
                <a:solidFill>
                  <a:srgbClr val="0000FF"/>
                </a:solidFill>
              </a:rPr>
              <a:t> 0    </a:t>
            </a:r>
            <a:r>
              <a:rPr lang="pt-BR" kern="0" dirty="0">
                <a:solidFill>
                  <a:sysClr val="windowText" lastClr="000000"/>
                </a:solidFill>
              </a:rPr>
              <a:t>1.9153    0.3261     0.8232    0.9796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F78ABFB7-2C15-49D4-827D-CA7545F1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05201"/>
            <a:ext cx="1219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E0D64259-A476-4384-B01E-CEB22967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429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>
            <a:extLst>
              <a:ext uri="{FF2B5EF4-FFF2-40B4-BE49-F238E27FC236}">
                <a16:creationId xmlns:a16="http://schemas.microsoft.com/office/drawing/2014/main" id="{C7F629A3-C397-4796-BD2F-9CA7B535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56388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D6B042-5BCC-444B-B8AE-24F12B8ECFFF}"/>
              </a:ext>
            </a:extLst>
          </p:cNvPr>
          <p:cNvSpPr txBox="1"/>
          <p:nvPr/>
        </p:nvSpPr>
        <p:spPr>
          <a:xfrm>
            <a:off x="1752601" y="2819401"/>
            <a:ext cx="4213225" cy="4494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The objects to be classified are flowers</a:t>
            </a: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The two classes are:</a:t>
            </a: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marL="0" lvl="1">
              <a:defRPr/>
            </a:pPr>
            <a:r>
              <a:rPr lang="en-US" sz="1600" kern="0" dirty="0">
                <a:solidFill>
                  <a:srgbClr val="FF0000"/>
                </a:solidFill>
              </a:rPr>
              <a:t>1) Was pollinated by a honey-bee</a:t>
            </a:r>
          </a:p>
          <a:p>
            <a:pPr marL="0" lvl="1">
              <a:defRPr/>
            </a:pPr>
            <a:r>
              <a:rPr lang="en-US" sz="1600" kern="0" dirty="0">
                <a:solidFill>
                  <a:srgbClr val="0000FF"/>
                </a:solidFill>
              </a:rPr>
              <a:t>2) Was not pollinated by a honey-bee</a:t>
            </a:r>
          </a:p>
          <a:p>
            <a:pPr>
              <a:defRPr/>
            </a:pPr>
            <a:endParaRPr lang="en-US" kern="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The biologist measured four features:</a:t>
            </a: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F1: The longitude of the plant</a:t>
            </a:r>
          </a:p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F2: The latitude of the plant</a:t>
            </a:r>
          </a:p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F3: The height of the flower from ground</a:t>
            </a:r>
          </a:p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F4: The diameter of the flower.</a:t>
            </a: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0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17E8094E-227C-4D18-A027-B1319C4F195C}"/>
              </a:ext>
            </a:extLst>
          </p:cNvPr>
          <p:cNvSpPr txBox="1"/>
          <p:nvPr/>
        </p:nvSpPr>
        <p:spPr>
          <a:xfrm>
            <a:off x="1828801" y="4114800"/>
            <a:ext cx="14589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This plot is F1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208B94E-F14C-47A1-9A7A-CD3CB4389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6" y="736601"/>
            <a:ext cx="5307013" cy="3878263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96658489-34E9-41AB-ADA9-A551316E5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2176" y="2947989"/>
            <a:ext cx="53070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A5EE056E-7F2D-462D-9DEE-ABE398986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3675" y="2895600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1AB7DF1-9D03-4932-B034-DE84A6FA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2982914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D2458A17-1519-4557-B7EA-68DE1FB56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2895600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FA37F72F-3B23-420A-A995-5E113FAD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2982914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1342A592-2F4D-4B80-A752-59DD0673E6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5614" y="2895600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D85E49BF-0ED4-4016-915E-05AC37A06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2982914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F7236480-77BE-4BF1-89FF-FE79D337B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139" y="2895600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8E4290D1-369F-4F2F-AB67-8742BD61A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2982914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4F38D6F8-0D35-4872-A367-A86F7DF1D1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7075" y="2895600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735A8A9C-095B-46EC-A0FD-2C09A3B0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75" y="2982914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ADFCEABF-D13E-4819-8997-2B58EF4A56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8600" y="2895600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48EE9A2F-5E33-46D6-B9D0-C8B460B0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613" y="2982914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7A2F68A4-6FA3-4B5A-9F0B-2A5445196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88539" y="2895600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32BE3310-A1FF-4ECD-B60C-2EE69F9D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8" y="2982914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62" name="Oval 46">
            <a:extLst>
              <a:ext uri="{FF2B5EF4-FFF2-40B4-BE49-F238E27FC236}">
                <a16:creationId xmlns:a16="http://schemas.microsoft.com/office/drawing/2014/main" id="{05835C91-73DA-439F-98C6-F61D72EC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26749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63" name="Oval 47">
            <a:extLst>
              <a:ext uri="{FF2B5EF4-FFF2-40B4-BE49-F238E27FC236}">
                <a16:creationId xmlns:a16="http://schemas.microsoft.com/office/drawing/2014/main" id="{F4512DD4-DE1A-4B7F-B27C-38AF886FE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64" name="Oval 48">
            <a:extLst>
              <a:ext uri="{FF2B5EF4-FFF2-40B4-BE49-F238E27FC236}">
                <a16:creationId xmlns:a16="http://schemas.microsoft.com/office/drawing/2014/main" id="{75115003-BF9F-4862-9DD9-C6B01378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6" y="2640013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65" name="Oval 49">
            <a:extLst>
              <a:ext uri="{FF2B5EF4-FFF2-40B4-BE49-F238E27FC236}">
                <a16:creationId xmlns:a16="http://schemas.microsoft.com/office/drawing/2014/main" id="{F6A99119-F202-4F1B-BA45-C74677317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2649538"/>
            <a:ext cx="44450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66" name="Oval 50">
            <a:extLst>
              <a:ext uri="{FF2B5EF4-FFF2-40B4-BE49-F238E27FC236}">
                <a16:creationId xmlns:a16="http://schemas.microsoft.com/office/drawing/2014/main" id="{6168A436-9FF0-4A10-8236-7CD7E2A51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926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67" name="Oval 51">
            <a:extLst>
              <a:ext uri="{FF2B5EF4-FFF2-40B4-BE49-F238E27FC236}">
                <a16:creationId xmlns:a16="http://schemas.microsoft.com/office/drawing/2014/main" id="{478C04AD-05C3-49B9-89DA-17A66649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68" name="Oval 52">
            <a:extLst>
              <a:ext uri="{FF2B5EF4-FFF2-40B4-BE49-F238E27FC236}">
                <a16:creationId xmlns:a16="http://schemas.microsoft.com/office/drawing/2014/main" id="{3BCBFA5C-CB5C-42E4-9710-FF6D82D9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69" name="Oval 53">
            <a:extLst>
              <a:ext uri="{FF2B5EF4-FFF2-40B4-BE49-F238E27FC236}">
                <a16:creationId xmlns:a16="http://schemas.microsoft.com/office/drawing/2014/main" id="{C591188C-9F99-449C-A4DE-4A977F35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63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0" name="Oval 54">
            <a:extLst>
              <a:ext uri="{FF2B5EF4-FFF2-40B4-BE49-F238E27FC236}">
                <a16:creationId xmlns:a16="http://schemas.microsoft.com/office/drawing/2014/main" id="{83C90CF6-F65E-47A9-944E-3BB7C8F60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363" y="2640013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1" name="Oval 55">
            <a:extLst>
              <a:ext uri="{FF2B5EF4-FFF2-40B4-BE49-F238E27FC236}">
                <a16:creationId xmlns:a16="http://schemas.microsoft.com/office/drawing/2014/main" id="{A7340ECA-F714-4D75-AE99-06101D9D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2" name="Oval 56">
            <a:extLst>
              <a:ext uri="{FF2B5EF4-FFF2-40B4-BE49-F238E27FC236}">
                <a16:creationId xmlns:a16="http://schemas.microsoft.com/office/drawing/2014/main" id="{EED2DB50-BC36-4621-80C5-D99BFB8F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3" name="Oval 57">
            <a:extLst>
              <a:ext uri="{FF2B5EF4-FFF2-40B4-BE49-F238E27FC236}">
                <a16:creationId xmlns:a16="http://schemas.microsoft.com/office/drawing/2014/main" id="{F8303D92-E78A-497B-9719-2EF3B238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351" y="2657475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4" name="Oval 58">
            <a:extLst>
              <a:ext uri="{FF2B5EF4-FFF2-40B4-BE49-F238E27FC236}">
                <a16:creationId xmlns:a16="http://schemas.microsoft.com/office/drawing/2014/main" id="{9BCFA589-A256-44C8-B7A4-7BDBDCD7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5" name="Oval 59">
            <a:extLst>
              <a:ext uri="{FF2B5EF4-FFF2-40B4-BE49-F238E27FC236}">
                <a16:creationId xmlns:a16="http://schemas.microsoft.com/office/drawing/2014/main" id="{13570301-A5A2-45A9-BC5C-B0DFA4E6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2649538"/>
            <a:ext cx="44450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6" name="Oval 60">
            <a:extLst>
              <a:ext uri="{FF2B5EF4-FFF2-40B4-BE49-F238E27FC236}">
                <a16:creationId xmlns:a16="http://schemas.microsoft.com/office/drawing/2014/main" id="{BBDC0482-6776-4937-9102-3CA86B7D3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2667001"/>
            <a:ext cx="42862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7" name="Oval 61">
            <a:extLst>
              <a:ext uri="{FF2B5EF4-FFF2-40B4-BE49-F238E27FC236}">
                <a16:creationId xmlns:a16="http://schemas.microsoft.com/office/drawing/2014/main" id="{235040DE-168D-446F-88A3-EFF85A84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2649538"/>
            <a:ext cx="44450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8" name="Oval 62">
            <a:extLst>
              <a:ext uri="{FF2B5EF4-FFF2-40B4-BE49-F238E27FC236}">
                <a16:creationId xmlns:a16="http://schemas.microsoft.com/office/drawing/2014/main" id="{F39C40D4-5D6D-44A4-A09B-9A306585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6670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79" name="Oval 63">
            <a:extLst>
              <a:ext uri="{FF2B5EF4-FFF2-40B4-BE49-F238E27FC236}">
                <a16:creationId xmlns:a16="http://schemas.microsoft.com/office/drawing/2014/main" id="{3701D17A-CB28-4728-B738-962174EE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9426" y="26749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0" name="Oval 64">
            <a:extLst>
              <a:ext uri="{FF2B5EF4-FFF2-40B4-BE49-F238E27FC236}">
                <a16:creationId xmlns:a16="http://schemas.microsoft.com/office/drawing/2014/main" id="{3BE9A7E7-D939-4F78-B7FD-22D66AA4B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65747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1" name="Oval 65">
            <a:extLst>
              <a:ext uri="{FF2B5EF4-FFF2-40B4-BE49-F238E27FC236}">
                <a16:creationId xmlns:a16="http://schemas.microsoft.com/office/drawing/2014/main" id="{EED5C49A-E655-4F39-BA18-24547527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2" name="Oval 66">
            <a:extLst>
              <a:ext uri="{FF2B5EF4-FFF2-40B4-BE49-F238E27FC236}">
                <a16:creationId xmlns:a16="http://schemas.microsoft.com/office/drawing/2014/main" id="{6D936E0D-6E15-4E74-923A-11EDEC91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1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3" name="Oval 67">
            <a:extLst>
              <a:ext uri="{FF2B5EF4-FFF2-40B4-BE49-F238E27FC236}">
                <a16:creationId xmlns:a16="http://schemas.microsoft.com/office/drawing/2014/main" id="{3CB07CDD-E906-4302-8146-22FBFC08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4" name="Oval 68">
            <a:extLst>
              <a:ext uri="{FF2B5EF4-FFF2-40B4-BE49-F238E27FC236}">
                <a16:creationId xmlns:a16="http://schemas.microsoft.com/office/drawing/2014/main" id="{A499A067-CCB2-43F6-A8A3-080BC87C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2649538"/>
            <a:ext cx="44450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5" name="Oval 69">
            <a:extLst>
              <a:ext uri="{FF2B5EF4-FFF2-40B4-BE49-F238E27FC236}">
                <a16:creationId xmlns:a16="http://schemas.microsoft.com/office/drawing/2014/main" id="{F3EEEF75-C374-4389-A5A6-2AAAACCE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6" name="Oval 70">
            <a:extLst>
              <a:ext uri="{FF2B5EF4-FFF2-40B4-BE49-F238E27FC236}">
                <a16:creationId xmlns:a16="http://schemas.microsoft.com/office/drawing/2014/main" id="{7DF7B557-75C0-4919-ADE5-9D8B6F07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7" name="Oval 71">
            <a:extLst>
              <a:ext uri="{FF2B5EF4-FFF2-40B4-BE49-F238E27FC236}">
                <a16:creationId xmlns:a16="http://schemas.microsoft.com/office/drawing/2014/main" id="{E063CBCE-8AC9-44CC-A706-CF5F04B97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88" y="2667001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8" name="Oval 72">
            <a:extLst>
              <a:ext uri="{FF2B5EF4-FFF2-40B4-BE49-F238E27FC236}">
                <a16:creationId xmlns:a16="http://schemas.microsoft.com/office/drawing/2014/main" id="{4C99A485-276D-4B5C-B770-8A11AB8B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13" y="2657475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89" name="Oval 73">
            <a:extLst>
              <a:ext uri="{FF2B5EF4-FFF2-40B4-BE49-F238E27FC236}">
                <a16:creationId xmlns:a16="http://schemas.microsoft.com/office/drawing/2014/main" id="{0591109D-C312-40AB-A379-C36821E4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0" name="Oval 74">
            <a:extLst>
              <a:ext uri="{FF2B5EF4-FFF2-40B4-BE49-F238E27FC236}">
                <a16:creationId xmlns:a16="http://schemas.microsoft.com/office/drawing/2014/main" id="{6F976B2C-E94F-4FC1-B7D9-84C0B90C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1" name="Oval 75">
            <a:extLst>
              <a:ext uri="{FF2B5EF4-FFF2-40B4-BE49-F238E27FC236}">
                <a16:creationId xmlns:a16="http://schemas.microsoft.com/office/drawing/2014/main" id="{BF774640-9CA7-403D-9C10-18336BEA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1" y="2640013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2" name="Oval 76">
            <a:extLst>
              <a:ext uri="{FF2B5EF4-FFF2-40B4-BE49-F238E27FC236}">
                <a16:creationId xmlns:a16="http://schemas.microsoft.com/office/drawing/2014/main" id="{B3834C3E-9338-4333-9E19-54A21D0A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6" y="26670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3" name="Oval 77">
            <a:extLst>
              <a:ext uri="{FF2B5EF4-FFF2-40B4-BE49-F238E27FC236}">
                <a16:creationId xmlns:a16="http://schemas.microsoft.com/office/drawing/2014/main" id="{FB1C0D84-2163-4D0A-AC98-F76EB0FC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4" name="Oval 78">
            <a:extLst>
              <a:ext uri="{FF2B5EF4-FFF2-40B4-BE49-F238E27FC236}">
                <a16:creationId xmlns:a16="http://schemas.microsoft.com/office/drawing/2014/main" id="{377482AF-A408-48CB-81A4-9388AB00F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5" name="Oval 79">
            <a:extLst>
              <a:ext uri="{FF2B5EF4-FFF2-40B4-BE49-F238E27FC236}">
                <a16:creationId xmlns:a16="http://schemas.microsoft.com/office/drawing/2014/main" id="{052C5616-FE96-4C7D-A17F-64F8C9165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6" name="Oval 80">
            <a:extLst>
              <a:ext uri="{FF2B5EF4-FFF2-40B4-BE49-F238E27FC236}">
                <a16:creationId xmlns:a16="http://schemas.microsoft.com/office/drawing/2014/main" id="{8AA43621-F8AE-4A60-AACF-1DDE6A7C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1" y="2640013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7" name="Oval 81">
            <a:extLst>
              <a:ext uri="{FF2B5EF4-FFF2-40B4-BE49-F238E27FC236}">
                <a16:creationId xmlns:a16="http://schemas.microsoft.com/office/drawing/2014/main" id="{0BAB9E81-E021-4BCC-8CFD-617E0148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8" name="Oval 82">
            <a:extLst>
              <a:ext uri="{FF2B5EF4-FFF2-40B4-BE49-F238E27FC236}">
                <a16:creationId xmlns:a16="http://schemas.microsoft.com/office/drawing/2014/main" id="{BC17D10A-C9AE-4BDD-AC18-8D12D7EA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299" name="Oval 83">
            <a:extLst>
              <a:ext uri="{FF2B5EF4-FFF2-40B4-BE49-F238E27FC236}">
                <a16:creationId xmlns:a16="http://schemas.microsoft.com/office/drawing/2014/main" id="{0B9A7375-F45A-4718-9CF2-E3EC3E97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26670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0" name="Oval 84">
            <a:extLst>
              <a:ext uri="{FF2B5EF4-FFF2-40B4-BE49-F238E27FC236}">
                <a16:creationId xmlns:a16="http://schemas.microsoft.com/office/drawing/2014/main" id="{EB68B2FA-C307-4368-BD8D-ABBD19912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2649538"/>
            <a:ext cx="44450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1" name="Oval 85">
            <a:extLst>
              <a:ext uri="{FF2B5EF4-FFF2-40B4-BE49-F238E27FC236}">
                <a16:creationId xmlns:a16="http://schemas.microsoft.com/office/drawing/2014/main" id="{C2C896F4-27B0-4FBA-ADC9-D11273B4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667001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2" name="Oval 86">
            <a:extLst>
              <a:ext uri="{FF2B5EF4-FFF2-40B4-BE49-F238E27FC236}">
                <a16:creationId xmlns:a16="http://schemas.microsoft.com/office/drawing/2014/main" id="{296B73B6-D7D5-4E0E-A8D6-02962AA6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1" y="2657475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3" name="Oval 87">
            <a:extLst>
              <a:ext uri="{FF2B5EF4-FFF2-40B4-BE49-F238E27FC236}">
                <a16:creationId xmlns:a16="http://schemas.microsoft.com/office/drawing/2014/main" id="{367AA73E-6627-494B-82B5-D46765ED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2649538"/>
            <a:ext cx="44450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4" name="Oval 88">
            <a:extLst>
              <a:ext uri="{FF2B5EF4-FFF2-40B4-BE49-F238E27FC236}">
                <a16:creationId xmlns:a16="http://schemas.microsoft.com/office/drawing/2014/main" id="{C6167E09-B223-47DF-B037-150E56EE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26670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5" name="Oval 89">
            <a:extLst>
              <a:ext uri="{FF2B5EF4-FFF2-40B4-BE49-F238E27FC236}">
                <a16:creationId xmlns:a16="http://schemas.microsoft.com/office/drawing/2014/main" id="{3D00C9E9-CA26-4098-B45B-212205E18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5" y="26400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6" name="Oval 90">
            <a:extLst>
              <a:ext uri="{FF2B5EF4-FFF2-40B4-BE49-F238E27FC236}">
                <a16:creationId xmlns:a16="http://schemas.microsoft.com/office/drawing/2014/main" id="{0B7230F0-18E1-4010-A58E-D63A45AFF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7" name="Oval 91">
            <a:extLst>
              <a:ext uri="{FF2B5EF4-FFF2-40B4-BE49-F238E27FC236}">
                <a16:creationId xmlns:a16="http://schemas.microsoft.com/office/drawing/2014/main" id="{E2CC9898-D5BB-4DFD-A9FC-C5FE0213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8" name="Oval 92">
            <a:extLst>
              <a:ext uri="{FF2B5EF4-FFF2-40B4-BE49-F238E27FC236}">
                <a16:creationId xmlns:a16="http://schemas.microsoft.com/office/drawing/2014/main" id="{CA4D2F78-6947-4CD1-ABDB-B6AF5C46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2649538"/>
            <a:ext cx="44450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09" name="Oval 93">
            <a:extLst>
              <a:ext uri="{FF2B5EF4-FFF2-40B4-BE49-F238E27FC236}">
                <a16:creationId xmlns:a16="http://schemas.microsoft.com/office/drawing/2014/main" id="{91939C67-9744-41F0-8440-B700CEB2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0" name="Oval 94">
            <a:extLst>
              <a:ext uri="{FF2B5EF4-FFF2-40B4-BE49-F238E27FC236}">
                <a16:creationId xmlns:a16="http://schemas.microsoft.com/office/drawing/2014/main" id="{ACD05EAC-B3A8-4832-9BD9-0A04D333A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1" name="Oval 95">
            <a:extLst>
              <a:ext uri="{FF2B5EF4-FFF2-40B4-BE49-F238E27FC236}">
                <a16:creationId xmlns:a16="http://schemas.microsoft.com/office/drawing/2014/main" id="{1B715B56-D729-42B8-AF53-E356AE3B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326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2" name="Oval 96">
            <a:extLst>
              <a:ext uri="{FF2B5EF4-FFF2-40B4-BE49-F238E27FC236}">
                <a16:creationId xmlns:a16="http://schemas.microsoft.com/office/drawing/2014/main" id="{FDB0267A-5800-4A3C-A0D4-1354BD63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1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3" name="Oval 97">
            <a:extLst>
              <a:ext uri="{FF2B5EF4-FFF2-40B4-BE49-F238E27FC236}">
                <a16:creationId xmlns:a16="http://schemas.microsoft.com/office/drawing/2014/main" id="{B9A76DD5-BA07-410B-AE19-187050FD1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2649538"/>
            <a:ext cx="44450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4" name="Oval 98">
            <a:extLst>
              <a:ext uri="{FF2B5EF4-FFF2-40B4-BE49-F238E27FC236}">
                <a16:creationId xmlns:a16="http://schemas.microsoft.com/office/drawing/2014/main" id="{8A294A94-4F1B-4391-B4C2-F89332D6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8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5" name="Oval 99">
            <a:extLst>
              <a:ext uri="{FF2B5EF4-FFF2-40B4-BE49-F238E27FC236}">
                <a16:creationId xmlns:a16="http://schemas.microsoft.com/office/drawing/2014/main" id="{4AE2F31E-4E07-4845-B754-9878CEF5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2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6" name="Oval 100">
            <a:extLst>
              <a:ext uri="{FF2B5EF4-FFF2-40B4-BE49-F238E27FC236}">
                <a16:creationId xmlns:a16="http://schemas.microsoft.com/office/drawing/2014/main" id="{42EA300F-44B9-47E2-8277-B0CCFC8F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863" y="2640013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7" name="Oval 101">
            <a:extLst>
              <a:ext uri="{FF2B5EF4-FFF2-40B4-BE49-F238E27FC236}">
                <a16:creationId xmlns:a16="http://schemas.microsoft.com/office/drawing/2014/main" id="{1FB99F34-D568-4EB1-969B-2D906C63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6" y="26670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8" name="Oval 102">
            <a:extLst>
              <a:ext uri="{FF2B5EF4-FFF2-40B4-BE49-F238E27FC236}">
                <a16:creationId xmlns:a16="http://schemas.microsoft.com/office/drawing/2014/main" id="{0DBA2551-390C-49AB-8007-5970BA02B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19" name="Oval 103">
            <a:extLst>
              <a:ext uri="{FF2B5EF4-FFF2-40B4-BE49-F238E27FC236}">
                <a16:creationId xmlns:a16="http://schemas.microsoft.com/office/drawing/2014/main" id="{7CDC2612-C070-4EE0-B844-40CCA2A7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26400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0" name="Oval 104">
            <a:extLst>
              <a:ext uri="{FF2B5EF4-FFF2-40B4-BE49-F238E27FC236}">
                <a16:creationId xmlns:a16="http://schemas.microsoft.com/office/drawing/2014/main" id="{2918ADCC-9EE0-40AB-AEDE-F3B6BE90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1" name="Oval 105">
            <a:extLst>
              <a:ext uri="{FF2B5EF4-FFF2-40B4-BE49-F238E27FC236}">
                <a16:creationId xmlns:a16="http://schemas.microsoft.com/office/drawing/2014/main" id="{ECE63DE8-F72D-4483-9326-B020C4BC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6" y="2649538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2" name="Oval 106">
            <a:extLst>
              <a:ext uri="{FF2B5EF4-FFF2-40B4-BE49-F238E27FC236}">
                <a16:creationId xmlns:a16="http://schemas.microsoft.com/office/drawing/2014/main" id="{7486652B-9A5A-4217-BDED-1C37DBF2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3" name="Oval 107">
            <a:extLst>
              <a:ext uri="{FF2B5EF4-FFF2-40B4-BE49-F238E27FC236}">
                <a16:creationId xmlns:a16="http://schemas.microsoft.com/office/drawing/2014/main" id="{40DAA394-F3CC-4EB1-B9B4-9ECCA0136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5" y="265747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4" name="Oval 108">
            <a:extLst>
              <a:ext uri="{FF2B5EF4-FFF2-40B4-BE49-F238E27FC236}">
                <a16:creationId xmlns:a16="http://schemas.microsoft.com/office/drawing/2014/main" id="{D7900CE9-E2EB-42E8-96EF-96564365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5" name="Oval 109">
            <a:extLst>
              <a:ext uri="{FF2B5EF4-FFF2-40B4-BE49-F238E27FC236}">
                <a16:creationId xmlns:a16="http://schemas.microsoft.com/office/drawing/2014/main" id="{ACF4BB1A-8EDA-4D19-A5AF-E8E47F0C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8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6" name="Oval 110">
            <a:extLst>
              <a:ext uri="{FF2B5EF4-FFF2-40B4-BE49-F238E27FC236}">
                <a16:creationId xmlns:a16="http://schemas.microsoft.com/office/drawing/2014/main" id="{4F3987B6-4096-4827-9528-94C737A89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8" y="2640013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7" name="Oval 111">
            <a:extLst>
              <a:ext uri="{FF2B5EF4-FFF2-40B4-BE49-F238E27FC236}">
                <a16:creationId xmlns:a16="http://schemas.microsoft.com/office/drawing/2014/main" id="{52683F77-4667-4A69-891A-3256883E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8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8" name="Oval 112">
            <a:extLst>
              <a:ext uri="{FF2B5EF4-FFF2-40B4-BE49-F238E27FC236}">
                <a16:creationId xmlns:a16="http://schemas.microsoft.com/office/drawing/2014/main" id="{22C8C404-3628-4D32-A1BA-60FC725B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29" name="Oval 113">
            <a:extLst>
              <a:ext uri="{FF2B5EF4-FFF2-40B4-BE49-F238E27FC236}">
                <a16:creationId xmlns:a16="http://schemas.microsoft.com/office/drawing/2014/main" id="{D7A9A049-D247-4185-BED9-48CA9452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26749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0" name="Oval 114">
            <a:extLst>
              <a:ext uri="{FF2B5EF4-FFF2-40B4-BE49-F238E27FC236}">
                <a16:creationId xmlns:a16="http://schemas.microsoft.com/office/drawing/2014/main" id="{78EB71F8-D028-471A-8A66-7D7FE950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1" name="Oval 115">
            <a:extLst>
              <a:ext uri="{FF2B5EF4-FFF2-40B4-BE49-F238E27FC236}">
                <a16:creationId xmlns:a16="http://schemas.microsoft.com/office/drawing/2014/main" id="{43E01CFD-DA2C-4D25-8299-1AF064B7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86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2" name="Oval 116">
            <a:extLst>
              <a:ext uri="{FF2B5EF4-FFF2-40B4-BE49-F238E27FC236}">
                <a16:creationId xmlns:a16="http://schemas.microsoft.com/office/drawing/2014/main" id="{17B990C7-E8E8-4FD8-B50E-D92CAB3E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2667001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3" name="Oval 117">
            <a:extLst>
              <a:ext uri="{FF2B5EF4-FFF2-40B4-BE49-F238E27FC236}">
                <a16:creationId xmlns:a16="http://schemas.microsoft.com/office/drawing/2014/main" id="{F3677B4D-67C2-4D1C-BDD7-9E1F1C79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2649538"/>
            <a:ext cx="44450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4" name="Oval 118">
            <a:extLst>
              <a:ext uri="{FF2B5EF4-FFF2-40B4-BE49-F238E27FC236}">
                <a16:creationId xmlns:a16="http://schemas.microsoft.com/office/drawing/2014/main" id="{EB66A2F8-D658-4137-9CEB-88FA2E3F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388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5" name="Oval 119">
            <a:extLst>
              <a:ext uri="{FF2B5EF4-FFF2-40B4-BE49-F238E27FC236}">
                <a16:creationId xmlns:a16="http://schemas.microsoft.com/office/drawing/2014/main" id="{3C8D3FED-42B5-45A2-8456-0E8E50C6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1" y="2649538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6" name="Oval 120">
            <a:extLst>
              <a:ext uri="{FF2B5EF4-FFF2-40B4-BE49-F238E27FC236}">
                <a16:creationId xmlns:a16="http://schemas.microsoft.com/office/drawing/2014/main" id="{D247FEBB-D2D3-4D17-8896-098C0EA7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2657475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7" name="Oval 121">
            <a:extLst>
              <a:ext uri="{FF2B5EF4-FFF2-40B4-BE49-F238E27FC236}">
                <a16:creationId xmlns:a16="http://schemas.microsoft.com/office/drawing/2014/main" id="{3EE920CB-8860-497B-89C4-F9354E9A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225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8" name="Oval 122">
            <a:extLst>
              <a:ext uri="{FF2B5EF4-FFF2-40B4-BE49-F238E27FC236}">
                <a16:creationId xmlns:a16="http://schemas.microsoft.com/office/drawing/2014/main" id="{C981A2DA-50F7-4F6A-AB99-EDDDC503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39" name="Oval 123">
            <a:extLst>
              <a:ext uri="{FF2B5EF4-FFF2-40B4-BE49-F238E27FC236}">
                <a16:creationId xmlns:a16="http://schemas.microsoft.com/office/drawing/2014/main" id="{5494671A-7782-4924-ADC2-996B7470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26670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0" name="Oval 124">
            <a:extLst>
              <a:ext uri="{FF2B5EF4-FFF2-40B4-BE49-F238E27FC236}">
                <a16:creationId xmlns:a16="http://schemas.microsoft.com/office/drawing/2014/main" id="{16F9EFF1-AAF7-4783-8156-64CF48D8C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1" name="Oval 125">
            <a:extLst>
              <a:ext uri="{FF2B5EF4-FFF2-40B4-BE49-F238E27FC236}">
                <a16:creationId xmlns:a16="http://schemas.microsoft.com/office/drawing/2014/main" id="{699D7AD9-6011-4EA8-9C68-6A9D2B5C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2" name="Oval 126">
            <a:extLst>
              <a:ext uri="{FF2B5EF4-FFF2-40B4-BE49-F238E27FC236}">
                <a16:creationId xmlns:a16="http://schemas.microsoft.com/office/drawing/2014/main" id="{9BC0BB79-396C-4D4F-822A-0F34299C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6" y="26749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3" name="Oval 127">
            <a:extLst>
              <a:ext uri="{FF2B5EF4-FFF2-40B4-BE49-F238E27FC236}">
                <a16:creationId xmlns:a16="http://schemas.microsoft.com/office/drawing/2014/main" id="{E45CA9C7-CE8D-4C77-91CD-B216BD19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26670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4" name="Oval 128">
            <a:extLst>
              <a:ext uri="{FF2B5EF4-FFF2-40B4-BE49-F238E27FC236}">
                <a16:creationId xmlns:a16="http://schemas.microsoft.com/office/drawing/2014/main" id="{0DFA4A80-8233-460F-8978-28A97BB9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5" name="Oval 129">
            <a:extLst>
              <a:ext uri="{FF2B5EF4-FFF2-40B4-BE49-F238E27FC236}">
                <a16:creationId xmlns:a16="http://schemas.microsoft.com/office/drawing/2014/main" id="{14D00899-7CB3-4B8E-9F15-F4FF7A597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5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6" name="Oval 130">
            <a:extLst>
              <a:ext uri="{FF2B5EF4-FFF2-40B4-BE49-F238E27FC236}">
                <a16:creationId xmlns:a16="http://schemas.microsoft.com/office/drawing/2014/main" id="{E39E9D38-A5C3-470A-8012-A827CDEB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2667001"/>
            <a:ext cx="42862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7" name="Oval 131">
            <a:extLst>
              <a:ext uri="{FF2B5EF4-FFF2-40B4-BE49-F238E27FC236}">
                <a16:creationId xmlns:a16="http://schemas.microsoft.com/office/drawing/2014/main" id="{9CEA8774-5A70-4736-B6B1-14673107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8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8" name="Oval 132">
            <a:extLst>
              <a:ext uri="{FF2B5EF4-FFF2-40B4-BE49-F238E27FC236}">
                <a16:creationId xmlns:a16="http://schemas.microsoft.com/office/drawing/2014/main" id="{9BF1BFD7-14D4-4CB8-B8AB-9F9241F4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49" name="Oval 133">
            <a:extLst>
              <a:ext uri="{FF2B5EF4-FFF2-40B4-BE49-F238E27FC236}">
                <a16:creationId xmlns:a16="http://schemas.microsoft.com/office/drawing/2014/main" id="{210B4512-B133-4193-B0D2-3DF4D8CF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963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0" name="Oval 134">
            <a:extLst>
              <a:ext uri="{FF2B5EF4-FFF2-40B4-BE49-F238E27FC236}">
                <a16:creationId xmlns:a16="http://schemas.microsoft.com/office/drawing/2014/main" id="{DD749750-E417-4854-A91C-5F3CBCFB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26670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1" name="Oval 135">
            <a:extLst>
              <a:ext uri="{FF2B5EF4-FFF2-40B4-BE49-F238E27FC236}">
                <a16:creationId xmlns:a16="http://schemas.microsoft.com/office/drawing/2014/main" id="{ECEEE489-506E-42A5-9BE2-5813E69FF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926" y="2657475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2" name="Oval 136">
            <a:extLst>
              <a:ext uri="{FF2B5EF4-FFF2-40B4-BE49-F238E27FC236}">
                <a16:creationId xmlns:a16="http://schemas.microsoft.com/office/drawing/2014/main" id="{B0DA1822-5A62-48B0-B351-2E025F82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1" y="2667001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3" name="Oval 137">
            <a:extLst>
              <a:ext uri="{FF2B5EF4-FFF2-40B4-BE49-F238E27FC236}">
                <a16:creationId xmlns:a16="http://schemas.microsoft.com/office/drawing/2014/main" id="{B2011965-F2BE-48BB-919B-9525DB85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4" name="Oval 138">
            <a:extLst>
              <a:ext uri="{FF2B5EF4-FFF2-40B4-BE49-F238E27FC236}">
                <a16:creationId xmlns:a16="http://schemas.microsoft.com/office/drawing/2014/main" id="{004047EE-5D24-45C5-B013-E126A84A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5" name="Oval 139">
            <a:extLst>
              <a:ext uri="{FF2B5EF4-FFF2-40B4-BE49-F238E27FC236}">
                <a16:creationId xmlns:a16="http://schemas.microsoft.com/office/drawing/2014/main" id="{610F5700-B6A0-4259-B723-6DBB48013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176" y="2667001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6" name="Oval 140">
            <a:extLst>
              <a:ext uri="{FF2B5EF4-FFF2-40B4-BE49-F238E27FC236}">
                <a16:creationId xmlns:a16="http://schemas.microsoft.com/office/drawing/2014/main" id="{7CBBA865-4AC0-479F-8700-328463D4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6" y="2640013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7" name="Oval 141">
            <a:extLst>
              <a:ext uri="{FF2B5EF4-FFF2-40B4-BE49-F238E27FC236}">
                <a16:creationId xmlns:a16="http://schemas.microsoft.com/office/drawing/2014/main" id="{CE6CA2C4-E578-4307-A3F9-9545640B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8" name="Oval 142">
            <a:extLst>
              <a:ext uri="{FF2B5EF4-FFF2-40B4-BE49-F238E27FC236}">
                <a16:creationId xmlns:a16="http://schemas.microsoft.com/office/drawing/2014/main" id="{A6E47AED-81E4-42DD-B952-789E15AE9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59" name="Oval 143">
            <a:extLst>
              <a:ext uri="{FF2B5EF4-FFF2-40B4-BE49-F238E27FC236}">
                <a16:creationId xmlns:a16="http://schemas.microsoft.com/office/drawing/2014/main" id="{A3C55561-F715-4620-88F1-2B186E48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888" y="2657475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0" name="Oval 144">
            <a:extLst>
              <a:ext uri="{FF2B5EF4-FFF2-40B4-BE49-F238E27FC236}">
                <a16:creationId xmlns:a16="http://schemas.microsoft.com/office/drawing/2014/main" id="{B01C93A0-9EDF-4DF9-94AE-D91223AB0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1" y="26670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1" name="Oval 145">
            <a:extLst>
              <a:ext uri="{FF2B5EF4-FFF2-40B4-BE49-F238E27FC236}">
                <a16:creationId xmlns:a16="http://schemas.microsoft.com/office/drawing/2014/main" id="{6016A0D8-10C6-4A12-88EA-B8A5A818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2667001"/>
            <a:ext cx="42862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2" name="Oval 146">
            <a:extLst>
              <a:ext uri="{FF2B5EF4-FFF2-40B4-BE49-F238E27FC236}">
                <a16:creationId xmlns:a16="http://schemas.microsoft.com/office/drawing/2014/main" id="{920FCE4A-F10C-4514-9554-137AD914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6" y="2649538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3" name="Oval 147">
            <a:extLst>
              <a:ext uri="{FF2B5EF4-FFF2-40B4-BE49-F238E27FC236}">
                <a16:creationId xmlns:a16="http://schemas.microsoft.com/office/drawing/2014/main" id="{B980A4F4-F4FD-490F-BFF7-A56B03A4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4" name="Oval 148">
            <a:extLst>
              <a:ext uri="{FF2B5EF4-FFF2-40B4-BE49-F238E27FC236}">
                <a16:creationId xmlns:a16="http://schemas.microsoft.com/office/drawing/2014/main" id="{B443A21F-151E-4713-92A2-E0639039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1" y="26670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5" name="Oval 149">
            <a:extLst>
              <a:ext uri="{FF2B5EF4-FFF2-40B4-BE49-F238E27FC236}">
                <a16:creationId xmlns:a16="http://schemas.microsoft.com/office/drawing/2014/main" id="{C868B80C-F18E-4F67-9B28-A9E4C8B0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538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6" name="Oval 150">
            <a:extLst>
              <a:ext uri="{FF2B5EF4-FFF2-40B4-BE49-F238E27FC236}">
                <a16:creationId xmlns:a16="http://schemas.microsoft.com/office/drawing/2014/main" id="{C28A774A-4667-42E3-AD55-06B92BAF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7" name="Oval 151">
            <a:extLst>
              <a:ext uri="{FF2B5EF4-FFF2-40B4-BE49-F238E27FC236}">
                <a16:creationId xmlns:a16="http://schemas.microsoft.com/office/drawing/2014/main" id="{2B2E592B-4D2C-48E8-BB9B-008B46B3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8" name="Oval 152">
            <a:extLst>
              <a:ext uri="{FF2B5EF4-FFF2-40B4-BE49-F238E27FC236}">
                <a16:creationId xmlns:a16="http://schemas.microsoft.com/office/drawing/2014/main" id="{E467C496-B0F8-4350-B92C-23EB46C6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2657475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69" name="Oval 153">
            <a:extLst>
              <a:ext uri="{FF2B5EF4-FFF2-40B4-BE49-F238E27FC236}">
                <a16:creationId xmlns:a16="http://schemas.microsoft.com/office/drawing/2014/main" id="{E5185048-EE46-4C98-9AAF-CFA24C79A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0" name="Oval 154">
            <a:extLst>
              <a:ext uri="{FF2B5EF4-FFF2-40B4-BE49-F238E27FC236}">
                <a16:creationId xmlns:a16="http://schemas.microsoft.com/office/drawing/2014/main" id="{9FC24605-8891-4823-BA35-4E5F5F71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2667001"/>
            <a:ext cx="44450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1" name="Oval 155">
            <a:extLst>
              <a:ext uri="{FF2B5EF4-FFF2-40B4-BE49-F238E27FC236}">
                <a16:creationId xmlns:a16="http://schemas.microsoft.com/office/drawing/2014/main" id="{6410B4F4-0A37-4328-AAAF-9CAEAE2CE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2" name="Oval 156">
            <a:extLst>
              <a:ext uri="{FF2B5EF4-FFF2-40B4-BE49-F238E27FC236}">
                <a16:creationId xmlns:a16="http://schemas.microsoft.com/office/drawing/2014/main" id="{301D9852-D871-4B20-BA22-661A8F1A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1" y="26670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3" name="Oval 157">
            <a:extLst>
              <a:ext uri="{FF2B5EF4-FFF2-40B4-BE49-F238E27FC236}">
                <a16:creationId xmlns:a16="http://schemas.microsoft.com/office/drawing/2014/main" id="{B7BB7CD0-F0CC-4544-A355-14232305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4" name="Oval 158">
            <a:extLst>
              <a:ext uri="{FF2B5EF4-FFF2-40B4-BE49-F238E27FC236}">
                <a16:creationId xmlns:a16="http://schemas.microsoft.com/office/drawing/2014/main" id="{D3C5F215-AA5C-4B78-B45E-60EE858CC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5" name="Oval 159">
            <a:extLst>
              <a:ext uri="{FF2B5EF4-FFF2-40B4-BE49-F238E27FC236}">
                <a16:creationId xmlns:a16="http://schemas.microsoft.com/office/drawing/2014/main" id="{ED0C3CD0-AF6F-410C-A8B6-83221D35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438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6" name="Oval 160">
            <a:extLst>
              <a:ext uri="{FF2B5EF4-FFF2-40B4-BE49-F238E27FC236}">
                <a16:creationId xmlns:a16="http://schemas.microsoft.com/office/drawing/2014/main" id="{1AF72DCA-0D82-432A-9768-D5447B18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963" y="26670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7" name="Oval 161">
            <a:extLst>
              <a:ext uri="{FF2B5EF4-FFF2-40B4-BE49-F238E27FC236}">
                <a16:creationId xmlns:a16="http://schemas.microsoft.com/office/drawing/2014/main" id="{C081F58C-3450-46FA-AAFA-AC5B4DBAC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1" y="2649538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8" name="Oval 162">
            <a:extLst>
              <a:ext uri="{FF2B5EF4-FFF2-40B4-BE49-F238E27FC236}">
                <a16:creationId xmlns:a16="http://schemas.microsoft.com/office/drawing/2014/main" id="{EA4881F8-8E51-49A9-9E5A-64B3D0027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26670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79" name="Oval 163">
            <a:extLst>
              <a:ext uri="{FF2B5EF4-FFF2-40B4-BE49-F238E27FC236}">
                <a16:creationId xmlns:a16="http://schemas.microsoft.com/office/drawing/2014/main" id="{3BBE0E60-22A0-49CC-9DB4-892AB9D36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038" y="2657475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0" name="Oval 164">
            <a:extLst>
              <a:ext uri="{FF2B5EF4-FFF2-40B4-BE49-F238E27FC236}">
                <a16:creationId xmlns:a16="http://schemas.microsoft.com/office/drawing/2014/main" id="{810B39CF-E37B-479C-A7BC-12D96FEEF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188" y="2649538"/>
            <a:ext cx="44450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1" name="Oval 165">
            <a:extLst>
              <a:ext uri="{FF2B5EF4-FFF2-40B4-BE49-F238E27FC236}">
                <a16:creationId xmlns:a16="http://schemas.microsoft.com/office/drawing/2014/main" id="{D6205DC3-5ECD-437C-A0B1-D5C10C7E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426" y="2640013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2" name="Oval 166">
            <a:extLst>
              <a:ext uri="{FF2B5EF4-FFF2-40B4-BE49-F238E27FC236}">
                <a16:creationId xmlns:a16="http://schemas.microsoft.com/office/drawing/2014/main" id="{A449016F-4351-4237-B680-F31F5AB2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26749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3" name="Oval 167">
            <a:extLst>
              <a:ext uri="{FF2B5EF4-FFF2-40B4-BE49-F238E27FC236}">
                <a16:creationId xmlns:a16="http://schemas.microsoft.com/office/drawing/2014/main" id="{284D3B02-45C9-4D8F-A024-1F29BFCF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4" name="Oval 168">
            <a:extLst>
              <a:ext uri="{FF2B5EF4-FFF2-40B4-BE49-F238E27FC236}">
                <a16:creationId xmlns:a16="http://schemas.microsoft.com/office/drawing/2014/main" id="{B0915999-91D3-4B5B-85DE-6C42143D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5" name="Oval 169">
            <a:extLst>
              <a:ext uri="{FF2B5EF4-FFF2-40B4-BE49-F238E27FC236}">
                <a16:creationId xmlns:a16="http://schemas.microsoft.com/office/drawing/2014/main" id="{6ACAE0E0-EC9D-49C7-BFED-73C5ECF2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6" name="Oval 170">
            <a:extLst>
              <a:ext uri="{FF2B5EF4-FFF2-40B4-BE49-F238E27FC236}">
                <a16:creationId xmlns:a16="http://schemas.microsoft.com/office/drawing/2014/main" id="{D5348DD5-662A-4C4A-9C83-C607F105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7" name="Oval 171">
            <a:extLst>
              <a:ext uri="{FF2B5EF4-FFF2-40B4-BE49-F238E27FC236}">
                <a16:creationId xmlns:a16="http://schemas.microsoft.com/office/drawing/2014/main" id="{FEF2BF2E-B084-475C-9632-BFF8C9C8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8" name="Oval 172">
            <a:extLst>
              <a:ext uri="{FF2B5EF4-FFF2-40B4-BE49-F238E27FC236}">
                <a16:creationId xmlns:a16="http://schemas.microsoft.com/office/drawing/2014/main" id="{2A47BA8B-3101-472D-A546-F1E9B48E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2657475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89" name="Oval 173">
            <a:extLst>
              <a:ext uri="{FF2B5EF4-FFF2-40B4-BE49-F238E27FC236}">
                <a16:creationId xmlns:a16="http://schemas.microsoft.com/office/drawing/2014/main" id="{0B7DBB4A-788D-4997-9279-ACAEC906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265747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0" name="Oval 174">
            <a:extLst>
              <a:ext uri="{FF2B5EF4-FFF2-40B4-BE49-F238E27FC236}">
                <a16:creationId xmlns:a16="http://schemas.microsoft.com/office/drawing/2014/main" id="{15AFBAC7-D3B5-4FF2-A1B6-98ACE6FC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1" name="Oval 175">
            <a:extLst>
              <a:ext uri="{FF2B5EF4-FFF2-40B4-BE49-F238E27FC236}">
                <a16:creationId xmlns:a16="http://schemas.microsoft.com/office/drawing/2014/main" id="{A0718CF2-4EFA-4391-BB6A-044D761F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326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2" name="Oval 176">
            <a:extLst>
              <a:ext uri="{FF2B5EF4-FFF2-40B4-BE49-F238E27FC236}">
                <a16:creationId xmlns:a16="http://schemas.microsoft.com/office/drawing/2014/main" id="{17D1CD7B-2BDE-40ED-8DCF-E070E5A20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1" y="2649538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3" name="Oval 177">
            <a:extLst>
              <a:ext uri="{FF2B5EF4-FFF2-40B4-BE49-F238E27FC236}">
                <a16:creationId xmlns:a16="http://schemas.microsoft.com/office/drawing/2014/main" id="{B1C1E874-F011-4C54-B9CE-E37064F28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88" y="2649538"/>
            <a:ext cx="44450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4" name="Oval 178">
            <a:extLst>
              <a:ext uri="{FF2B5EF4-FFF2-40B4-BE49-F238E27FC236}">
                <a16:creationId xmlns:a16="http://schemas.microsoft.com/office/drawing/2014/main" id="{F04F5689-F582-4720-AC75-A53D5100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265747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5" name="Oval 179">
            <a:extLst>
              <a:ext uri="{FF2B5EF4-FFF2-40B4-BE49-F238E27FC236}">
                <a16:creationId xmlns:a16="http://schemas.microsoft.com/office/drawing/2014/main" id="{8B2831B1-5922-4F63-AB86-AF4C2174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426" y="2657475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6" name="Oval 180">
            <a:extLst>
              <a:ext uri="{FF2B5EF4-FFF2-40B4-BE49-F238E27FC236}">
                <a16:creationId xmlns:a16="http://schemas.microsoft.com/office/drawing/2014/main" id="{F758946B-9A94-413A-8DFE-50B7D321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8" y="26670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7" name="Oval 181">
            <a:extLst>
              <a:ext uri="{FF2B5EF4-FFF2-40B4-BE49-F238E27FC236}">
                <a16:creationId xmlns:a16="http://schemas.microsoft.com/office/drawing/2014/main" id="{3796310D-0B68-4377-B129-4595FE4C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8" name="Oval 182">
            <a:extLst>
              <a:ext uri="{FF2B5EF4-FFF2-40B4-BE49-F238E27FC236}">
                <a16:creationId xmlns:a16="http://schemas.microsoft.com/office/drawing/2014/main" id="{FFECC1C9-5BA9-424A-813F-C4301671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399" name="Oval 183">
            <a:extLst>
              <a:ext uri="{FF2B5EF4-FFF2-40B4-BE49-F238E27FC236}">
                <a16:creationId xmlns:a16="http://schemas.microsoft.com/office/drawing/2014/main" id="{70EE261A-AD12-45C9-B591-CC7349C41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0" name="Oval 184">
            <a:extLst>
              <a:ext uri="{FF2B5EF4-FFF2-40B4-BE49-F238E27FC236}">
                <a16:creationId xmlns:a16="http://schemas.microsoft.com/office/drawing/2014/main" id="{EC779C0B-FD29-4D9D-91AB-E1E0948E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1" name="Oval 185">
            <a:extLst>
              <a:ext uri="{FF2B5EF4-FFF2-40B4-BE49-F238E27FC236}">
                <a16:creationId xmlns:a16="http://schemas.microsoft.com/office/drawing/2014/main" id="{5DC5F507-45FB-4DAD-B295-E8E9D9AE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2" name="Oval 186">
            <a:extLst>
              <a:ext uri="{FF2B5EF4-FFF2-40B4-BE49-F238E27FC236}">
                <a16:creationId xmlns:a16="http://schemas.microsoft.com/office/drawing/2014/main" id="{2655108C-5ACC-4642-A5B7-C992D7A6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3" name="Oval 187">
            <a:extLst>
              <a:ext uri="{FF2B5EF4-FFF2-40B4-BE49-F238E27FC236}">
                <a16:creationId xmlns:a16="http://schemas.microsoft.com/office/drawing/2014/main" id="{6DA6C9DB-F6C4-43F3-B26F-3375004CF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438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4" name="Oval 188">
            <a:extLst>
              <a:ext uri="{FF2B5EF4-FFF2-40B4-BE49-F238E27FC236}">
                <a16:creationId xmlns:a16="http://schemas.microsoft.com/office/drawing/2014/main" id="{C86DEF0E-92E1-4F8F-8021-1E2E6810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265747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5" name="Oval 189">
            <a:extLst>
              <a:ext uri="{FF2B5EF4-FFF2-40B4-BE49-F238E27FC236}">
                <a16:creationId xmlns:a16="http://schemas.microsoft.com/office/drawing/2014/main" id="{D1B2F5DC-F7F8-4A52-A553-CFE1FB5FE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26" y="2640013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6" name="Oval 190">
            <a:extLst>
              <a:ext uri="{FF2B5EF4-FFF2-40B4-BE49-F238E27FC236}">
                <a16:creationId xmlns:a16="http://schemas.microsoft.com/office/drawing/2014/main" id="{94B8B746-A681-498B-9334-F4F7C35E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2667001"/>
            <a:ext cx="42862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7" name="Oval 191">
            <a:extLst>
              <a:ext uri="{FF2B5EF4-FFF2-40B4-BE49-F238E27FC236}">
                <a16:creationId xmlns:a16="http://schemas.microsoft.com/office/drawing/2014/main" id="{BE5BAFFE-8592-40AA-9DBA-DF71499A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2649538"/>
            <a:ext cx="44450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8" name="Oval 192">
            <a:extLst>
              <a:ext uri="{FF2B5EF4-FFF2-40B4-BE49-F238E27FC236}">
                <a16:creationId xmlns:a16="http://schemas.microsoft.com/office/drawing/2014/main" id="{5AB8B056-B7FB-4674-B8CD-7E6EE332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8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09" name="Oval 193">
            <a:extLst>
              <a:ext uri="{FF2B5EF4-FFF2-40B4-BE49-F238E27FC236}">
                <a16:creationId xmlns:a16="http://schemas.microsoft.com/office/drawing/2014/main" id="{1263195D-96C5-4DA2-82E0-89D9C6BE6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0" name="Oval 194">
            <a:extLst>
              <a:ext uri="{FF2B5EF4-FFF2-40B4-BE49-F238E27FC236}">
                <a16:creationId xmlns:a16="http://schemas.microsoft.com/office/drawing/2014/main" id="{83C9C228-9236-4026-B2D6-ED079019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265747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1" name="Oval 195">
            <a:extLst>
              <a:ext uri="{FF2B5EF4-FFF2-40B4-BE49-F238E27FC236}">
                <a16:creationId xmlns:a16="http://schemas.microsoft.com/office/drawing/2014/main" id="{7F5BED3E-C62C-4AC8-B9F1-A9A10550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26574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2" name="Oval 196">
            <a:extLst>
              <a:ext uri="{FF2B5EF4-FFF2-40B4-BE49-F238E27FC236}">
                <a16:creationId xmlns:a16="http://schemas.microsoft.com/office/drawing/2014/main" id="{3B00E826-6369-4E85-9364-7C7AEDCE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3" name="Oval 197">
            <a:extLst>
              <a:ext uri="{FF2B5EF4-FFF2-40B4-BE49-F238E27FC236}">
                <a16:creationId xmlns:a16="http://schemas.microsoft.com/office/drawing/2014/main" id="{7A7774B5-0AD8-4F16-B1D6-B704CE6F6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4" name="Oval 198">
            <a:extLst>
              <a:ext uri="{FF2B5EF4-FFF2-40B4-BE49-F238E27FC236}">
                <a16:creationId xmlns:a16="http://schemas.microsoft.com/office/drawing/2014/main" id="{964DED9E-BCD1-459A-A34B-C1108F73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8" y="2649538"/>
            <a:ext cx="44450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5" name="Oval 199">
            <a:extLst>
              <a:ext uri="{FF2B5EF4-FFF2-40B4-BE49-F238E27FC236}">
                <a16:creationId xmlns:a16="http://schemas.microsoft.com/office/drawing/2014/main" id="{6F256A9E-01D9-4819-A352-FC26D511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6" name="Oval 200">
            <a:extLst>
              <a:ext uri="{FF2B5EF4-FFF2-40B4-BE49-F238E27FC236}">
                <a16:creationId xmlns:a16="http://schemas.microsoft.com/office/drawing/2014/main" id="{C790F57A-4DF8-4741-8E4B-F44929CDF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7" name="Oval 201">
            <a:extLst>
              <a:ext uri="{FF2B5EF4-FFF2-40B4-BE49-F238E27FC236}">
                <a16:creationId xmlns:a16="http://schemas.microsoft.com/office/drawing/2014/main" id="{8454B9C5-B228-458D-961C-B36D7EDE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2667001"/>
            <a:ext cx="44450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8" name="Oval 202">
            <a:extLst>
              <a:ext uri="{FF2B5EF4-FFF2-40B4-BE49-F238E27FC236}">
                <a16:creationId xmlns:a16="http://schemas.microsoft.com/office/drawing/2014/main" id="{6F150400-865F-4671-A9DB-8DD5FFDE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863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19" name="Oval 203">
            <a:extLst>
              <a:ext uri="{FF2B5EF4-FFF2-40B4-BE49-F238E27FC236}">
                <a16:creationId xmlns:a16="http://schemas.microsoft.com/office/drawing/2014/main" id="{7E2CEE55-DD91-4930-8372-FBE9DC7A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6" y="2649538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20" name="Oval 204">
            <a:extLst>
              <a:ext uri="{FF2B5EF4-FFF2-40B4-BE49-F238E27FC236}">
                <a16:creationId xmlns:a16="http://schemas.microsoft.com/office/drawing/2014/main" id="{CB4C3C71-DE9A-4523-9393-D4D3FDAE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5" y="2674938"/>
            <a:ext cx="44450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421" name="Oval 205">
            <a:extLst>
              <a:ext uri="{FF2B5EF4-FFF2-40B4-BE49-F238E27FC236}">
                <a16:creationId xmlns:a16="http://schemas.microsoft.com/office/drawing/2014/main" id="{9FFC2249-9039-4176-86FF-CF5132E05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4515" name="Group 407">
            <a:extLst>
              <a:ext uri="{FF2B5EF4-FFF2-40B4-BE49-F238E27FC236}">
                <a16:creationId xmlns:a16="http://schemas.microsoft.com/office/drawing/2014/main" id="{0F513B49-7EC5-4E36-B77A-F2B08DF50562}"/>
              </a:ext>
            </a:extLst>
          </p:cNvPr>
          <p:cNvGrpSpPr>
            <a:grpSpLocks/>
          </p:cNvGrpSpPr>
          <p:nvPr/>
        </p:nvGrpSpPr>
        <p:grpSpPr bwMode="auto">
          <a:xfrm>
            <a:off x="5784850" y="2640013"/>
            <a:ext cx="3792538" cy="87312"/>
            <a:chOff x="2684" y="1663"/>
            <a:chExt cx="2389" cy="55"/>
          </a:xfrm>
        </p:grpSpPr>
        <p:sp>
          <p:nvSpPr>
            <p:cNvPr id="9423" name="Oval 207">
              <a:extLst>
                <a:ext uri="{FF2B5EF4-FFF2-40B4-BE49-F238E27FC236}">
                  <a16:creationId xmlns:a16="http://schemas.microsoft.com/office/drawing/2014/main" id="{F74D0970-5AB1-4F2C-98CF-74E2666A1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24" name="Oval 208">
              <a:extLst>
                <a:ext uri="{FF2B5EF4-FFF2-40B4-BE49-F238E27FC236}">
                  <a16:creationId xmlns:a16="http://schemas.microsoft.com/office/drawing/2014/main" id="{9087B48F-731B-4B84-B18C-E14E3D1BD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25" name="Oval 209">
              <a:extLst>
                <a:ext uri="{FF2B5EF4-FFF2-40B4-BE49-F238E27FC236}">
                  <a16:creationId xmlns:a16="http://schemas.microsoft.com/office/drawing/2014/main" id="{FF162DBD-9F8C-4020-A1C6-0A2F6AF45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26" name="Oval 210">
              <a:extLst>
                <a:ext uri="{FF2B5EF4-FFF2-40B4-BE49-F238E27FC236}">
                  <a16:creationId xmlns:a16="http://schemas.microsoft.com/office/drawing/2014/main" id="{E97F63FD-D5D5-4362-85A3-7E6D195C6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27" name="Oval 211">
              <a:extLst>
                <a:ext uri="{FF2B5EF4-FFF2-40B4-BE49-F238E27FC236}">
                  <a16:creationId xmlns:a16="http://schemas.microsoft.com/office/drawing/2014/main" id="{37558A05-CBEC-41E1-8FFA-6A3D4C70B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28" name="Oval 212">
              <a:extLst>
                <a:ext uri="{FF2B5EF4-FFF2-40B4-BE49-F238E27FC236}">
                  <a16:creationId xmlns:a16="http://schemas.microsoft.com/office/drawing/2014/main" id="{F1142011-E65F-4643-8CD3-2493C27F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29" name="Oval 213">
              <a:extLst>
                <a:ext uri="{FF2B5EF4-FFF2-40B4-BE49-F238E27FC236}">
                  <a16:creationId xmlns:a16="http://schemas.microsoft.com/office/drawing/2014/main" id="{1ABB8D10-BCCE-40D7-9AF5-B1EEF4472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0" name="Oval 214">
              <a:extLst>
                <a:ext uri="{FF2B5EF4-FFF2-40B4-BE49-F238E27FC236}">
                  <a16:creationId xmlns:a16="http://schemas.microsoft.com/office/drawing/2014/main" id="{DA512AC8-3522-4447-99CD-7E4F30297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1" name="Oval 215">
              <a:extLst>
                <a:ext uri="{FF2B5EF4-FFF2-40B4-BE49-F238E27FC236}">
                  <a16:creationId xmlns:a16="http://schemas.microsoft.com/office/drawing/2014/main" id="{2F06781A-77CC-489E-87F6-82D67A040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2" name="Oval 216">
              <a:extLst>
                <a:ext uri="{FF2B5EF4-FFF2-40B4-BE49-F238E27FC236}">
                  <a16:creationId xmlns:a16="http://schemas.microsoft.com/office/drawing/2014/main" id="{EE285C74-F3F5-49EC-805E-0C92EC83F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3" name="Oval 217">
              <a:extLst>
                <a:ext uri="{FF2B5EF4-FFF2-40B4-BE49-F238E27FC236}">
                  <a16:creationId xmlns:a16="http://schemas.microsoft.com/office/drawing/2014/main" id="{96402B0B-F6E2-484F-9D86-5C353FAF1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4" name="Oval 218">
              <a:extLst>
                <a:ext uri="{FF2B5EF4-FFF2-40B4-BE49-F238E27FC236}">
                  <a16:creationId xmlns:a16="http://schemas.microsoft.com/office/drawing/2014/main" id="{AE739486-1189-4F06-BC4C-10A3BCA86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5" name="Oval 219">
              <a:extLst>
                <a:ext uri="{FF2B5EF4-FFF2-40B4-BE49-F238E27FC236}">
                  <a16:creationId xmlns:a16="http://schemas.microsoft.com/office/drawing/2014/main" id="{FDC7738D-1B77-4C54-B7DA-5DF96093C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6" name="Oval 220">
              <a:extLst>
                <a:ext uri="{FF2B5EF4-FFF2-40B4-BE49-F238E27FC236}">
                  <a16:creationId xmlns:a16="http://schemas.microsoft.com/office/drawing/2014/main" id="{0C9E44B6-63DD-4584-B37C-7F455C87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7" name="Oval 221">
              <a:extLst>
                <a:ext uri="{FF2B5EF4-FFF2-40B4-BE49-F238E27FC236}">
                  <a16:creationId xmlns:a16="http://schemas.microsoft.com/office/drawing/2014/main" id="{3ACE0E92-380C-47EA-8A74-AA0B2EA7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8" name="Oval 222">
              <a:extLst>
                <a:ext uri="{FF2B5EF4-FFF2-40B4-BE49-F238E27FC236}">
                  <a16:creationId xmlns:a16="http://schemas.microsoft.com/office/drawing/2014/main" id="{AE02864C-97E5-4F7B-8209-86F82335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39" name="Oval 223">
              <a:extLst>
                <a:ext uri="{FF2B5EF4-FFF2-40B4-BE49-F238E27FC236}">
                  <a16:creationId xmlns:a16="http://schemas.microsoft.com/office/drawing/2014/main" id="{841ADE46-D481-4722-B117-414D1E2BA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0" name="Oval 224">
              <a:extLst>
                <a:ext uri="{FF2B5EF4-FFF2-40B4-BE49-F238E27FC236}">
                  <a16:creationId xmlns:a16="http://schemas.microsoft.com/office/drawing/2014/main" id="{4F88F134-92FD-4E77-9A4E-321FBDB0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1" name="Oval 225">
              <a:extLst>
                <a:ext uri="{FF2B5EF4-FFF2-40B4-BE49-F238E27FC236}">
                  <a16:creationId xmlns:a16="http://schemas.microsoft.com/office/drawing/2014/main" id="{5C6D274E-FDE0-44CD-91C0-3BC9A4D17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2" name="Oval 226">
              <a:extLst>
                <a:ext uri="{FF2B5EF4-FFF2-40B4-BE49-F238E27FC236}">
                  <a16:creationId xmlns:a16="http://schemas.microsoft.com/office/drawing/2014/main" id="{A06EDCA0-4FD0-4A34-9135-671E3DD9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3" name="Oval 227">
              <a:extLst>
                <a:ext uri="{FF2B5EF4-FFF2-40B4-BE49-F238E27FC236}">
                  <a16:creationId xmlns:a16="http://schemas.microsoft.com/office/drawing/2014/main" id="{D146B099-F6B3-4973-B5EF-3FBC73430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4" name="Oval 228">
              <a:extLst>
                <a:ext uri="{FF2B5EF4-FFF2-40B4-BE49-F238E27FC236}">
                  <a16:creationId xmlns:a16="http://schemas.microsoft.com/office/drawing/2014/main" id="{E689142E-AA1F-4F3E-B974-CCCD39AB7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5" name="Oval 229">
              <a:extLst>
                <a:ext uri="{FF2B5EF4-FFF2-40B4-BE49-F238E27FC236}">
                  <a16:creationId xmlns:a16="http://schemas.microsoft.com/office/drawing/2014/main" id="{8B864919-E5D4-4342-BDE1-F391CF419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6" name="Oval 230">
              <a:extLst>
                <a:ext uri="{FF2B5EF4-FFF2-40B4-BE49-F238E27FC236}">
                  <a16:creationId xmlns:a16="http://schemas.microsoft.com/office/drawing/2014/main" id="{A87D3D0E-EB85-45FF-9C4D-2137EAFD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7" name="Oval 231">
              <a:extLst>
                <a:ext uri="{FF2B5EF4-FFF2-40B4-BE49-F238E27FC236}">
                  <a16:creationId xmlns:a16="http://schemas.microsoft.com/office/drawing/2014/main" id="{26DE82A4-8EC3-4067-81A9-948ABC78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8" name="Oval 232">
              <a:extLst>
                <a:ext uri="{FF2B5EF4-FFF2-40B4-BE49-F238E27FC236}">
                  <a16:creationId xmlns:a16="http://schemas.microsoft.com/office/drawing/2014/main" id="{9F0F2A7D-65B9-416F-BB9E-056586F39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49" name="Oval 233">
              <a:extLst>
                <a:ext uri="{FF2B5EF4-FFF2-40B4-BE49-F238E27FC236}">
                  <a16:creationId xmlns:a16="http://schemas.microsoft.com/office/drawing/2014/main" id="{E9C0D461-A633-4E27-9F5E-98B41A6A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0" name="Oval 234">
              <a:extLst>
                <a:ext uri="{FF2B5EF4-FFF2-40B4-BE49-F238E27FC236}">
                  <a16:creationId xmlns:a16="http://schemas.microsoft.com/office/drawing/2014/main" id="{AB661461-A511-48CF-975F-96D6F1ABC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685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1" name="Oval 235">
              <a:extLst>
                <a:ext uri="{FF2B5EF4-FFF2-40B4-BE49-F238E27FC236}">
                  <a16:creationId xmlns:a16="http://schemas.microsoft.com/office/drawing/2014/main" id="{D3223AD9-67F9-4106-ACED-E5C5A156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2" name="Oval 236">
              <a:extLst>
                <a:ext uri="{FF2B5EF4-FFF2-40B4-BE49-F238E27FC236}">
                  <a16:creationId xmlns:a16="http://schemas.microsoft.com/office/drawing/2014/main" id="{C2A429F3-2E39-40A0-89D7-C10E4ECD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3" name="Oval 237">
              <a:extLst>
                <a:ext uri="{FF2B5EF4-FFF2-40B4-BE49-F238E27FC236}">
                  <a16:creationId xmlns:a16="http://schemas.microsoft.com/office/drawing/2014/main" id="{191A7CEF-0F53-4960-BEC3-4956B18F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4" name="Oval 238">
              <a:extLst>
                <a:ext uri="{FF2B5EF4-FFF2-40B4-BE49-F238E27FC236}">
                  <a16:creationId xmlns:a16="http://schemas.microsoft.com/office/drawing/2014/main" id="{E439B177-F19F-4216-8DBD-99ECCF92D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5" name="Oval 239">
              <a:extLst>
                <a:ext uri="{FF2B5EF4-FFF2-40B4-BE49-F238E27FC236}">
                  <a16:creationId xmlns:a16="http://schemas.microsoft.com/office/drawing/2014/main" id="{38A8DF12-56C1-4F14-9996-3A006FB2B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6" name="Oval 240">
              <a:extLst>
                <a:ext uri="{FF2B5EF4-FFF2-40B4-BE49-F238E27FC236}">
                  <a16:creationId xmlns:a16="http://schemas.microsoft.com/office/drawing/2014/main" id="{98B9B503-E1AC-4531-884D-CC8EF3A6F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7" name="Oval 241">
              <a:extLst>
                <a:ext uri="{FF2B5EF4-FFF2-40B4-BE49-F238E27FC236}">
                  <a16:creationId xmlns:a16="http://schemas.microsoft.com/office/drawing/2014/main" id="{DBD21DA5-6E50-49D6-8F48-4BC463192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8" name="Oval 242">
              <a:extLst>
                <a:ext uri="{FF2B5EF4-FFF2-40B4-BE49-F238E27FC236}">
                  <a16:creationId xmlns:a16="http://schemas.microsoft.com/office/drawing/2014/main" id="{030C51D8-CBC2-4846-AA03-A1B4B91B2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59" name="Oval 243">
              <a:extLst>
                <a:ext uri="{FF2B5EF4-FFF2-40B4-BE49-F238E27FC236}">
                  <a16:creationId xmlns:a16="http://schemas.microsoft.com/office/drawing/2014/main" id="{D0345004-11FB-408C-AE67-F23095825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0" name="Oval 244">
              <a:extLst>
                <a:ext uri="{FF2B5EF4-FFF2-40B4-BE49-F238E27FC236}">
                  <a16:creationId xmlns:a16="http://schemas.microsoft.com/office/drawing/2014/main" id="{4CC0BF03-5E2C-49C3-B977-3A881AC98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1" name="Oval 245">
              <a:extLst>
                <a:ext uri="{FF2B5EF4-FFF2-40B4-BE49-F238E27FC236}">
                  <a16:creationId xmlns:a16="http://schemas.microsoft.com/office/drawing/2014/main" id="{75D2A206-DEAE-4D64-B12F-B69F4132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2" name="Oval 246">
              <a:extLst>
                <a:ext uri="{FF2B5EF4-FFF2-40B4-BE49-F238E27FC236}">
                  <a16:creationId xmlns:a16="http://schemas.microsoft.com/office/drawing/2014/main" id="{AC6FBA4B-F364-4FE7-A657-2D0AE4CFB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3" name="Oval 247">
              <a:extLst>
                <a:ext uri="{FF2B5EF4-FFF2-40B4-BE49-F238E27FC236}">
                  <a16:creationId xmlns:a16="http://schemas.microsoft.com/office/drawing/2014/main" id="{3C476C05-B1AE-427D-AB31-0B23CA91A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4" name="Oval 248">
              <a:extLst>
                <a:ext uri="{FF2B5EF4-FFF2-40B4-BE49-F238E27FC236}">
                  <a16:creationId xmlns:a16="http://schemas.microsoft.com/office/drawing/2014/main" id="{B53FDF46-E837-4546-B0E0-A77BFBF8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5" name="Oval 249">
              <a:extLst>
                <a:ext uri="{FF2B5EF4-FFF2-40B4-BE49-F238E27FC236}">
                  <a16:creationId xmlns:a16="http://schemas.microsoft.com/office/drawing/2014/main" id="{097B1BDB-FB17-4548-BD8A-D6DCD81B4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6" name="Oval 250">
              <a:extLst>
                <a:ext uri="{FF2B5EF4-FFF2-40B4-BE49-F238E27FC236}">
                  <a16:creationId xmlns:a16="http://schemas.microsoft.com/office/drawing/2014/main" id="{700EEBCD-8511-488D-B450-9600E022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7" name="Oval 251">
              <a:extLst>
                <a:ext uri="{FF2B5EF4-FFF2-40B4-BE49-F238E27FC236}">
                  <a16:creationId xmlns:a16="http://schemas.microsoft.com/office/drawing/2014/main" id="{9E754220-04C8-499E-A197-DD646607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8" name="Oval 252">
              <a:extLst>
                <a:ext uri="{FF2B5EF4-FFF2-40B4-BE49-F238E27FC236}">
                  <a16:creationId xmlns:a16="http://schemas.microsoft.com/office/drawing/2014/main" id="{870EC7A3-850A-423B-B118-B92566277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69" name="Oval 253">
              <a:extLst>
                <a:ext uri="{FF2B5EF4-FFF2-40B4-BE49-F238E27FC236}">
                  <a16:creationId xmlns:a16="http://schemas.microsoft.com/office/drawing/2014/main" id="{0BFD6EA6-C304-436B-A006-515E69E4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0" name="Oval 254">
              <a:extLst>
                <a:ext uri="{FF2B5EF4-FFF2-40B4-BE49-F238E27FC236}">
                  <a16:creationId xmlns:a16="http://schemas.microsoft.com/office/drawing/2014/main" id="{F77C7A1A-32EA-4200-BA96-A9303C6A1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1" name="Oval 255">
              <a:extLst>
                <a:ext uri="{FF2B5EF4-FFF2-40B4-BE49-F238E27FC236}">
                  <a16:creationId xmlns:a16="http://schemas.microsoft.com/office/drawing/2014/main" id="{EE4D9D7A-FFE9-4ABA-9B6E-41A54B99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2" name="Oval 256">
              <a:extLst>
                <a:ext uri="{FF2B5EF4-FFF2-40B4-BE49-F238E27FC236}">
                  <a16:creationId xmlns:a16="http://schemas.microsoft.com/office/drawing/2014/main" id="{B98AE620-38C9-4A15-85DC-AF9481520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3" name="Oval 257">
              <a:extLst>
                <a:ext uri="{FF2B5EF4-FFF2-40B4-BE49-F238E27FC236}">
                  <a16:creationId xmlns:a16="http://schemas.microsoft.com/office/drawing/2014/main" id="{F52C3DD4-1F9B-42E9-AFD3-E105AC61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4" name="Oval 258">
              <a:extLst>
                <a:ext uri="{FF2B5EF4-FFF2-40B4-BE49-F238E27FC236}">
                  <a16:creationId xmlns:a16="http://schemas.microsoft.com/office/drawing/2014/main" id="{AD1B043F-124C-44F6-91B4-5D60B46F2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5" name="Oval 259">
              <a:extLst>
                <a:ext uri="{FF2B5EF4-FFF2-40B4-BE49-F238E27FC236}">
                  <a16:creationId xmlns:a16="http://schemas.microsoft.com/office/drawing/2014/main" id="{1E42CE0E-FA70-41AC-A077-03A7CFC32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6" name="Oval 260">
              <a:extLst>
                <a:ext uri="{FF2B5EF4-FFF2-40B4-BE49-F238E27FC236}">
                  <a16:creationId xmlns:a16="http://schemas.microsoft.com/office/drawing/2014/main" id="{20CF344A-95E6-4B64-99DF-45DFD9B5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7" name="Oval 261">
              <a:extLst>
                <a:ext uri="{FF2B5EF4-FFF2-40B4-BE49-F238E27FC236}">
                  <a16:creationId xmlns:a16="http://schemas.microsoft.com/office/drawing/2014/main" id="{B9839BCC-4794-4EB6-BFCF-96E959B10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8" name="Oval 262">
              <a:extLst>
                <a:ext uri="{FF2B5EF4-FFF2-40B4-BE49-F238E27FC236}">
                  <a16:creationId xmlns:a16="http://schemas.microsoft.com/office/drawing/2014/main" id="{C716FF78-9C6A-49E0-AC5C-C69991F75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79" name="Oval 263">
              <a:extLst>
                <a:ext uri="{FF2B5EF4-FFF2-40B4-BE49-F238E27FC236}">
                  <a16:creationId xmlns:a16="http://schemas.microsoft.com/office/drawing/2014/main" id="{BCC68A29-D061-4EF6-9CC0-C620D767B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0" name="Oval 264">
              <a:extLst>
                <a:ext uri="{FF2B5EF4-FFF2-40B4-BE49-F238E27FC236}">
                  <a16:creationId xmlns:a16="http://schemas.microsoft.com/office/drawing/2014/main" id="{4C7D7F7F-C0E0-49E1-B773-72324654E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1" name="Oval 265">
              <a:extLst>
                <a:ext uri="{FF2B5EF4-FFF2-40B4-BE49-F238E27FC236}">
                  <a16:creationId xmlns:a16="http://schemas.microsoft.com/office/drawing/2014/main" id="{501C0FF7-676E-4ABC-ADA6-A268380D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2" name="Oval 266">
              <a:extLst>
                <a:ext uri="{FF2B5EF4-FFF2-40B4-BE49-F238E27FC236}">
                  <a16:creationId xmlns:a16="http://schemas.microsoft.com/office/drawing/2014/main" id="{02E31776-BE3A-4B4C-B954-069FCF86A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3" name="Oval 267">
              <a:extLst>
                <a:ext uri="{FF2B5EF4-FFF2-40B4-BE49-F238E27FC236}">
                  <a16:creationId xmlns:a16="http://schemas.microsoft.com/office/drawing/2014/main" id="{D6CCA10C-B63B-492A-A683-0F03EF54B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4" name="Oval 268">
              <a:extLst>
                <a:ext uri="{FF2B5EF4-FFF2-40B4-BE49-F238E27FC236}">
                  <a16:creationId xmlns:a16="http://schemas.microsoft.com/office/drawing/2014/main" id="{C21FDA14-6FBB-4B51-A970-F0A2F24F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5" name="Oval 269">
              <a:extLst>
                <a:ext uri="{FF2B5EF4-FFF2-40B4-BE49-F238E27FC236}">
                  <a16:creationId xmlns:a16="http://schemas.microsoft.com/office/drawing/2014/main" id="{F2193B25-51F9-42E5-AE95-968EEE612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6" name="Oval 270">
              <a:extLst>
                <a:ext uri="{FF2B5EF4-FFF2-40B4-BE49-F238E27FC236}">
                  <a16:creationId xmlns:a16="http://schemas.microsoft.com/office/drawing/2014/main" id="{BD56D768-2301-4CC7-8CE5-DD9D9A2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7" name="Oval 271">
              <a:extLst>
                <a:ext uri="{FF2B5EF4-FFF2-40B4-BE49-F238E27FC236}">
                  <a16:creationId xmlns:a16="http://schemas.microsoft.com/office/drawing/2014/main" id="{15BF4C99-F243-4311-B3FA-69405E81A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8" name="Oval 272">
              <a:extLst>
                <a:ext uri="{FF2B5EF4-FFF2-40B4-BE49-F238E27FC236}">
                  <a16:creationId xmlns:a16="http://schemas.microsoft.com/office/drawing/2014/main" id="{A59C8232-4F00-4D64-880F-BF763C304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89" name="Oval 273">
              <a:extLst>
                <a:ext uri="{FF2B5EF4-FFF2-40B4-BE49-F238E27FC236}">
                  <a16:creationId xmlns:a16="http://schemas.microsoft.com/office/drawing/2014/main" id="{81565207-D956-4618-ACE7-F03B6431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0" name="Oval 274">
              <a:extLst>
                <a:ext uri="{FF2B5EF4-FFF2-40B4-BE49-F238E27FC236}">
                  <a16:creationId xmlns:a16="http://schemas.microsoft.com/office/drawing/2014/main" id="{E751A4D2-57F1-4C5B-AE50-F10E8DAE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1" name="Oval 275">
              <a:extLst>
                <a:ext uri="{FF2B5EF4-FFF2-40B4-BE49-F238E27FC236}">
                  <a16:creationId xmlns:a16="http://schemas.microsoft.com/office/drawing/2014/main" id="{20B2D6EB-895F-47C9-BD69-1D62331EA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2" name="Oval 276">
              <a:extLst>
                <a:ext uri="{FF2B5EF4-FFF2-40B4-BE49-F238E27FC236}">
                  <a16:creationId xmlns:a16="http://schemas.microsoft.com/office/drawing/2014/main" id="{DA55E5C7-3F19-4B37-976A-4A9E7542B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3" name="Oval 277">
              <a:extLst>
                <a:ext uri="{FF2B5EF4-FFF2-40B4-BE49-F238E27FC236}">
                  <a16:creationId xmlns:a16="http://schemas.microsoft.com/office/drawing/2014/main" id="{0B55F7BF-7B8A-45FC-8E87-C64E34F5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4" name="Oval 278">
              <a:extLst>
                <a:ext uri="{FF2B5EF4-FFF2-40B4-BE49-F238E27FC236}">
                  <a16:creationId xmlns:a16="http://schemas.microsoft.com/office/drawing/2014/main" id="{EA5D661A-4257-4D1D-9496-3C04DC6C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5" name="Oval 279">
              <a:extLst>
                <a:ext uri="{FF2B5EF4-FFF2-40B4-BE49-F238E27FC236}">
                  <a16:creationId xmlns:a16="http://schemas.microsoft.com/office/drawing/2014/main" id="{F8B71B71-F719-42A2-A197-E578BA918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6" name="Oval 280">
              <a:extLst>
                <a:ext uri="{FF2B5EF4-FFF2-40B4-BE49-F238E27FC236}">
                  <a16:creationId xmlns:a16="http://schemas.microsoft.com/office/drawing/2014/main" id="{EE25C5FA-6094-4713-A0BC-203B3488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7" name="Oval 281">
              <a:extLst>
                <a:ext uri="{FF2B5EF4-FFF2-40B4-BE49-F238E27FC236}">
                  <a16:creationId xmlns:a16="http://schemas.microsoft.com/office/drawing/2014/main" id="{D82B46FA-5F10-42D7-B9B5-1DCF3B261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8" name="Oval 282">
              <a:extLst>
                <a:ext uri="{FF2B5EF4-FFF2-40B4-BE49-F238E27FC236}">
                  <a16:creationId xmlns:a16="http://schemas.microsoft.com/office/drawing/2014/main" id="{559A12C5-6B7B-43F9-B096-AA8F41E8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99" name="Oval 283">
              <a:extLst>
                <a:ext uri="{FF2B5EF4-FFF2-40B4-BE49-F238E27FC236}">
                  <a16:creationId xmlns:a16="http://schemas.microsoft.com/office/drawing/2014/main" id="{0FB8105B-2833-4874-B49C-D338C4A10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0" name="Oval 284">
              <a:extLst>
                <a:ext uri="{FF2B5EF4-FFF2-40B4-BE49-F238E27FC236}">
                  <a16:creationId xmlns:a16="http://schemas.microsoft.com/office/drawing/2014/main" id="{91CCF3ED-BE9E-4FFD-A483-C40C0BD0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1" name="Oval 285">
              <a:extLst>
                <a:ext uri="{FF2B5EF4-FFF2-40B4-BE49-F238E27FC236}">
                  <a16:creationId xmlns:a16="http://schemas.microsoft.com/office/drawing/2014/main" id="{C5EDFA64-690D-4D63-98EC-ED1EAD58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2" name="Oval 286">
              <a:extLst>
                <a:ext uri="{FF2B5EF4-FFF2-40B4-BE49-F238E27FC236}">
                  <a16:creationId xmlns:a16="http://schemas.microsoft.com/office/drawing/2014/main" id="{BBFC064F-AE2F-4636-963A-896652A7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3" name="Oval 287">
              <a:extLst>
                <a:ext uri="{FF2B5EF4-FFF2-40B4-BE49-F238E27FC236}">
                  <a16:creationId xmlns:a16="http://schemas.microsoft.com/office/drawing/2014/main" id="{8C94CFF8-0948-4760-8C91-51B9AA663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4" name="Oval 288">
              <a:extLst>
                <a:ext uri="{FF2B5EF4-FFF2-40B4-BE49-F238E27FC236}">
                  <a16:creationId xmlns:a16="http://schemas.microsoft.com/office/drawing/2014/main" id="{E754B757-CBCE-44DE-801E-15961F2E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5" name="Oval 289">
              <a:extLst>
                <a:ext uri="{FF2B5EF4-FFF2-40B4-BE49-F238E27FC236}">
                  <a16:creationId xmlns:a16="http://schemas.microsoft.com/office/drawing/2014/main" id="{DA2DE808-8EFE-47E5-BCA4-C78890F5C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6" name="Oval 290">
              <a:extLst>
                <a:ext uri="{FF2B5EF4-FFF2-40B4-BE49-F238E27FC236}">
                  <a16:creationId xmlns:a16="http://schemas.microsoft.com/office/drawing/2014/main" id="{3DC95C10-B560-4CB1-A9D3-20E55C715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7" name="Oval 291">
              <a:extLst>
                <a:ext uri="{FF2B5EF4-FFF2-40B4-BE49-F238E27FC236}">
                  <a16:creationId xmlns:a16="http://schemas.microsoft.com/office/drawing/2014/main" id="{C6CC2544-7D3C-4B39-8984-C071B62E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8" name="Oval 292">
              <a:extLst>
                <a:ext uri="{FF2B5EF4-FFF2-40B4-BE49-F238E27FC236}">
                  <a16:creationId xmlns:a16="http://schemas.microsoft.com/office/drawing/2014/main" id="{E48CD3F2-5BFD-4E28-ACED-53F4B1CB3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09" name="Oval 293">
              <a:extLst>
                <a:ext uri="{FF2B5EF4-FFF2-40B4-BE49-F238E27FC236}">
                  <a16:creationId xmlns:a16="http://schemas.microsoft.com/office/drawing/2014/main" id="{7E665E4D-A536-448A-BDD9-F1C27C73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0" name="Oval 294">
              <a:extLst>
                <a:ext uri="{FF2B5EF4-FFF2-40B4-BE49-F238E27FC236}">
                  <a16:creationId xmlns:a16="http://schemas.microsoft.com/office/drawing/2014/main" id="{5463750E-A7A7-40E8-8A5D-FAB5BA2F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1" name="Oval 295">
              <a:extLst>
                <a:ext uri="{FF2B5EF4-FFF2-40B4-BE49-F238E27FC236}">
                  <a16:creationId xmlns:a16="http://schemas.microsoft.com/office/drawing/2014/main" id="{2700A6FF-1555-4ACB-AB99-89A6AE58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2" name="Oval 296">
              <a:extLst>
                <a:ext uri="{FF2B5EF4-FFF2-40B4-BE49-F238E27FC236}">
                  <a16:creationId xmlns:a16="http://schemas.microsoft.com/office/drawing/2014/main" id="{1F656D3C-C3C7-4C31-9EC2-78B5541B0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3" name="Oval 297">
              <a:extLst>
                <a:ext uri="{FF2B5EF4-FFF2-40B4-BE49-F238E27FC236}">
                  <a16:creationId xmlns:a16="http://schemas.microsoft.com/office/drawing/2014/main" id="{49324EFA-E63C-4AB3-8D4F-157D92F5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4" name="Oval 298">
              <a:extLst>
                <a:ext uri="{FF2B5EF4-FFF2-40B4-BE49-F238E27FC236}">
                  <a16:creationId xmlns:a16="http://schemas.microsoft.com/office/drawing/2014/main" id="{BF4CBAE5-E65C-4001-B08C-8331FDA63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5" name="Oval 299">
              <a:extLst>
                <a:ext uri="{FF2B5EF4-FFF2-40B4-BE49-F238E27FC236}">
                  <a16:creationId xmlns:a16="http://schemas.microsoft.com/office/drawing/2014/main" id="{32EC09C6-F0BD-4537-967F-2C1D75DB5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169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6" name="Oval 300">
              <a:extLst>
                <a:ext uri="{FF2B5EF4-FFF2-40B4-BE49-F238E27FC236}">
                  <a16:creationId xmlns:a16="http://schemas.microsoft.com/office/drawing/2014/main" id="{D2972F7F-9C50-4711-9217-0451F981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7" name="Oval 301">
              <a:extLst>
                <a:ext uri="{FF2B5EF4-FFF2-40B4-BE49-F238E27FC236}">
                  <a16:creationId xmlns:a16="http://schemas.microsoft.com/office/drawing/2014/main" id="{698853A3-1774-48B0-A88D-89E436B2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8" name="Oval 302">
              <a:extLst>
                <a:ext uri="{FF2B5EF4-FFF2-40B4-BE49-F238E27FC236}">
                  <a16:creationId xmlns:a16="http://schemas.microsoft.com/office/drawing/2014/main" id="{852643AD-3A8B-4C47-8B24-1B6CFB8F0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19" name="Oval 303">
              <a:extLst>
                <a:ext uri="{FF2B5EF4-FFF2-40B4-BE49-F238E27FC236}">
                  <a16:creationId xmlns:a16="http://schemas.microsoft.com/office/drawing/2014/main" id="{1610776F-13FC-4202-8BAE-42662180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0" name="Oval 304">
              <a:extLst>
                <a:ext uri="{FF2B5EF4-FFF2-40B4-BE49-F238E27FC236}">
                  <a16:creationId xmlns:a16="http://schemas.microsoft.com/office/drawing/2014/main" id="{E21EAF60-F5E5-40AE-A09E-75FC33A86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1" name="Oval 305">
              <a:extLst>
                <a:ext uri="{FF2B5EF4-FFF2-40B4-BE49-F238E27FC236}">
                  <a16:creationId xmlns:a16="http://schemas.microsoft.com/office/drawing/2014/main" id="{DCEFC288-E686-4A75-AB24-F99D1A34C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2" name="Oval 306">
              <a:extLst>
                <a:ext uri="{FF2B5EF4-FFF2-40B4-BE49-F238E27FC236}">
                  <a16:creationId xmlns:a16="http://schemas.microsoft.com/office/drawing/2014/main" id="{77432B29-7FFC-4414-9D25-4E6C2311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3" name="Oval 307">
              <a:extLst>
                <a:ext uri="{FF2B5EF4-FFF2-40B4-BE49-F238E27FC236}">
                  <a16:creationId xmlns:a16="http://schemas.microsoft.com/office/drawing/2014/main" id="{C2F5ECE2-5600-484A-8DDE-59B5963F2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4" name="Oval 308">
              <a:extLst>
                <a:ext uri="{FF2B5EF4-FFF2-40B4-BE49-F238E27FC236}">
                  <a16:creationId xmlns:a16="http://schemas.microsoft.com/office/drawing/2014/main" id="{FC4F15D4-FA34-4A4B-AFFE-82A126AC6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5" name="Oval 309">
              <a:extLst>
                <a:ext uri="{FF2B5EF4-FFF2-40B4-BE49-F238E27FC236}">
                  <a16:creationId xmlns:a16="http://schemas.microsoft.com/office/drawing/2014/main" id="{0426D477-1A18-4DBB-BE29-F75EDD83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6" name="Oval 310">
              <a:extLst>
                <a:ext uri="{FF2B5EF4-FFF2-40B4-BE49-F238E27FC236}">
                  <a16:creationId xmlns:a16="http://schemas.microsoft.com/office/drawing/2014/main" id="{5360E600-1863-43A3-AD72-118EF293F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7" name="Oval 311">
              <a:extLst>
                <a:ext uri="{FF2B5EF4-FFF2-40B4-BE49-F238E27FC236}">
                  <a16:creationId xmlns:a16="http://schemas.microsoft.com/office/drawing/2014/main" id="{B515B4E9-954A-4387-B0B7-AF4770279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8" name="Oval 312">
              <a:extLst>
                <a:ext uri="{FF2B5EF4-FFF2-40B4-BE49-F238E27FC236}">
                  <a16:creationId xmlns:a16="http://schemas.microsoft.com/office/drawing/2014/main" id="{71B4F990-0BE5-4A3E-A70B-109B9703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29" name="Oval 313">
              <a:extLst>
                <a:ext uri="{FF2B5EF4-FFF2-40B4-BE49-F238E27FC236}">
                  <a16:creationId xmlns:a16="http://schemas.microsoft.com/office/drawing/2014/main" id="{7F6FAB92-CD2C-4018-8468-6ED3CC70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0" name="Oval 314">
              <a:extLst>
                <a:ext uri="{FF2B5EF4-FFF2-40B4-BE49-F238E27FC236}">
                  <a16:creationId xmlns:a16="http://schemas.microsoft.com/office/drawing/2014/main" id="{2E9ECA9E-B8A9-4A97-8BA3-455796331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1" name="Oval 315">
              <a:extLst>
                <a:ext uri="{FF2B5EF4-FFF2-40B4-BE49-F238E27FC236}">
                  <a16:creationId xmlns:a16="http://schemas.microsoft.com/office/drawing/2014/main" id="{113832F0-8ADC-4867-BBCF-661E3AC6F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2" name="Oval 316">
              <a:extLst>
                <a:ext uri="{FF2B5EF4-FFF2-40B4-BE49-F238E27FC236}">
                  <a16:creationId xmlns:a16="http://schemas.microsoft.com/office/drawing/2014/main" id="{B755B9E3-76B9-4762-BEE2-5A2E8D2F8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3" name="Oval 317">
              <a:extLst>
                <a:ext uri="{FF2B5EF4-FFF2-40B4-BE49-F238E27FC236}">
                  <a16:creationId xmlns:a16="http://schemas.microsoft.com/office/drawing/2014/main" id="{E371CF69-657F-4019-9C1D-12A91E63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4" name="Oval 318">
              <a:extLst>
                <a:ext uri="{FF2B5EF4-FFF2-40B4-BE49-F238E27FC236}">
                  <a16:creationId xmlns:a16="http://schemas.microsoft.com/office/drawing/2014/main" id="{EF1BAA54-312D-48CD-B25A-EE6B6E68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5" name="Oval 319">
              <a:extLst>
                <a:ext uri="{FF2B5EF4-FFF2-40B4-BE49-F238E27FC236}">
                  <a16:creationId xmlns:a16="http://schemas.microsoft.com/office/drawing/2014/main" id="{04CA80A2-FF93-454D-8D4E-941693A29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6" name="Oval 320">
              <a:extLst>
                <a:ext uri="{FF2B5EF4-FFF2-40B4-BE49-F238E27FC236}">
                  <a16:creationId xmlns:a16="http://schemas.microsoft.com/office/drawing/2014/main" id="{C121F0B6-1ECE-4D04-A040-CDB78DAEF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7" name="Oval 321">
              <a:extLst>
                <a:ext uri="{FF2B5EF4-FFF2-40B4-BE49-F238E27FC236}">
                  <a16:creationId xmlns:a16="http://schemas.microsoft.com/office/drawing/2014/main" id="{8666781C-22CC-41E2-9B83-022B6504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8" name="Oval 322">
              <a:extLst>
                <a:ext uri="{FF2B5EF4-FFF2-40B4-BE49-F238E27FC236}">
                  <a16:creationId xmlns:a16="http://schemas.microsoft.com/office/drawing/2014/main" id="{B1E9F5ED-4C77-4883-999C-24D89494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39" name="Oval 323">
              <a:extLst>
                <a:ext uri="{FF2B5EF4-FFF2-40B4-BE49-F238E27FC236}">
                  <a16:creationId xmlns:a16="http://schemas.microsoft.com/office/drawing/2014/main" id="{BB98962B-3C49-4789-A04C-6A4FE1194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0" name="Oval 324">
              <a:extLst>
                <a:ext uri="{FF2B5EF4-FFF2-40B4-BE49-F238E27FC236}">
                  <a16:creationId xmlns:a16="http://schemas.microsoft.com/office/drawing/2014/main" id="{33C72BAC-0B40-4194-B8CA-E8FAB35BF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1" name="Oval 325">
              <a:extLst>
                <a:ext uri="{FF2B5EF4-FFF2-40B4-BE49-F238E27FC236}">
                  <a16:creationId xmlns:a16="http://schemas.microsoft.com/office/drawing/2014/main" id="{CFDEFAE9-A4C0-4BAB-B7D6-C841BD240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2" name="Oval 326">
              <a:extLst>
                <a:ext uri="{FF2B5EF4-FFF2-40B4-BE49-F238E27FC236}">
                  <a16:creationId xmlns:a16="http://schemas.microsoft.com/office/drawing/2014/main" id="{F5EEF7E3-00C0-46D3-97E6-EF4193215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3" name="Oval 327">
              <a:extLst>
                <a:ext uri="{FF2B5EF4-FFF2-40B4-BE49-F238E27FC236}">
                  <a16:creationId xmlns:a16="http://schemas.microsoft.com/office/drawing/2014/main" id="{4626A7FC-DC30-4E91-B5E3-AD4E336FE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4" name="Oval 328">
              <a:extLst>
                <a:ext uri="{FF2B5EF4-FFF2-40B4-BE49-F238E27FC236}">
                  <a16:creationId xmlns:a16="http://schemas.microsoft.com/office/drawing/2014/main" id="{6E07279D-7156-466C-A37C-EF296331E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5" name="Oval 329">
              <a:extLst>
                <a:ext uri="{FF2B5EF4-FFF2-40B4-BE49-F238E27FC236}">
                  <a16:creationId xmlns:a16="http://schemas.microsoft.com/office/drawing/2014/main" id="{FC318581-E1E2-485A-AC0C-2744A0EC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6" name="Oval 330">
              <a:extLst>
                <a:ext uri="{FF2B5EF4-FFF2-40B4-BE49-F238E27FC236}">
                  <a16:creationId xmlns:a16="http://schemas.microsoft.com/office/drawing/2014/main" id="{33070302-E70C-43CC-9079-2081BD88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7" name="Oval 331">
              <a:extLst>
                <a:ext uri="{FF2B5EF4-FFF2-40B4-BE49-F238E27FC236}">
                  <a16:creationId xmlns:a16="http://schemas.microsoft.com/office/drawing/2014/main" id="{B233CE8F-0022-4C82-B397-561D65F1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8" name="Oval 332">
              <a:extLst>
                <a:ext uri="{FF2B5EF4-FFF2-40B4-BE49-F238E27FC236}">
                  <a16:creationId xmlns:a16="http://schemas.microsoft.com/office/drawing/2014/main" id="{5D6C61E4-2BD5-4F68-802D-D1B2B9FD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49" name="Oval 333">
              <a:extLst>
                <a:ext uri="{FF2B5EF4-FFF2-40B4-BE49-F238E27FC236}">
                  <a16:creationId xmlns:a16="http://schemas.microsoft.com/office/drawing/2014/main" id="{7B10612F-2C37-4085-AEE8-8CE10E75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0" name="Oval 334">
              <a:extLst>
                <a:ext uri="{FF2B5EF4-FFF2-40B4-BE49-F238E27FC236}">
                  <a16:creationId xmlns:a16="http://schemas.microsoft.com/office/drawing/2014/main" id="{C8523B5B-3B3F-4E46-B1F1-64EB6768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1" name="Oval 335">
              <a:extLst>
                <a:ext uri="{FF2B5EF4-FFF2-40B4-BE49-F238E27FC236}">
                  <a16:creationId xmlns:a16="http://schemas.microsoft.com/office/drawing/2014/main" id="{E4E54867-4ACD-4F2F-9A54-4F40D1F9F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2" name="Oval 336">
              <a:extLst>
                <a:ext uri="{FF2B5EF4-FFF2-40B4-BE49-F238E27FC236}">
                  <a16:creationId xmlns:a16="http://schemas.microsoft.com/office/drawing/2014/main" id="{0390B1FD-48C7-41EB-9676-BB504EC1D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3" name="Oval 337">
              <a:extLst>
                <a:ext uri="{FF2B5EF4-FFF2-40B4-BE49-F238E27FC236}">
                  <a16:creationId xmlns:a16="http://schemas.microsoft.com/office/drawing/2014/main" id="{D89E88B8-B43E-4AEA-A629-2172C55C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4" name="Oval 338">
              <a:extLst>
                <a:ext uri="{FF2B5EF4-FFF2-40B4-BE49-F238E27FC236}">
                  <a16:creationId xmlns:a16="http://schemas.microsoft.com/office/drawing/2014/main" id="{8F2282D6-8482-4104-B7A6-C61D0F8B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5" name="Oval 339">
              <a:extLst>
                <a:ext uri="{FF2B5EF4-FFF2-40B4-BE49-F238E27FC236}">
                  <a16:creationId xmlns:a16="http://schemas.microsoft.com/office/drawing/2014/main" id="{6020EFE2-51DE-486A-A45D-1A5BB8C1E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6" name="Oval 340">
              <a:extLst>
                <a:ext uri="{FF2B5EF4-FFF2-40B4-BE49-F238E27FC236}">
                  <a16:creationId xmlns:a16="http://schemas.microsoft.com/office/drawing/2014/main" id="{64017013-46FD-453A-A531-67EE4D5A1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7" name="Oval 341">
              <a:extLst>
                <a:ext uri="{FF2B5EF4-FFF2-40B4-BE49-F238E27FC236}">
                  <a16:creationId xmlns:a16="http://schemas.microsoft.com/office/drawing/2014/main" id="{41DD57DD-B5CF-4052-B4E9-B9DC5E3B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8" name="Oval 342">
              <a:extLst>
                <a:ext uri="{FF2B5EF4-FFF2-40B4-BE49-F238E27FC236}">
                  <a16:creationId xmlns:a16="http://schemas.microsoft.com/office/drawing/2014/main" id="{E0D437F0-54BD-4B22-A174-DB9C9BAF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59" name="Oval 343">
              <a:extLst>
                <a:ext uri="{FF2B5EF4-FFF2-40B4-BE49-F238E27FC236}">
                  <a16:creationId xmlns:a16="http://schemas.microsoft.com/office/drawing/2014/main" id="{C203B93A-E1B1-4B76-A499-86C96836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0" name="Oval 344">
              <a:extLst>
                <a:ext uri="{FF2B5EF4-FFF2-40B4-BE49-F238E27FC236}">
                  <a16:creationId xmlns:a16="http://schemas.microsoft.com/office/drawing/2014/main" id="{A7BAF66B-8FF6-48CE-9FCC-FB61B7FD7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1" name="Oval 345">
              <a:extLst>
                <a:ext uri="{FF2B5EF4-FFF2-40B4-BE49-F238E27FC236}">
                  <a16:creationId xmlns:a16="http://schemas.microsoft.com/office/drawing/2014/main" id="{CCB48B3A-B3FF-4DFB-9DBD-F26ACEC04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2" name="Oval 346">
              <a:extLst>
                <a:ext uri="{FF2B5EF4-FFF2-40B4-BE49-F238E27FC236}">
                  <a16:creationId xmlns:a16="http://schemas.microsoft.com/office/drawing/2014/main" id="{618F0229-B9A2-4067-BCF2-B8858BB83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3" name="Oval 347">
              <a:extLst>
                <a:ext uri="{FF2B5EF4-FFF2-40B4-BE49-F238E27FC236}">
                  <a16:creationId xmlns:a16="http://schemas.microsoft.com/office/drawing/2014/main" id="{10F067B1-8605-4E33-9016-DD85D1420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4" name="Oval 348">
              <a:extLst>
                <a:ext uri="{FF2B5EF4-FFF2-40B4-BE49-F238E27FC236}">
                  <a16:creationId xmlns:a16="http://schemas.microsoft.com/office/drawing/2014/main" id="{6F7D62AB-EFFC-461E-BF87-678B01121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5" name="Oval 349">
              <a:extLst>
                <a:ext uri="{FF2B5EF4-FFF2-40B4-BE49-F238E27FC236}">
                  <a16:creationId xmlns:a16="http://schemas.microsoft.com/office/drawing/2014/main" id="{5C9A02C7-4350-4749-9DC4-BB0C45CCA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6" name="Oval 350">
              <a:extLst>
                <a:ext uri="{FF2B5EF4-FFF2-40B4-BE49-F238E27FC236}">
                  <a16:creationId xmlns:a16="http://schemas.microsoft.com/office/drawing/2014/main" id="{B172314D-4D61-4F17-93BF-3E9A386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7" name="Oval 351">
              <a:extLst>
                <a:ext uri="{FF2B5EF4-FFF2-40B4-BE49-F238E27FC236}">
                  <a16:creationId xmlns:a16="http://schemas.microsoft.com/office/drawing/2014/main" id="{261DDFE5-6158-48FB-A131-189EFC80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8" name="Oval 352">
              <a:extLst>
                <a:ext uri="{FF2B5EF4-FFF2-40B4-BE49-F238E27FC236}">
                  <a16:creationId xmlns:a16="http://schemas.microsoft.com/office/drawing/2014/main" id="{5B5ED6E8-56B6-4BA5-9F6B-28342ECC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69" name="Oval 353">
              <a:extLst>
                <a:ext uri="{FF2B5EF4-FFF2-40B4-BE49-F238E27FC236}">
                  <a16:creationId xmlns:a16="http://schemas.microsoft.com/office/drawing/2014/main" id="{8177FF59-9966-45F9-877F-A11CCDC5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0" name="Oval 354">
              <a:extLst>
                <a:ext uri="{FF2B5EF4-FFF2-40B4-BE49-F238E27FC236}">
                  <a16:creationId xmlns:a16="http://schemas.microsoft.com/office/drawing/2014/main" id="{E2156422-B3C6-4961-90AF-25278B0F6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1" name="Oval 355">
              <a:extLst>
                <a:ext uri="{FF2B5EF4-FFF2-40B4-BE49-F238E27FC236}">
                  <a16:creationId xmlns:a16="http://schemas.microsoft.com/office/drawing/2014/main" id="{9D071689-58CE-44C7-B591-C76EF507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2" name="Oval 356">
              <a:extLst>
                <a:ext uri="{FF2B5EF4-FFF2-40B4-BE49-F238E27FC236}">
                  <a16:creationId xmlns:a16="http://schemas.microsoft.com/office/drawing/2014/main" id="{6B00AA5F-6246-4163-95E2-65416F120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3" name="Oval 357">
              <a:extLst>
                <a:ext uri="{FF2B5EF4-FFF2-40B4-BE49-F238E27FC236}">
                  <a16:creationId xmlns:a16="http://schemas.microsoft.com/office/drawing/2014/main" id="{BC4D19C2-71F4-485A-A64E-E6EEEB5CB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4" name="Oval 358">
              <a:extLst>
                <a:ext uri="{FF2B5EF4-FFF2-40B4-BE49-F238E27FC236}">
                  <a16:creationId xmlns:a16="http://schemas.microsoft.com/office/drawing/2014/main" id="{FC8DFB04-65BE-45D1-96DA-8658496C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5" name="Oval 359">
              <a:extLst>
                <a:ext uri="{FF2B5EF4-FFF2-40B4-BE49-F238E27FC236}">
                  <a16:creationId xmlns:a16="http://schemas.microsoft.com/office/drawing/2014/main" id="{740883E6-2473-4AB1-85AC-95CBBF3B2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6" name="Oval 360">
              <a:extLst>
                <a:ext uri="{FF2B5EF4-FFF2-40B4-BE49-F238E27FC236}">
                  <a16:creationId xmlns:a16="http://schemas.microsoft.com/office/drawing/2014/main" id="{D7F36203-C44D-46F4-B42D-C41171EB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7" name="Oval 361">
              <a:extLst>
                <a:ext uri="{FF2B5EF4-FFF2-40B4-BE49-F238E27FC236}">
                  <a16:creationId xmlns:a16="http://schemas.microsoft.com/office/drawing/2014/main" id="{4ECF70E3-EF48-477C-AC40-DA5AB8899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8" name="Oval 362">
              <a:extLst>
                <a:ext uri="{FF2B5EF4-FFF2-40B4-BE49-F238E27FC236}">
                  <a16:creationId xmlns:a16="http://schemas.microsoft.com/office/drawing/2014/main" id="{9FC4670F-D961-4281-8BDB-4C16F4785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79" name="Oval 363">
              <a:extLst>
                <a:ext uri="{FF2B5EF4-FFF2-40B4-BE49-F238E27FC236}">
                  <a16:creationId xmlns:a16="http://schemas.microsoft.com/office/drawing/2014/main" id="{AE13983D-ECD8-408E-9863-8DA3AE1E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0" name="Oval 364">
              <a:extLst>
                <a:ext uri="{FF2B5EF4-FFF2-40B4-BE49-F238E27FC236}">
                  <a16:creationId xmlns:a16="http://schemas.microsoft.com/office/drawing/2014/main" id="{44EB3C72-DCBB-495B-A124-D3E539CB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1" name="Oval 365">
              <a:extLst>
                <a:ext uri="{FF2B5EF4-FFF2-40B4-BE49-F238E27FC236}">
                  <a16:creationId xmlns:a16="http://schemas.microsoft.com/office/drawing/2014/main" id="{39C86966-FFD3-4BA3-BB8A-A2E74EAB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2" name="Oval 366">
              <a:extLst>
                <a:ext uri="{FF2B5EF4-FFF2-40B4-BE49-F238E27FC236}">
                  <a16:creationId xmlns:a16="http://schemas.microsoft.com/office/drawing/2014/main" id="{176700F2-8E08-48AE-B51C-E9BE407B6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3" name="Oval 367">
              <a:extLst>
                <a:ext uri="{FF2B5EF4-FFF2-40B4-BE49-F238E27FC236}">
                  <a16:creationId xmlns:a16="http://schemas.microsoft.com/office/drawing/2014/main" id="{EE7092CB-3E63-4937-82C0-A2880C14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4" name="Oval 368">
              <a:extLst>
                <a:ext uri="{FF2B5EF4-FFF2-40B4-BE49-F238E27FC236}">
                  <a16:creationId xmlns:a16="http://schemas.microsoft.com/office/drawing/2014/main" id="{B75C0283-6C13-4383-98F1-FAA970961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5" name="Oval 369">
              <a:extLst>
                <a:ext uri="{FF2B5EF4-FFF2-40B4-BE49-F238E27FC236}">
                  <a16:creationId xmlns:a16="http://schemas.microsoft.com/office/drawing/2014/main" id="{2C247678-5ADE-481E-9820-27C608F3F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6" name="Oval 370">
              <a:extLst>
                <a:ext uri="{FF2B5EF4-FFF2-40B4-BE49-F238E27FC236}">
                  <a16:creationId xmlns:a16="http://schemas.microsoft.com/office/drawing/2014/main" id="{B6AAFEE2-FF91-40A6-81FC-D8B6C62F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7" name="Oval 371">
              <a:extLst>
                <a:ext uri="{FF2B5EF4-FFF2-40B4-BE49-F238E27FC236}">
                  <a16:creationId xmlns:a16="http://schemas.microsoft.com/office/drawing/2014/main" id="{76EBA25A-6541-46CF-8F41-DA2CF9E5D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8" name="Oval 372">
              <a:extLst>
                <a:ext uri="{FF2B5EF4-FFF2-40B4-BE49-F238E27FC236}">
                  <a16:creationId xmlns:a16="http://schemas.microsoft.com/office/drawing/2014/main" id="{D5C6435A-DD68-420D-94A7-4368E2CD8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89" name="Oval 373">
              <a:extLst>
                <a:ext uri="{FF2B5EF4-FFF2-40B4-BE49-F238E27FC236}">
                  <a16:creationId xmlns:a16="http://schemas.microsoft.com/office/drawing/2014/main" id="{115C2007-D997-45B0-A0D8-EA1267B30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0" name="Oval 374">
              <a:extLst>
                <a:ext uri="{FF2B5EF4-FFF2-40B4-BE49-F238E27FC236}">
                  <a16:creationId xmlns:a16="http://schemas.microsoft.com/office/drawing/2014/main" id="{25E1B766-77E0-4F52-8AE8-3EEB43B21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1" name="Oval 375">
              <a:extLst>
                <a:ext uri="{FF2B5EF4-FFF2-40B4-BE49-F238E27FC236}">
                  <a16:creationId xmlns:a16="http://schemas.microsoft.com/office/drawing/2014/main" id="{FAFAE6E1-EF96-4AA9-ACFF-B8CC97204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2" name="Oval 376">
              <a:extLst>
                <a:ext uri="{FF2B5EF4-FFF2-40B4-BE49-F238E27FC236}">
                  <a16:creationId xmlns:a16="http://schemas.microsoft.com/office/drawing/2014/main" id="{F1F9E507-47AE-4679-9B5A-682FBF6E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3" name="Oval 377">
              <a:extLst>
                <a:ext uri="{FF2B5EF4-FFF2-40B4-BE49-F238E27FC236}">
                  <a16:creationId xmlns:a16="http://schemas.microsoft.com/office/drawing/2014/main" id="{BD1553E8-DBC1-402E-AC0B-A2D99F50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4" name="Oval 378">
              <a:extLst>
                <a:ext uri="{FF2B5EF4-FFF2-40B4-BE49-F238E27FC236}">
                  <a16:creationId xmlns:a16="http://schemas.microsoft.com/office/drawing/2014/main" id="{9013B857-2988-4148-855F-64ED6E4EA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5" name="Oval 379">
              <a:extLst>
                <a:ext uri="{FF2B5EF4-FFF2-40B4-BE49-F238E27FC236}">
                  <a16:creationId xmlns:a16="http://schemas.microsoft.com/office/drawing/2014/main" id="{C883A41D-59FB-4ACF-BE42-395B8A235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6" name="Oval 380">
              <a:extLst>
                <a:ext uri="{FF2B5EF4-FFF2-40B4-BE49-F238E27FC236}">
                  <a16:creationId xmlns:a16="http://schemas.microsoft.com/office/drawing/2014/main" id="{EBC41262-F035-4CC1-86FA-143EC857F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7" name="Oval 381">
              <a:extLst>
                <a:ext uri="{FF2B5EF4-FFF2-40B4-BE49-F238E27FC236}">
                  <a16:creationId xmlns:a16="http://schemas.microsoft.com/office/drawing/2014/main" id="{BD2EDD8A-2EB0-44B7-9570-D4670262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8" name="Oval 382">
              <a:extLst>
                <a:ext uri="{FF2B5EF4-FFF2-40B4-BE49-F238E27FC236}">
                  <a16:creationId xmlns:a16="http://schemas.microsoft.com/office/drawing/2014/main" id="{E7F5CECC-E860-4E40-9DFA-05C3ADA6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99" name="Oval 383">
              <a:extLst>
                <a:ext uri="{FF2B5EF4-FFF2-40B4-BE49-F238E27FC236}">
                  <a16:creationId xmlns:a16="http://schemas.microsoft.com/office/drawing/2014/main" id="{813642E8-984C-49EA-932A-A3BC08EF9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0" name="Oval 384">
              <a:extLst>
                <a:ext uri="{FF2B5EF4-FFF2-40B4-BE49-F238E27FC236}">
                  <a16:creationId xmlns:a16="http://schemas.microsoft.com/office/drawing/2014/main" id="{4AA6AE8B-0074-4A30-B2AD-A31169E5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1" name="Oval 385">
              <a:extLst>
                <a:ext uri="{FF2B5EF4-FFF2-40B4-BE49-F238E27FC236}">
                  <a16:creationId xmlns:a16="http://schemas.microsoft.com/office/drawing/2014/main" id="{A3FA3A74-6AC7-4E4E-91E1-D1024557F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2" name="Oval 386">
              <a:extLst>
                <a:ext uri="{FF2B5EF4-FFF2-40B4-BE49-F238E27FC236}">
                  <a16:creationId xmlns:a16="http://schemas.microsoft.com/office/drawing/2014/main" id="{653D13BE-7E10-4CC9-8806-D231CA33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3" name="Oval 387">
              <a:extLst>
                <a:ext uri="{FF2B5EF4-FFF2-40B4-BE49-F238E27FC236}">
                  <a16:creationId xmlns:a16="http://schemas.microsoft.com/office/drawing/2014/main" id="{92B4F891-9BD6-4559-9EEE-3BE437CE0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4" name="Oval 388">
              <a:extLst>
                <a:ext uri="{FF2B5EF4-FFF2-40B4-BE49-F238E27FC236}">
                  <a16:creationId xmlns:a16="http://schemas.microsoft.com/office/drawing/2014/main" id="{A85A849F-C3BA-4BCB-B142-7369C02D5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5" name="Oval 389">
              <a:extLst>
                <a:ext uri="{FF2B5EF4-FFF2-40B4-BE49-F238E27FC236}">
                  <a16:creationId xmlns:a16="http://schemas.microsoft.com/office/drawing/2014/main" id="{685A45E4-A552-4C60-8299-437298577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6" name="Oval 390">
              <a:extLst>
                <a:ext uri="{FF2B5EF4-FFF2-40B4-BE49-F238E27FC236}">
                  <a16:creationId xmlns:a16="http://schemas.microsoft.com/office/drawing/2014/main" id="{19C20617-DFE8-4E59-95B4-4752203C2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7" name="Oval 391">
              <a:extLst>
                <a:ext uri="{FF2B5EF4-FFF2-40B4-BE49-F238E27FC236}">
                  <a16:creationId xmlns:a16="http://schemas.microsoft.com/office/drawing/2014/main" id="{FCBF517F-FBC3-4FB4-9A57-4890F0345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8" name="Oval 392">
              <a:extLst>
                <a:ext uri="{FF2B5EF4-FFF2-40B4-BE49-F238E27FC236}">
                  <a16:creationId xmlns:a16="http://schemas.microsoft.com/office/drawing/2014/main" id="{B2828A74-B48C-4092-AB00-4FB632A26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09" name="Oval 393">
              <a:extLst>
                <a:ext uri="{FF2B5EF4-FFF2-40B4-BE49-F238E27FC236}">
                  <a16:creationId xmlns:a16="http://schemas.microsoft.com/office/drawing/2014/main" id="{7EAAAF04-8444-465C-9271-381794A7F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0" name="Oval 394">
              <a:extLst>
                <a:ext uri="{FF2B5EF4-FFF2-40B4-BE49-F238E27FC236}">
                  <a16:creationId xmlns:a16="http://schemas.microsoft.com/office/drawing/2014/main" id="{482A275D-A1E9-461F-9733-EF72455D6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1" name="Oval 395">
              <a:extLst>
                <a:ext uri="{FF2B5EF4-FFF2-40B4-BE49-F238E27FC236}">
                  <a16:creationId xmlns:a16="http://schemas.microsoft.com/office/drawing/2014/main" id="{E1CA20AE-AE2B-47B8-84BC-4275243B9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2" name="Oval 396">
              <a:extLst>
                <a:ext uri="{FF2B5EF4-FFF2-40B4-BE49-F238E27FC236}">
                  <a16:creationId xmlns:a16="http://schemas.microsoft.com/office/drawing/2014/main" id="{4E0A9943-9407-4F78-9ED2-67B0F285F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3" name="Oval 397">
              <a:extLst>
                <a:ext uri="{FF2B5EF4-FFF2-40B4-BE49-F238E27FC236}">
                  <a16:creationId xmlns:a16="http://schemas.microsoft.com/office/drawing/2014/main" id="{E2CF722F-24B0-4ECA-806D-9F07E0E2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4" name="Oval 398">
              <a:extLst>
                <a:ext uri="{FF2B5EF4-FFF2-40B4-BE49-F238E27FC236}">
                  <a16:creationId xmlns:a16="http://schemas.microsoft.com/office/drawing/2014/main" id="{3F0A020E-55B7-40F8-840C-C759D2D2A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5" name="Oval 399">
              <a:extLst>
                <a:ext uri="{FF2B5EF4-FFF2-40B4-BE49-F238E27FC236}">
                  <a16:creationId xmlns:a16="http://schemas.microsoft.com/office/drawing/2014/main" id="{26CD851B-C2B7-4BED-AC6A-B8049D9C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6" name="Oval 400">
              <a:extLst>
                <a:ext uri="{FF2B5EF4-FFF2-40B4-BE49-F238E27FC236}">
                  <a16:creationId xmlns:a16="http://schemas.microsoft.com/office/drawing/2014/main" id="{FA2335BC-599B-491F-86BD-2AAD38B9F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7" name="Oval 401">
              <a:extLst>
                <a:ext uri="{FF2B5EF4-FFF2-40B4-BE49-F238E27FC236}">
                  <a16:creationId xmlns:a16="http://schemas.microsoft.com/office/drawing/2014/main" id="{B20EEDA3-D6ED-4F14-86ED-6BA99AC83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8" name="Oval 402">
              <a:extLst>
                <a:ext uri="{FF2B5EF4-FFF2-40B4-BE49-F238E27FC236}">
                  <a16:creationId xmlns:a16="http://schemas.microsoft.com/office/drawing/2014/main" id="{B9152B41-C6E2-40CA-97E8-2CDA25D06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19" name="Oval 403">
              <a:extLst>
                <a:ext uri="{FF2B5EF4-FFF2-40B4-BE49-F238E27FC236}">
                  <a16:creationId xmlns:a16="http://schemas.microsoft.com/office/drawing/2014/main" id="{1F4E67F5-4482-4849-8A7B-C5612B27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20" name="Oval 404">
              <a:extLst>
                <a:ext uri="{FF2B5EF4-FFF2-40B4-BE49-F238E27FC236}">
                  <a16:creationId xmlns:a16="http://schemas.microsoft.com/office/drawing/2014/main" id="{D084E5A2-7D80-4B27-8BA7-972458F34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21" name="Oval 405">
              <a:extLst>
                <a:ext uri="{FF2B5EF4-FFF2-40B4-BE49-F238E27FC236}">
                  <a16:creationId xmlns:a16="http://schemas.microsoft.com/office/drawing/2014/main" id="{F5D9C026-1564-4B6B-B661-E526BB63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22" name="Oval 406">
              <a:extLst>
                <a:ext uri="{FF2B5EF4-FFF2-40B4-BE49-F238E27FC236}">
                  <a16:creationId xmlns:a16="http://schemas.microsoft.com/office/drawing/2014/main" id="{63AF967E-6F55-427F-AFEC-53EAB2D0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516" name="Group 608">
            <a:extLst>
              <a:ext uri="{FF2B5EF4-FFF2-40B4-BE49-F238E27FC236}">
                <a16:creationId xmlns:a16="http://schemas.microsoft.com/office/drawing/2014/main" id="{B3E32576-F3F0-45AC-BA57-7ECA8AB4F452}"/>
              </a:ext>
            </a:extLst>
          </p:cNvPr>
          <p:cNvGrpSpPr>
            <a:grpSpLocks/>
          </p:cNvGrpSpPr>
          <p:nvPr/>
        </p:nvGrpSpPr>
        <p:grpSpPr bwMode="auto">
          <a:xfrm>
            <a:off x="4684714" y="2632076"/>
            <a:ext cx="4987925" cy="85725"/>
            <a:chOff x="1991" y="1658"/>
            <a:chExt cx="3142" cy="54"/>
          </a:xfrm>
        </p:grpSpPr>
        <p:sp>
          <p:nvSpPr>
            <p:cNvPr id="9624" name="Oval 408">
              <a:extLst>
                <a:ext uri="{FF2B5EF4-FFF2-40B4-BE49-F238E27FC236}">
                  <a16:creationId xmlns:a16="http://schemas.microsoft.com/office/drawing/2014/main" id="{D9A04E45-6AC3-48BD-803D-98E11CC5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25" name="Oval 409">
              <a:extLst>
                <a:ext uri="{FF2B5EF4-FFF2-40B4-BE49-F238E27FC236}">
                  <a16:creationId xmlns:a16="http://schemas.microsoft.com/office/drawing/2014/main" id="{6CE2D50D-79F8-4910-9815-01D17BA88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26" name="Oval 410">
              <a:extLst>
                <a:ext uri="{FF2B5EF4-FFF2-40B4-BE49-F238E27FC236}">
                  <a16:creationId xmlns:a16="http://schemas.microsoft.com/office/drawing/2014/main" id="{0EF616AF-89DB-48EA-90FC-CDB4174E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27" name="Oval 411">
              <a:extLst>
                <a:ext uri="{FF2B5EF4-FFF2-40B4-BE49-F238E27FC236}">
                  <a16:creationId xmlns:a16="http://schemas.microsoft.com/office/drawing/2014/main" id="{1CCE8840-E64D-4197-9C89-45637AD16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28" name="Oval 412">
              <a:extLst>
                <a:ext uri="{FF2B5EF4-FFF2-40B4-BE49-F238E27FC236}">
                  <a16:creationId xmlns:a16="http://schemas.microsoft.com/office/drawing/2014/main" id="{6BD68A0A-5995-4442-B9AA-54B99779E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29" name="Oval 413">
              <a:extLst>
                <a:ext uri="{FF2B5EF4-FFF2-40B4-BE49-F238E27FC236}">
                  <a16:creationId xmlns:a16="http://schemas.microsoft.com/office/drawing/2014/main" id="{5F4E9785-9140-4C4F-BB49-5D3FE34F4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0" name="Oval 414">
              <a:extLst>
                <a:ext uri="{FF2B5EF4-FFF2-40B4-BE49-F238E27FC236}">
                  <a16:creationId xmlns:a16="http://schemas.microsoft.com/office/drawing/2014/main" id="{E6F2D809-D308-45AD-A2CA-277928FF2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1" name="Oval 415">
              <a:extLst>
                <a:ext uri="{FF2B5EF4-FFF2-40B4-BE49-F238E27FC236}">
                  <a16:creationId xmlns:a16="http://schemas.microsoft.com/office/drawing/2014/main" id="{8D5BEE4B-76A0-4AE6-8F16-2DC3407B1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2" name="Oval 416">
              <a:extLst>
                <a:ext uri="{FF2B5EF4-FFF2-40B4-BE49-F238E27FC236}">
                  <a16:creationId xmlns:a16="http://schemas.microsoft.com/office/drawing/2014/main" id="{E54CD10F-3C87-4A31-AEBC-775A69D86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3" name="Oval 417">
              <a:extLst>
                <a:ext uri="{FF2B5EF4-FFF2-40B4-BE49-F238E27FC236}">
                  <a16:creationId xmlns:a16="http://schemas.microsoft.com/office/drawing/2014/main" id="{E2581965-516B-4D9B-9D18-6F3E83FC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4" name="Oval 418">
              <a:extLst>
                <a:ext uri="{FF2B5EF4-FFF2-40B4-BE49-F238E27FC236}">
                  <a16:creationId xmlns:a16="http://schemas.microsoft.com/office/drawing/2014/main" id="{A1E28968-888F-4249-BA8F-DB8B2D5E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5" name="Oval 419">
              <a:extLst>
                <a:ext uri="{FF2B5EF4-FFF2-40B4-BE49-F238E27FC236}">
                  <a16:creationId xmlns:a16="http://schemas.microsoft.com/office/drawing/2014/main" id="{4E8B8704-B831-4C2F-96BA-9B0A9861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6" name="Oval 420">
              <a:extLst>
                <a:ext uri="{FF2B5EF4-FFF2-40B4-BE49-F238E27FC236}">
                  <a16:creationId xmlns:a16="http://schemas.microsoft.com/office/drawing/2014/main" id="{36B6818E-0F45-4FF0-8AC7-1AC9BE6B9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7" name="Oval 421">
              <a:extLst>
                <a:ext uri="{FF2B5EF4-FFF2-40B4-BE49-F238E27FC236}">
                  <a16:creationId xmlns:a16="http://schemas.microsoft.com/office/drawing/2014/main" id="{1C2DDEFF-30AD-4EFD-B46E-76DCC2C8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8" name="Oval 422">
              <a:extLst>
                <a:ext uri="{FF2B5EF4-FFF2-40B4-BE49-F238E27FC236}">
                  <a16:creationId xmlns:a16="http://schemas.microsoft.com/office/drawing/2014/main" id="{75F3CCD3-5278-432F-A1DD-A10B937F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39" name="Oval 423">
              <a:extLst>
                <a:ext uri="{FF2B5EF4-FFF2-40B4-BE49-F238E27FC236}">
                  <a16:creationId xmlns:a16="http://schemas.microsoft.com/office/drawing/2014/main" id="{9EAC6127-E9A2-4D0F-AD1F-62568CE88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0" name="Oval 424">
              <a:extLst>
                <a:ext uri="{FF2B5EF4-FFF2-40B4-BE49-F238E27FC236}">
                  <a16:creationId xmlns:a16="http://schemas.microsoft.com/office/drawing/2014/main" id="{EEAC66CF-DB27-4013-83E4-AD0B4EAA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1" name="Oval 425">
              <a:extLst>
                <a:ext uri="{FF2B5EF4-FFF2-40B4-BE49-F238E27FC236}">
                  <a16:creationId xmlns:a16="http://schemas.microsoft.com/office/drawing/2014/main" id="{367EF1A9-B159-4F6F-A925-C883DCE91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2" name="Oval 426">
              <a:extLst>
                <a:ext uri="{FF2B5EF4-FFF2-40B4-BE49-F238E27FC236}">
                  <a16:creationId xmlns:a16="http://schemas.microsoft.com/office/drawing/2014/main" id="{A65E523A-0294-4B4D-AD42-DD2E21A24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3" name="Oval 427">
              <a:extLst>
                <a:ext uri="{FF2B5EF4-FFF2-40B4-BE49-F238E27FC236}">
                  <a16:creationId xmlns:a16="http://schemas.microsoft.com/office/drawing/2014/main" id="{D5686D6B-35ED-4106-BCDD-0D88F9E1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4" name="Oval 428">
              <a:extLst>
                <a:ext uri="{FF2B5EF4-FFF2-40B4-BE49-F238E27FC236}">
                  <a16:creationId xmlns:a16="http://schemas.microsoft.com/office/drawing/2014/main" id="{25876412-89E4-482E-8B54-4232C2B7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5" name="Oval 429">
              <a:extLst>
                <a:ext uri="{FF2B5EF4-FFF2-40B4-BE49-F238E27FC236}">
                  <a16:creationId xmlns:a16="http://schemas.microsoft.com/office/drawing/2014/main" id="{76AA5ECB-734E-462C-876A-63FA7F32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6" name="Oval 430">
              <a:extLst>
                <a:ext uri="{FF2B5EF4-FFF2-40B4-BE49-F238E27FC236}">
                  <a16:creationId xmlns:a16="http://schemas.microsoft.com/office/drawing/2014/main" id="{B765FD12-04BC-4768-9B8C-8E57B556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7" name="Oval 431">
              <a:extLst>
                <a:ext uri="{FF2B5EF4-FFF2-40B4-BE49-F238E27FC236}">
                  <a16:creationId xmlns:a16="http://schemas.microsoft.com/office/drawing/2014/main" id="{4FA8CAA7-58FB-41F7-9CD8-BD41B48F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8" name="Oval 432">
              <a:extLst>
                <a:ext uri="{FF2B5EF4-FFF2-40B4-BE49-F238E27FC236}">
                  <a16:creationId xmlns:a16="http://schemas.microsoft.com/office/drawing/2014/main" id="{C1EF99E4-C111-4E51-B7C3-4E1B8F44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49" name="Oval 433">
              <a:extLst>
                <a:ext uri="{FF2B5EF4-FFF2-40B4-BE49-F238E27FC236}">
                  <a16:creationId xmlns:a16="http://schemas.microsoft.com/office/drawing/2014/main" id="{06E685F0-2346-4615-A62D-7B1C8C9B2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0" name="Oval 434">
              <a:extLst>
                <a:ext uri="{FF2B5EF4-FFF2-40B4-BE49-F238E27FC236}">
                  <a16:creationId xmlns:a16="http://schemas.microsoft.com/office/drawing/2014/main" id="{4DB00295-F781-4FB4-9449-394F3CA53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1" name="Oval 435">
              <a:extLst>
                <a:ext uri="{FF2B5EF4-FFF2-40B4-BE49-F238E27FC236}">
                  <a16:creationId xmlns:a16="http://schemas.microsoft.com/office/drawing/2014/main" id="{3FA97DC3-EB4D-4022-BF5A-15868D17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2" name="Oval 436">
              <a:extLst>
                <a:ext uri="{FF2B5EF4-FFF2-40B4-BE49-F238E27FC236}">
                  <a16:creationId xmlns:a16="http://schemas.microsoft.com/office/drawing/2014/main" id="{54FB970F-5D05-46E6-86FB-231A4266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165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3" name="Oval 437">
              <a:extLst>
                <a:ext uri="{FF2B5EF4-FFF2-40B4-BE49-F238E27FC236}">
                  <a16:creationId xmlns:a16="http://schemas.microsoft.com/office/drawing/2014/main" id="{EE2AB3A4-F789-4A69-95ED-ED344A689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4" name="Oval 438">
              <a:extLst>
                <a:ext uri="{FF2B5EF4-FFF2-40B4-BE49-F238E27FC236}">
                  <a16:creationId xmlns:a16="http://schemas.microsoft.com/office/drawing/2014/main" id="{289BF010-3326-4B9A-A480-70DA145E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5" name="Oval 439">
              <a:extLst>
                <a:ext uri="{FF2B5EF4-FFF2-40B4-BE49-F238E27FC236}">
                  <a16:creationId xmlns:a16="http://schemas.microsoft.com/office/drawing/2014/main" id="{D6C55E65-8B18-459D-B4E1-51921EA3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6" name="Oval 440">
              <a:extLst>
                <a:ext uri="{FF2B5EF4-FFF2-40B4-BE49-F238E27FC236}">
                  <a16:creationId xmlns:a16="http://schemas.microsoft.com/office/drawing/2014/main" id="{8978EF90-D012-48BE-94ED-DC4A4E24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7" name="Oval 441">
              <a:extLst>
                <a:ext uri="{FF2B5EF4-FFF2-40B4-BE49-F238E27FC236}">
                  <a16:creationId xmlns:a16="http://schemas.microsoft.com/office/drawing/2014/main" id="{E5612565-55C6-4260-B51A-6A31D45B8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8" name="Oval 442">
              <a:extLst>
                <a:ext uri="{FF2B5EF4-FFF2-40B4-BE49-F238E27FC236}">
                  <a16:creationId xmlns:a16="http://schemas.microsoft.com/office/drawing/2014/main" id="{2E7EC5F3-30DD-41A6-B980-119067B0C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59" name="Oval 443">
              <a:extLst>
                <a:ext uri="{FF2B5EF4-FFF2-40B4-BE49-F238E27FC236}">
                  <a16:creationId xmlns:a16="http://schemas.microsoft.com/office/drawing/2014/main" id="{2FA4C711-67F6-483B-8D9A-C1917A60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0" name="Oval 444">
              <a:extLst>
                <a:ext uri="{FF2B5EF4-FFF2-40B4-BE49-F238E27FC236}">
                  <a16:creationId xmlns:a16="http://schemas.microsoft.com/office/drawing/2014/main" id="{E5B63539-712A-494B-8335-AE030496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1" name="Oval 445">
              <a:extLst>
                <a:ext uri="{FF2B5EF4-FFF2-40B4-BE49-F238E27FC236}">
                  <a16:creationId xmlns:a16="http://schemas.microsoft.com/office/drawing/2014/main" id="{CABF4037-B5D4-4955-8DB0-EB41EDBA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2" name="Oval 446">
              <a:extLst>
                <a:ext uri="{FF2B5EF4-FFF2-40B4-BE49-F238E27FC236}">
                  <a16:creationId xmlns:a16="http://schemas.microsoft.com/office/drawing/2014/main" id="{4516D044-6D4A-4FAE-9EBB-ECB6D173C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3" name="Oval 447">
              <a:extLst>
                <a:ext uri="{FF2B5EF4-FFF2-40B4-BE49-F238E27FC236}">
                  <a16:creationId xmlns:a16="http://schemas.microsoft.com/office/drawing/2014/main" id="{DF960C80-8836-433A-BEC5-6DD431730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4" name="Oval 448">
              <a:extLst>
                <a:ext uri="{FF2B5EF4-FFF2-40B4-BE49-F238E27FC236}">
                  <a16:creationId xmlns:a16="http://schemas.microsoft.com/office/drawing/2014/main" id="{FF8242A4-FFD8-4DB9-8CB8-08E8AB752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5" name="Oval 449">
              <a:extLst>
                <a:ext uri="{FF2B5EF4-FFF2-40B4-BE49-F238E27FC236}">
                  <a16:creationId xmlns:a16="http://schemas.microsoft.com/office/drawing/2014/main" id="{D0F89D8A-E879-4B51-B774-43F2EAF19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6" name="Oval 450">
              <a:extLst>
                <a:ext uri="{FF2B5EF4-FFF2-40B4-BE49-F238E27FC236}">
                  <a16:creationId xmlns:a16="http://schemas.microsoft.com/office/drawing/2014/main" id="{E13C956C-3DCE-4E84-AE6C-ADDDC5B2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7" name="Oval 451">
              <a:extLst>
                <a:ext uri="{FF2B5EF4-FFF2-40B4-BE49-F238E27FC236}">
                  <a16:creationId xmlns:a16="http://schemas.microsoft.com/office/drawing/2014/main" id="{28545DCB-56DA-4F0F-8947-FB7996A93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8" name="Oval 452">
              <a:extLst>
                <a:ext uri="{FF2B5EF4-FFF2-40B4-BE49-F238E27FC236}">
                  <a16:creationId xmlns:a16="http://schemas.microsoft.com/office/drawing/2014/main" id="{D8528434-CACB-4BB1-9C13-68D49BBE9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69" name="Oval 453">
              <a:extLst>
                <a:ext uri="{FF2B5EF4-FFF2-40B4-BE49-F238E27FC236}">
                  <a16:creationId xmlns:a16="http://schemas.microsoft.com/office/drawing/2014/main" id="{0E4F0C02-AE33-4F6D-91AE-4292EF189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0" name="Oval 454">
              <a:extLst>
                <a:ext uri="{FF2B5EF4-FFF2-40B4-BE49-F238E27FC236}">
                  <a16:creationId xmlns:a16="http://schemas.microsoft.com/office/drawing/2014/main" id="{5C68AC97-4A25-4E61-9801-674ADE6A2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1" name="Oval 455">
              <a:extLst>
                <a:ext uri="{FF2B5EF4-FFF2-40B4-BE49-F238E27FC236}">
                  <a16:creationId xmlns:a16="http://schemas.microsoft.com/office/drawing/2014/main" id="{4CD2E571-E0B4-423C-BE4B-4EE662B2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2" name="Oval 456">
              <a:extLst>
                <a:ext uri="{FF2B5EF4-FFF2-40B4-BE49-F238E27FC236}">
                  <a16:creationId xmlns:a16="http://schemas.microsoft.com/office/drawing/2014/main" id="{0DEFB99D-3B92-4089-ACDC-FD64FC267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3" name="Oval 457">
              <a:extLst>
                <a:ext uri="{FF2B5EF4-FFF2-40B4-BE49-F238E27FC236}">
                  <a16:creationId xmlns:a16="http://schemas.microsoft.com/office/drawing/2014/main" id="{ABBF04D0-590B-4EE0-AB10-500C0B94B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4" name="Oval 458">
              <a:extLst>
                <a:ext uri="{FF2B5EF4-FFF2-40B4-BE49-F238E27FC236}">
                  <a16:creationId xmlns:a16="http://schemas.microsoft.com/office/drawing/2014/main" id="{1B97B871-B6D3-4523-9C2A-A27072B8E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5" name="Oval 459">
              <a:extLst>
                <a:ext uri="{FF2B5EF4-FFF2-40B4-BE49-F238E27FC236}">
                  <a16:creationId xmlns:a16="http://schemas.microsoft.com/office/drawing/2014/main" id="{CA74810E-C8F9-4041-8E17-FF1A9901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6" name="Oval 460">
              <a:extLst>
                <a:ext uri="{FF2B5EF4-FFF2-40B4-BE49-F238E27FC236}">
                  <a16:creationId xmlns:a16="http://schemas.microsoft.com/office/drawing/2014/main" id="{F666E3BB-1DF7-422F-8EA9-E6455E08B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7" name="Oval 461">
              <a:extLst>
                <a:ext uri="{FF2B5EF4-FFF2-40B4-BE49-F238E27FC236}">
                  <a16:creationId xmlns:a16="http://schemas.microsoft.com/office/drawing/2014/main" id="{E3DBA5CA-A302-4207-8A06-0E5394C14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8" name="Oval 462">
              <a:extLst>
                <a:ext uri="{FF2B5EF4-FFF2-40B4-BE49-F238E27FC236}">
                  <a16:creationId xmlns:a16="http://schemas.microsoft.com/office/drawing/2014/main" id="{FCA2BCB3-6C44-4833-B9CB-EFB25808D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79" name="Oval 463">
              <a:extLst>
                <a:ext uri="{FF2B5EF4-FFF2-40B4-BE49-F238E27FC236}">
                  <a16:creationId xmlns:a16="http://schemas.microsoft.com/office/drawing/2014/main" id="{B9F54B04-8A71-4459-89F3-D0DCF0A0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0" name="Oval 464">
              <a:extLst>
                <a:ext uri="{FF2B5EF4-FFF2-40B4-BE49-F238E27FC236}">
                  <a16:creationId xmlns:a16="http://schemas.microsoft.com/office/drawing/2014/main" id="{392A9321-3C8B-4975-9413-E39E7103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1" name="Oval 465">
              <a:extLst>
                <a:ext uri="{FF2B5EF4-FFF2-40B4-BE49-F238E27FC236}">
                  <a16:creationId xmlns:a16="http://schemas.microsoft.com/office/drawing/2014/main" id="{91F73795-F105-42DA-A766-FA462D62B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2" name="Oval 466">
              <a:extLst>
                <a:ext uri="{FF2B5EF4-FFF2-40B4-BE49-F238E27FC236}">
                  <a16:creationId xmlns:a16="http://schemas.microsoft.com/office/drawing/2014/main" id="{A30B8548-6B3F-4636-8BFD-EB45DBAAC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3" name="Oval 467">
              <a:extLst>
                <a:ext uri="{FF2B5EF4-FFF2-40B4-BE49-F238E27FC236}">
                  <a16:creationId xmlns:a16="http://schemas.microsoft.com/office/drawing/2014/main" id="{A376C3AD-73EF-499B-85FE-7F930042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4" name="Oval 468">
              <a:extLst>
                <a:ext uri="{FF2B5EF4-FFF2-40B4-BE49-F238E27FC236}">
                  <a16:creationId xmlns:a16="http://schemas.microsoft.com/office/drawing/2014/main" id="{0D406F72-2AF5-46E2-BFA2-84CB3DC03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5" name="Oval 469">
              <a:extLst>
                <a:ext uri="{FF2B5EF4-FFF2-40B4-BE49-F238E27FC236}">
                  <a16:creationId xmlns:a16="http://schemas.microsoft.com/office/drawing/2014/main" id="{3F6F5D8A-C4BA-466E-AB37-29456AD4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6" name="Oval 470">
              <a:extLst>
                <a:ext uri="{FF2B5EF4-FFF2-40B4-BE49-F238E27FC236}">
                  <a16:creationId xmlns:a16="http://schemas.microsoft.com/office/drawing/2014/main" id="{FEC729C6-58CE-4634-89AC-38C3B1F54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7" name="Oval 471">
              <a:extLst>
                <a:ext uri="{FF2B5EF4-FFF2-40B4-BE49-F238E27FC236}">
                  <a16:creationId xmlns:a16="http://schemas.microsoft.com/office/drawing/2014/main" id="{8197CF91-ABD8-47A5-9F29-0FB1D736A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8" name="Oval 472">
              <a:extLst>
                <a:ext uri="{FF2B5EF4-FFF2-40B4-BE49-F238E27FC236}">
                  <a16:creationId xmlns:a16="http://schemas.microsoft.com/office/drawing/2014/main" id="{5B4B9110-528D-4253-84E2-56DD58864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89" name="Oval 473">
              <a:extLst>
                <a:ext uri="{FF2B5EF4-FFF2-40B4-BE49-F238E27FC236}">
                  <a16:creationId xmlns:a16="http://schemas.microsoft.com/office/drawing/2014/main" id="{C42CABC7-3B53-436A-BED3-EC9FB8790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0" name="Oval 474">
              <a:extLst>
                <a:ext uri="{FF2B5EF4-FFF2-40B4-BE49-F238E27FC236}">
                  <a16:creationId xmlns:a16="http://schemas.microsoft.com/office/drawing/2014/main" id="{493E1F5C-3D64-40BC-8636-6791A8E8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1" name="Oval 475">
              <a:extLst>
                <a:ext uri="{FF2B5EF4-FFF2-40B4-BE49-F238E27FC236}">
                  <a16:creationId xmlns:a16="http://schemas.microsoft.com/office/drawing/2014/main" id="{5E464C44-C774-4384-8D8C-75DA07E06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2" name="Oval 476">
              <a:extLst>
                <a:ext uri="{FF2B5EF4-FFF2-40B4-BE49-F238E27FC236}">
                  <a16:creationId xmlns:a16="http://schemas.microsoft.com/office/drawing/2014/main" id="{28421039-9545-4809-A505-174A27CB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3" name="Oval 477">
              <a:extLst>
                <a:ext uri="{FF2B5EF4-FFF2-40B4-BE49-F238E27FC236}">
                  <a16:creationId xmlns:a16="http://schemas.microsoft.com/office/drawing/2014/main" id="{746CAB50-E591-4CE2-A996-664957B74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4" name="Oval 478">
              <a:extLst>
                <a:ext uri="{FF2B5EF4-FFF2-40B4-BE49-F238E27FC236}">
                  <a16:creationId xmlns:a16="http://schemas.microsoft.com/office/drawing/2014/main" id="{19C0F8BF-CF7E-4089-BC26-FD311531D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5" name="Oval 479">
              <a:extLst>
                <a:ext uri="{FF2B5EF4-FFF2-40B4-BE49-F238E27FC236}">
                  <a16:creationId xmlns:a16="http://schemas.microsoft.com/office/drawing/2014/main" id="{725FCBAC-4CEE-4852-AB2B-1F5586BC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6" name="Oval 480">
              <a:extLst>
                <a:ext uri="{FF2B5EF4-FFF2-40B4-BE49-F238E27FC236}">
                  <a16:creationId xmlns:a16="http://schemas.microsoft.com/office/drawing/2014/main" id="{8FE518DF-2A4A-4007-8DE8-7DF20A15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7" name="Oval 481">
              <a:extLst>
                <a:ext uri="{FF2B5EF4-FFF2-40B4-BE49-F238E27FC236}">
                  <a16:creationId xmlns:a16="http://schemas.microsoft.com/office/drawing/2014/main" id="{8CC2F3A0-DD00-4441-BD87-05DBCD346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8" name="Oval 482">
              <a:extLst>
                <a:ext uri="{FF2B5EF4-FFF2-40B4-BE49-F238E27FC236}">
                  <a16:creationId xmlns:a16="http://schemas.microsoft.com/office/drawing/2014/main" id="{35591792-9954-49C2-9B81-5D1F3104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99" name="Oval 483">
              <a:extLst>
                <a:ext uri="{FF2B5EF4-FFF2-40B4-BE49-F238E27FC236}">
                  <a16:creationId xmlns:a16="http://schemas.microsoft.com/office/drawing/2014/main" id="{64B202FC-5868-4F20-8F15-65E38FB6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0" name="Oval 484">
              <a:extLst>
                <a:ext uri="{FF2B5EF4-FFF2-40B4-BE49-F238E27FC236}">
                  <a16:creationId xmlns:a16="http://schemas.microsoft.com/office/drawing/2014/main" id="{7939D3AC-ADB6-4F75-A131-766133C56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1" name="Oval 485">
              <a:extLst>
                <a:ext uri="{FF2B5EF4-FFF2-40B4-BE49-F238E27FC236}">
                  <a16:creationId xmlns:a16="http://schemas.microsoft.com/office/drawing/2014/main" id="{43CDDD2F-7FF4-4970-B3DC-65055D160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2" name="Oval 486">
              <a:extLst>
                <a:ext uri="{FF2B5EF4-FFF2-40B4-BE49-F238E27FC236}">
                  <a16:creationId xmlns:a16="http://schemas.microsoft.com/office/drawing/2014/main" id="{606E3D09-A015-46CE-B767-24F3E73F2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3" name="Oval 487">
              <a:extLst>
                <a:ext uri="{FF2B5EF4-FFF2-40B4-BE49-F238E27FC236}">
                  <a16:creationId xmlns:a16="http://schemas.microsoft.com/office/drawing/2014/main" id="{A7BF9210-4476-4DC6-9EB4-CA74C87D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4" name="Oval 488">
              <a:extLst>
                <a:ext uri="{FF2B5EF4-FFF2-40B4-BE49-F238E27FC236}">
                  <a16:creationId xmlns:a16="http://schemas.microsoft.com/office/drawing/2014/main" id="{1B4DECD3-566F-4AE5-AD8E-1F351133B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5" name="Oval 489">
              <a:extLst>
                <a:ext uri="{FF2B5EF4-FFF2-40B4-BE49-F238E27FC236}">
                  <a16:creationId xmlns:a16="http://schemas.microsoft.com/office/drawing/2014/main" id="{260A7B80-770D-4161-8C2E-08F10A968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6" name="Oval 490">
              <a:extLst>
                <a:ext uri="{FF2B5EF4-FFF2-40B4-BE49-F238E27FC236}">
                  <a16:creationId xmlns:a16="http://schemas.microsoft.com/office/drawing/2014/main" id="{03961A07-6747-4922-B206-A1B15E24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7" name="Oval 491">
              <a:extLst>
                <a:ext uri="{FF2B5EF4-FFF2-40B4-BE49-F238E27FC236}">
                  <a16:creationId xmlns:a16="http://schemas.microsoft.com/office/drawing/2014/main" id="{D03768F4-FF28-4BA8-B7DE-05C7A42C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8" name="Oval 492">
              <a:extLst>
                <a:ext uri="{FF2B5EF4-FFF2-40B4-BE49-F238E27FC236}">
                  <a16:creationId xmlns:a16="http://schemas.microsoft.com/office/drawing/2014/main" id="{746D3789-210C-4A66-AB1B-E78A45200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09" name="Oval 493">
              <a:extLst>
                <a:ext uri="{FF2B5EF4-FFF2-40B4-BE49-F238E27FC236}">
                  <a16:creationId xmlns:a16="http://schemas.microsoft.com/office/drawing/2014/main" id="{D8C838A4-6DDE-4B8A-8B13-87521BA3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0" name="Oval 494">
              <a:extLst>
                <a:ext uri="{FF2B5EF4-FFF2-40B4-BE49-F238E27FC236}">
                  <a16:creationId xmlns:a16="http://schemas.microsoft.com/office/drawing/2014/main" id="{3DA153B4-07C0-4013-B4A9-54210A26B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1" name="Oval 495">
              <a:extLst>
                <a:ext uri="{FF2B5EF4-FFF2-40B4-BE49-F238E27FC236}">
                  <a16:creationId xmlns:a16="http://schemas.microsoft.com/office/drawing/2014/main" id="{047F855B-FCED-415F-A398-929EE475B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2" name="Oval 496">
              <a:extLst>
                <a:ext uri="{FF2B5EF4-FFF2-40B4-BE49-F238E27FC236}">
                  <a16:creationId xmlns:a16="http://schemas.microsoft.com/office/drawing/2014/main" id="{E726FE3E-B44A-45E9-A3EA-E247B858D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3" name="Oval 497">
              <a:extLst>
                <a:ext uri="{FF2B5EF4-FFF2-40B4-BE49-F238E27FC236}">
                  <a16:creationId xmlns:a16="http://schemas.microsoft.com/office/drawing/2014/main" id="{04A574D3-B1C2-4FB1-8BAC-C9710122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4" name="Oval 498">
              <a:extLst>
                <a:ext uri="{FF2B5EF4-FFF2-40B4-BE49-F238E27FC236}">
                  <a16:creationId xmlns:a16="http://schemas.microsoft.com/office/drawing/2014/main" id="{93AAA63A-CDA8-427F-838E-EB6D5E166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5" name="Oval 499">
              <a:extLst>
                <a:ext uri="{FF2B5EF4-FFF2-40B4-BE49-F238E27FC236}">
                  <a16:creationId xmlns:a16="http://schemas.microsoft.com/office/drawing/2014/main" id="{3AD358B7-C0BA-4A9E-9E02-03DE24192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6" name="Oval 500">
              <a:extLst>
                <a:ext uri="{FF2B5EF4-FFF2-40B4-BE49-F238E27FC236}">
                  <a16:creationId xmlns:a16="http://schemas.microsoft.com/office/drawing/2014/main" id="{B04CD553-7A2B-4168-9405-42024A8E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7" name="Oval 501">
              <a:extLst>
                <a:ext uri="{FF2B5EF4-FFF2-40B4-BE49-F238E27FC236}">
                  <a16:creationId xmlns:a16="http://schemas.microsoft.com/office/drawing/2014/main" id="{AD7B0D4A-0D3E-48B3-8B63-01E6B8C28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8" name="Oval 502">
              <a:extLst>
                <a:ext uri="{FF2B5EF4-FFF2-40B4-BE49-F238E27FC236}">
                  <a16:creationId xmlns:a16="http://schemas.microsoft.com/office/drawing/2014/main" id="{AD9176CF-A6FB-416B-97CE-3EF85588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19" name="Oval 503">
              <a:extLst>
                <a:ext uri="{FF2B5EF4-FFF2-40B4-BE49-F238E27FC236}">
                  <a16:creationId xmlns:a16="http://schemas.microsoft.com/office/drawing/2014/main" id="{1F950391-F755-4A96-BBBC-BD4371E5F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0" name="Oval 504">
              <a:extLst>
                <a:ext uri="{FF2B5EF4-FFF2-40B4-BE49-F238E27FC236}">
                  <a16:creationId xmlns:a16="http://schemas.microsoft.com/office/drawing/2014/main" id="{80BD1641-1013-4570-A2E3-57453E5BD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1" name="Oval 505">
              <a:extLst>
                <a:ext uri="{FF2B5EF4-FFF2-40B4-BE49-F238E27FC236}">
                  <a16:creationId xmlns:a16="http://schemas.microsoft.com/office/drawing/2014/main" id="{FC58FA8D-8AC1-42CB-9EEB-47423814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2" name="Oval 506">
              <a:extLst>
                <a:ext uri="{FF2B5EF4-FFF2-40B4-BE49-F238E27FC236}">
                  <a16:creationId xmlns:a16="http://schemas.microsoft.com/office/drawing/2014/main" id="{80859B84-C5FB-4B36-B7A0-93A4DD60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3" name="Oval 507">
              <a:extLst>
                <a:ext uri="{FF2B5EF4-FFF2-40B4-BE49-F238E27FC236}">
                  <a16:creationId xmlns:a16="http://schemas.microsoft.com/office/drawing/2014/main" id="{E54610C3-F431-4285-8433-BB4B7ED47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4" name="Oval 508">
              <a:extLst>
                <a:ext uri="{FF2B5EF4-FFF2-40B4-BE49-F238E27FC236}">
                  <a16:creationId xmlns:a16="http://schemas.microsoft.com/office/drawing/2014/main" id="{344A8221-1B79-43CB-AC14-4E498A52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5" name="Oval 509">
              <a:extLst>
                <a:ext uri="{FF2B5EF4-FFF2-40B4-BE49-F238E27FC236}">
                  <a16:creationId xmlns:a16="http://schemas.microsoft.com/office/drawing/2014/main" id="{65763741-5294-4C1C-9219-66ECFD12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6" name="Oval 510">
              <a:extLst>
                <a:ext uri="{FF2B5EF4-FFF2-40B4-BE49-F238E27FC236}">
                  <a16:creationId xmlns:a16="http://schemas.microsoft.com/office/drawing/2014/main" id="{DC8C205D-89BB-4607-9204-A6732DDA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7" name="Oval 511">
              <a:extLst>
                <a:ext uri="{FF2B5EF4-FFF2-40B4-BE49-F238E27FC236}">
                  <a16:creationId xmlns:a16="http://schemas.microsoft.com/office/drawing/2014/main" id="{E8C5D473-FF52-48FF-BAF3-F9A8FDA2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8" name="Oval 512">
              <a:extLst>
                <a:ext uri="{FF2B5EF4-FFF2-40B4-BE49-F238E27FC236}">
                  <a16:creationId xmlns:a16="http://schemas.microsoft.com/office/drawing/2014/main" id="{A6B48231-C88A-4BCF-9DDC-5D695861E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29" name="Oval 513">
              <a:extLst>
                <a:ext uri="{FF2B5EF4-FFF2-40B4-BE49-F238E27FC236}">
                  <a16:creationId xmlns:a16="http://schemas.microsoft.com/office/drawing/2014/main" id="{8FC2E712-E8D4-4975-ACCA-2CE531351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0" name="Oval 514">
              <a:extLst>
                <a:ext uri="{FF2B5EF4-FFF2-40B4-BE49-F238E27FC236}">
                  <a16:creationId xmlns:a16="http://schemas.microsoft.com/office/drawing/2014/main" id="{505ED8D8-BF4F-40F5-B95D-EC51FF941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1" name="Oval 515">
              <a:extLst>
                <a:ext uri="{FF2B5EF4-FFF2-40B4-BE49-F238E27FC236}">
                  <a16:creationId xmlns:a16="http://schemas.microsoft.com/office/drawing/2014/main" id="{9477B227-377C-4CFD-8E8E-A93596A5F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2" name="Oval 516">
              <a:extLst>
                <a:ext uri="{FF2B5EF4-FFF2-40B4-BE49-F238E27FC236}">
                  <a16:creationId xmlns:a16="http://schemas.microsoft.com/office/drawing/2014/main" id="{48861EDC-3FFA-4533-83EB-4DD35FED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3" name="Oval 517">
              <a:extLst>
                <a:ext uri="{FF2B5EF4-FFF2-40B4-BE49-F238E27FC236}">
                  <a16:creationId xmlns:a16="http://schemas.microsoft.com/office/drawing/2014/main" id="{A5029399-6314-4448-8C43-D92401EE8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4" name="Oval 518">
              <a:extLst>
                <a:ext uri="{FF2B5EF4-FFF2-40B4-BE49-F238E27FC236}">
                  <a16:creationId xmlns:a16="http://schemas.microsoft.com/office/drawing/2014/main" id="{6FBD79D1-DE9E-428B-A38B-201CF010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5" name="Oval 519">
              <a:extLst>
                <a:ext uri="{FF2B5EF4-FFF2-40B4-BE49-F238E27FC236}">
                  <a16:creationId xmlns:a16="http://schemas.microsoft.com/office/drawing/2014/main" id="{759C369A-ABF7-4915-95B7-3BF292963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6" name="Oval 520">
              <a:extLst>
                <a:ext uri="{FF2B5EF4-FFF2-40B4-BE49-F238E27FC236}">
                  <a16:creationId xmlns:a16="http://schemas.microsoft.com/office/drawing/2014/main" id="{28575BE5-2693-4C7B-8812-72A4FEF1B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7" name="Oval 521">
              <a:extLst>
                <a:ext uri="{FF2B5EF4-FFF2-40B4-BE49-F238E27FC236}">
                  <a16:creationId xmlns:a16="http://schemas.microsoft.com/office/drawing/2014/main" id="{40D39D71-61B0-45EC-A245-2AEE32584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8" name="Oval 522">
              <a:extLst>
                <a:ext uri="{FF2B5EF4-FFF2-40B4-BE49-F238E27FC236}">
                  <a16:creationId xmlns:a16="http://schemas.microsoft.com/office/drawing/2014/main" id="{94B68037-69F3-4D62-9C89-3C484AB43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39" name="Oval 523">
              <a:extLst>
                <a:ext uri="{FF2B5EF4-FFF2-40B4-BE49-F238E27FC236}">
                  <a16:creationId xmlns:a16="http://schemas.microsoft.com/office/drawing/2014/main" id="{F080DECD-7B3A-48B3-9A4F-BA7369F5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0" name="Oval 524">
              <a:extLst>
                <a:ext uri="{FF2B5EF4-FFF2-40B4-BE49-F238E27FC236}">
                  <a16:creationId xmlns:a16="http://schemas.microsoft.com/office/drawing/2014/main" id="{5F97BEC3-EAF0-49EB-9A9A-F8CC6023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1" name="Oval 525">
              <a:extLst>
                <a:ext uri="{FF2B5EF4-FFF2-40B4-BE49-F238E27FC236}">
                  <a16:creationId xmlns:a16="http://schemas.microsoft.com/office/drawing/2014/main" id="{ADA807E9-2DCC-4DA0-AA51-2CC0A855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2" name="Oval 526">
              <a:extLst>
                <a:ext uri="{FF2B5EF4-FFF2-40B4-BE49-F238E27FC236}">
                  <a16:creationId xmlns:a16="http://schemas.microsoft.com/office/drawing/2014/main" id="{4CD1ADE8-4BD8-4AC3-A328-90EFBC745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3" name="Oval 527">
              <a:extLst>
                <a:ext uri="{FF2B5EF4-FFF2-40B4-BE49-F238E27FC236}">
                  <a16:creationId xmlns:a16="http://schemas.microsoft.com/office/drawing/2014/main" id="{D29F77A5-A967-4530-B0B6-E94130791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4" name="Oval 528">
              <a:extLst>
                <a:ext uri="{FF2B5EF4-FFF2-40B4-BE49-F238E27FC236}">
                  <a16:creationId xmlns:a16="http://schemas.microsoft.com/office/drawing/2014/main" id="{48E5AC65-F188-4BE7-8A5B-0FA6CE875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5" name="Oval 529">
              <a:extLst>
                <a:ext uri="{FF2B5EF4-FFF2-40B4-BE49-F238E27FC236}">
                  <a16:creationId xmlns:a16="http://schemas.microsoft.com/office/drawing/2014/main" id="{993D6A82-A260-42D9-BC26-240451D0A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6" name="Oval 530">
              <a:extLst>
                <a:ext uri="{FF2B5EF4-FFF2-40B4-BE49-F238E27FC236}">
                  <a16:creationId xmlns:a16="http://schemas.microsoft.com/office/drawing/2014/main" id="{5B392281-F1CD-4EE2-B5DD-DB3C1A960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7" name="Oval 531">
              <a:extLst>
                <a:ext uri="{FF2B5EF4-FFF2-40B4-BE49-F238E27FC236}">
                  <a16:creationId xmlns:a16="http://schemas.microsoft.com/office/drawing/2014/main" id="{808B0296-EF33-476F-8EA1-572A678C4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8" name="Oval 532">
              <a:extLst>
                <a:ext uri="{FF2B5EF4-FFF2-40B4-BE49-F238E27FC236}">
                  <a16:creationId xmlns:a16="http://schemas.microsoft.com/office/drawing/2014/main" id="{0A895B0F-8002-4F66-8B0F-F259A40E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49" name="Oval 533">
              <a:extLst>
                <a:ext uri="{FF2B5EF4-FFF2-40B4-BE49-F238E27FC236}">
                  <a16:creationId xmlns:a16="http://schemas.microsoft.com/office/drawing/2014/main" id="{10F744B4-120B-43A5-ABA7-872D1BC7C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0" name="Oval 534">
              <a:extLst>
                <a:ext uri="{FF2B5EF4-FFF2-40B4-BE49-F238E27FC236}">
                  <a16:creationId xmlns:a16="http://schemas.microsoft.com/office/drawing/2014/main" id="{531D2DCD-6DEA-4F13-ABE3-F8FC13B8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1" name="Oval 535">
              <a:extLst>
                <a:ext uri="{FF2B5EF4-FFF2-40B4-BE49-F238E27FC236}">
                  <a16:creationId xmlns:a16="http://schemas.microsoft.com/office/drawing/2014/main" id="{64920401-6EF9-48A3-A605-819A6CA2A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2" name="Oval 536">
              <a:extLst>
                <a:ext uri="{FF2B5EF4-FFF2-40B4-BE49-F238E27FC236}">
                  <a16:creationId xmlns:a16="http://schemas.microsoft.com/office/drawing/2014/main" id="{32B8BB48-7010-430D-879B-5393FBDF9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3" name="Oval 537">
              <a:extLst>
                <a:ext uri="{FF2B5EF4-FFF2-40B4-BE49-F238E27FC236}">
                  <a16:creationId xmlns:a16="http://schemas.microsoft.com/office/drawing/2014/main" id="{A41B2CE5-8A6C-48BD-AB4C-9998DDCB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4" name="Oval 538">
              <a:extLst>
                <a:ext uri="{FF2B5EF4-FFF2-40B4-BE49-F238E27FC236}">
                  <a16:creationId xmlns:a16="http://schemas.microsoft.com/office/drawing/2014/main" id="{E00318CB-E24D-412E-A49D-8A780822F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5" name="Oval 539">
              <a:extLst>
                <a:ext uri="{FF2B5EF4-FFF2-40B4-BE49-F238E27FC236}">
                  <a16:creationId xmlns:a16="http://schemas.microsoft.com/office/drawing/2014/main" id="{8D1D0ED5-8966-49F3-8467-47ACF19D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6" name="Oval 540">
              <a:extLst>
                <a:ext uri="{FF2B5EF4-FFF2-40B4-BE49-F238E27FC236}">
                  <a16:creationId xmlns:a16="http://schemas.microsoft.com/office/drawing/2014/main" id="{F063FF62-1737-406F-9994-3C0ACA91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7" name="Oval 541">
              <a:extLst>
                <a:ext uri="{FF2B5EF4-FFF2-40B4-BE49-F238E27FC236}">
                  <a16:creationId xmlns:a16="http://schemas.microsoft.com/office/drawing/2014/main" id="{C96A6D12-250E-4C80-9A29-54EE382AD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8" name="Oval 542">
              <a:extLst>
                <a:ext uri="{FF2B5EF4-FFF2-40B4-BE49-F238E27FC236}">
                  <a16:creationId xmlns:a16="http://schemas.microsoft.com/office/drawing/2014/main" id="{6B98AEEF-0F05-4099-8272-3666FF823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59" name="Oval 543">
              <a:extLst>
                <a:ext uri="{FF2B5EF4-FFF2-40B4-BE49-F238E27FC236}">
                  <a16:creationId xmlns:a16="http://schemas.microsoft.com/office/drawing/2014/main" id="{603970AA-070E-40DC-B6F2-2858FB28C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0" name="Oval 544">
              <a:extLst>
                <a:ext uri="{FF2B5EF4-FFF2-40B4-BE49-F238E27FC236}">
                  <a16:creationId xmlns:a16="http://schemas.microsoft.com/office/drawing/2014/main" id="{5E480458-95BD-4D2A-8AEA-688E7356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1" name="Oval 545">
              <a:extLst>
                <a:ext uri="{FF2B5EF4-FFF2-40B4-BE49-F238E27FC236}">
                  <a16:creationId xmlns:a16="http://schemas.microsoft.com/office/drawing/2014/main" id="{ADEB7EE6-6E86-4E9F-9F32-7A8CAB8AC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2" name="Oval 546">
              <a:extLst>
                <a:ext uri="{FF2B5EF4-FFF2-40B4-BE49-F238E27FC236}">
                  <a16:creationId xmlns:a16="http://schemas.microsoft.com/office/drawing/2014/main" id="{6FCDC0DD-7EF5-4BCA-B676-CD1654EAF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3" name="Oval 547">
              <a:extLst>
                <a:ext uri="{FF2B5EF4-FFF2-40B4-BE49-F238E27FC236}">
                  <a16:creationId xmlns:a16="http://schemas.microsoft.com/office/drawing/2014/main" id="{981E8A12-0E4E-4A9D-B6B3-E2EA30545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4" name="Oval 548">
              <a:extLst>
                <a:ext uri="{FF2B5EF4-FFF2-40B4-BE49-F238E27FC236}">
                  <a16:creationId xmlns:a16="http://schemas.microsoft.com/office/drawing/2014/main" id="{B808FE99-6814-4D57-9BAF-6302ECA70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5" name="Oval 549">
              <a:extLst>
                <a:ext uri="{FF2B5EF4-FFF2-40B4-BE49-F238E27FC236}">
                  <a16:creationId xmlns:a16="http://schemas.microsoft.com/office/drawing/2014/main" id="{E423B7F8-6B52-487D-AD9D-B0158A27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6" name="Oval 550">
              <a:extLst>
                <a:ext uri="{FF2B5EF4-FFF2-40B4-BE49-F238E27FC236}">
                  <a16:creationId xmlns:a16="http://schemas.microsoft.com/office/drawing/2014/main" id="{7601D291-5BD6-43D3-8304-D42492E5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7" name="Oval 551">
              <a:extLst>
                <a:ext uri="{FF2B5EF4-FFF2-40B4-BE49-F238E27FC236}">
                  <a16:creationId xmlns:a16="http://schemas.microsoft.com/office/drawing/2014/main" id="{E766C841-4B91-46AC-A6F6-60FC194A1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8" name="Oval 552">
              <a:extLst>
                <a:ext uri="{FF2B5EF4-FFF2-40B4-BE49-F238E27FC236}">
                  <a16:creationId xmlns:a16="http://schemas.microsoft.com/office/drawing/2014/main" id="{023B785C-4175-474C-BE17-7B9467FCA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69" name="Oval 553">
              <a:extLst>
                <a:ext uri="{FF2B5EF4-FFF2-40B4-BE49-F238E27FC236}">
                  <a16:creationId xmlns:a16="http://schemas.microsoft.com/office/drawing/2014/main" id="{7231AA05-E355-4BCD-A102-FAC3DA0E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0" name="Oval 554">
              <a:extLst>
                <a:ext uri="{FF2B5EF4-FFF2-40B4-BE49-F238E27FC236}">
                  <a16:creationId xmlns:a16="http://schemas.microsoft.com/office/drawing/2014/main" id="{7637620C-511F-4001-AE61-11BA7AF1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1" name="Oval 555">
              <a:extLst>
                <a:ext uri="{FF2B5EF4-FFF2-40B4-BE49-F238E27FC236}">
                  <a16:creationId xmlns:a16="http://schemas.microsoft.com/office/drawing/2014/main" id="{0645F7D5-9AA6-4455-B4F1-01B6B37A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2" name="Oval 556">
              <a:extLst>
                <a:ext uri="{FF2B5EF4-FFF2-40B4-BE49-F238E27FC236}">
                  <a16:creationId xmlns:a16="http://schemas.microsoft.com/office/drawing/2014/main" id="{ACC5501F-DF91-4846-95D0-37BAFF4EF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3" name="Oval 557">
              <a:extLst>
                <a:ext uri="{FF2B5EF4-FFF2-40B4-BE49-F238E27FC236}">
                  <a16:creationId xmlns:a16="http://schemas.microsoft.com/office/drawing/2014/main" id="{85A922D6-8005-44C3-8FA5-165BA2740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4" name="Oval 558">
              <a:extLst>
                <a:ext uri="{FF2B5EF4-FFF2-40B4-BE49-F238E27FC236}">
                  <a16:creationId xmlns:a16="http://schemas.microsoft.com/office/drawing/2014/main" id="{3CD4D692-1A07-4A05-A078-AB88C7829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5" name="Oval 559">
              <a:extLst>
                <a:ext uri="{FF2B5EF4-FFF2-40B4-BE49-F238E27FC236}">
                  <a16:creationId xmlns:a16="http://schemas.microsoft.com/office/drawing/2014/main" id="{A2720640-48EA-4143-AA45-4E417917B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6" name="Oval 560">
              <a:extLst>
                <a:ext uri="{FF2B5EF4-FFF2-40B4-BE49-F238E27FC236}">
                  <a16:creationId xmlns:a16="http://schemas.microsoft.com/office/drawing/2014/main" id="{E52687A6-B1D1-41BE-A18B-5B6B92D83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7" name="Oval 561">
              <a:extLst>
                <a:ext uri="{FF2B5EF4-FFF2-40B4-BE49-F238E27FC236}">
                  <a16:creationId xmlns:a16="http://schemas.microsoft.com/office/drawing/2014/main" id="{565330A6-1D7A-4F4C-8757-005299797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8" name="Oval 562">
              <a:extLst>
                <a:ext uri="{FF2B5EF4-FFF2-40B4-BE49-F238E27FC236}">
                  <a16:creationId xmlns:a16="http://schemas.microsoft.com/office/drawing/2014/main" id="{DC81892D-5AA3-4427-8841-FC35E4B6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79" name="Oval 563">
              <a:extLst>
                <a:ext uri="{FF2B5EF4-FFF2-40B4-BE49-F238E27FC236}">
                  <a16:creationId xmlns:a16="http://schemas.microsoft.com/office/drawing/2014/main" id="{C5A79B90-391A-4137-B302-B9E2F2320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0" name="Oval 564">
              <a:extLst>
                <a:ext uri="{FF2B5EF4-FFF2-40B4-BE49-F238E27FC236}">
                  <a16:creationId xmlns:a16="http://schemas.microsoft.com/office/drawing/2014/main" id="{F32B780F-67FA-4CCF-BBD3-1CF00EE3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1" name="Oval 565">
              <a:extLst>
                <a:ext uri="{FF2B5EF4-FFF2-40B4-BE49-F238E27FC236}">
                  <a16:creationId xmlns:a16="http://schemas.microsoft.com/office/drawing/2014/main" id="{A23FCA0C-9071-464D-BA22-AEC11A0C0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2" name="Oval 566">
              <a:extLst>
                <a:ext uri="{FF2B5EF4-FFF2-40B4-BE49-F238E27FC236}">
                  <a16:creationId xmlns:a16="http://schemas.microsoft.com/office/drawing/2014/main" id="{19F41F80-C86F-41C2-B5D0-8B838FDC6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3" name="Oval 567">
              <a:extLst>
                <a:ext uri="{FF2B5EF4-FFF2-40B4-BE49-F238E27FC236}">
                  <a16:creationId xmlns:a16="http://schemas.microsoft.com/office/drawing/2014/main" id="{E2060129-EA8C-4854-92B4-F9494BF8E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4" name="Oval 568">
              <a:extLst>
                <a:ext uri="{FF2B5EF4-FFF2-40B4-BE49-F238E27FC236}">
                  <a16:creationId xmlns:a16="http://schemas.microsoft.com/office/drawing/2014/main" id="{3CB43C2C-7C9B-43EB-B885-75F895D44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5" name="Oval 569">
              <a:extLst>
                <a:ext uri="{FF2B5EF4-FFF2-40B4-BE49-F238E27FC236}">
                  <a16:creationId xmlns:a16="http://schemas.microsoft.com/office/drawing/2014/main" id="{2EF1F97F-BE24-4507-A493-605D2E830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6" name="Oval 570">
              <a:extLst>
                <a:ext uri="{FF2B5EF4-FFF2-40B4-BE49-F238E27FC236}">
                  <a16:creationId xmlns:a16="http://schemas.microsoft.com/office/drawing/2014/main" id="{A854B839-1C31-4913-9620-A73FB6A30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7" name="Oval 571">
              <a:extLst>
                <a:ext uri="{FF2B5EF4-FFF2-40B4-BE49-F238E27FC236}">
                  <a16:creationId xmlns:a16="http://schemas.microsoft.com/office/drawing/2014/main" id="{20110101-89C5-4FDA-AF3F-E14510F41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8" name="Oval 572">
              <a:extLst>
                <a:ext uri="{FF2B5EF4-FFF2-40B4-BE49-F238E27FC236}">
                  <a16:creationId xmlns:a16="http://schemas.microsoft.com/office/drawing/2014/main" id="{921343C7-6190-4708-9748-95D73E8C4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89" name="Oval 573">
              <a:extLst>
                <a:ext uri="{FF2B5EF4-FFF2-40B4-BE49-F238E27FC236}">
                  <a16:creationId xmlns:a16="http://schemas.microsoft.com/office/drawing/2014/main" id="{8E77FC56-37AF-48B2-AC2F-1D129FF34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0" name="Oval 574">
              <a:extLst>
                <a:ext uri="{FF2B5EF4-FFF2-40B4-BE49-F238E27FC236}">
                  <a16:creationId xmlns:a16="http://schemas.microsoft.com/office/drawing/2014/main" id="{C388CFF7-CE5D-462F-8EE8-259D85335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1" name="Oval 575">
              <a:extLst>
                <a:ext uri="{FF2B5EF4-FFF2-40B4-BE49-F238E27FC236}">
                  <a16:creationId xmlns:a16="http://schemas.microsoft.com/office/drawing/2014/main" id="{8EB5DEA8-2826-447B-A3ED-CF8333A6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2" name="Oval 576">
              <a:extLst>
                <a:ext uri="{FF2B5EF4-FFF2-40B4-BE49-F238E27FC236}">
                  <a16:creationId xmlns:a16="http://schemas.microsoft.com/office/drawing/2014/main" id="{2BB19C30-6382-4EB2-9F89-B5DCB46C1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3" name="Oval 577">
              <a:extLst>
                <a:ext uri="{FF2B5EF4-FFF2-40B4-BE49-F238E27FC236}">
                  <a16:creationId xmlns:a16="http://schemas.microsoft.com/office/drawing/2014/main" id="{D0CA3E4C-8502-40DA-81A6-C53471778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4" name="Oval 578">
              <a:extLst>
                <a:ext uri="{FF2B5EF4-FFF2-40B4-BE49-F238E27FC236}">
                  <a16:creationId xmlns:a16="http://schemas.microsoft.com/office/drawing/2014/main" id="{59747C6B-C1AC-4137-8EFA-2962CB1A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5" name="Oval 579">
              <a:extLst>
                <a:ext uri="{FF2B5EF4-FFF2-40B4-BE49-F238E27FC236}">
                  <a16:creationId xmlns:a16="http://schemas.microsoft.com/office/drawing/2014/main" id="{F463C291-CB12-4949-8AA4-EFD47B3A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6" name="Oval 580">
              <a:extLst>
                <a:ext uri="{FF2B5EF4-FFF2-40B4-BE49-F238E27FC236}">
                  <a16:creationId xmlns:a16="http://schemas.microsoft.com/office/drawing/2014/main" id="{E7FE4749-B6B9-40E1-B9D7-3F88D66AB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7" name="Oval 581">
              <a:extLst>
                <a:ext uri="{FF2B5EF4-FFF2-40B4-BE49-F238E27FC236}">
                  <a16:creationId xmlns:a16="http://schemas.microsoft.com/office/drawing/2014/main" id="{529EE78B-5CE0-403C-9063-E1E8DE6D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8" name="Oval 582">
              <a:extLst>
                <a:ext uri="{FF2B5EF4-FFF2-40B4-BE49-F238E27FC236}">
                  <a16:creationId xmlns:a16="http://schemas.microsoft.com/office/drawing/2014/main" id="{F5C50F90-75CB-4E16-8DF3-B70478A8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99" name="Oval 583">
              <a:extLst>
                <a:ext uri="{FF2B5EF4-FFF2-40B4-BE49-F238E27FC236}">
                  <a16:creationId xmlns:a16="http://schemas.microsoft.com/office/drawing/2014/main" id="{D5149307-5643-4DC3-AE33-DDBBDB6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0" name="Oval 584">
              <a:extLst>
                <a:ext uri="{FF2B5EF4-FFF2-40B4-BE49-F238E27FC236}">
                  <a16:creationId xmlns:a16="http://schemas.microsoft.com/office/drawing/2014/main" id="{5F7F3E4E-74F0-4432-B6AF-E8A3044CA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1" name="Oval 585">
              <a:extLst>
                <a:ext uri="{FF2B5EF4-FFF2-40B4-BE49-F238E27FC236}">
                  <a16:creationId xmlns:a16="http://schemas.microsoft.com/office/drawing/2014/main" id="{CCB69BB1-334C-425A-B3FB-0FED1279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2" name="Oval 586">
              <a:extLst>
                <a:ext uri="{FF2B5EF4-FFF2-40B4-BE49-F238E27FC236}">
                  <a16:creationId xmlns:a16="http://schemas.microsoft.com/office/drawing/2014/main" id="{5DC77977-1463-40BF-90F7-1FB71D86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3" name="Oval 587">
              <a:extLst>
                <a:ext uri="{FF2B5EF4-FFF2-40B4-BE49-F238E27FC236}">
                  <a16:creationId xmlns:a16="http://schemas.microsoft.com/office/drawing/2014/main" id="{C1BA844C-B046-4FEC-AE94-4D5A6A787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4" name="Oval 588">
              <a:extLst>
                <a:ext uri="{FF2B5EF4-FFF2-40B4-BE49-F238E27FC236}">
                  <a16:creationId xmlns:a16="http://schemas.microsoft.com/office/drawing/2014/main" id="{D999093B-D0A9-4D15-AE54-470DBED77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5" name="Oval 589">
              <a:extLst>
                <a:ext uri="{FF2B5EF4-FFF2-40B4-BE49-F238E27FC236}">
                  <a16:creationId xmlns:a16="http://schemas.microsoft.com/office/drawing/2014/main" id="{82BFEC55-93DB-4FBE-8C0E-82D723A3C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6" name="Oval 590">
              <a:extLst>
                <a:ext uri="{FF2B5EF4-FFF2-40B4-BE49-F238E27FC236}">
                  <a16:creationId xmlns:a16="http://schemas.microsoft.com/office/drawing/2014/main" id="{2C237EBB-6ED9-4792-8316-F642E34D5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7" name="Oval 591">
              <a:extLst>
                <a:ext uri="{FF2B5EF4-FFF2-40B4-BE49-F238E27FC236}">
                  <a16:creationId xmlns:a16="http://schemas.microsoft.com/office/drawing/2014/main" id="{7D4A5B96-C1B1-4924-90FC-E70CBD7B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8" name="Oval 592">
              <a:extLst>
                <a:ext uri="{FF2B5EF4-FFF2-40B4-BE49-F238E27FC236}">
                  <a16:creationId xmlns:a16="http://schemas.microsoft.com/office/drawing/2014/main" id="{7F3AFDD7-A9B6-4DD3-9089-BF04B76DC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09" name="Oval 593">
              <a:extLst>
                <a:ext uri="{FF2B5EF4-FFF2-40B4-BE49-F238E27FC236}">
                  <a16:creationId xmlns:a16="http://schemas.microsoft.com/office/drawing/2014/main" id="{D6D15CFD-8A8A-437E-93E4-FCA2825E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0" name="Oval 594">
              <a:extLst>
                <a:ext uri="{FF2B5EF4-FFF2-40B4-BE49-F238E27FC236}">
                  <a16:creationId xmlns:a16="http://schemas.microsoft.com/office/drawing/2014/main" id="{44F24550-5DE1-4635-BA67-601B45494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1" name="Oval 595">
              <a:extLst>
                <a:ext uri="{FF2B5EF4-FFF2-40B4-BE49-F238E27FC236}">
                  <a16:creationId xmlns:a16="http://schemas.microsoft.com/office/drawing/2014/main" id="{1760CCD2-5F75-4E75-85E3-6CCD70C89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2" name="Oval 596">
              <a:extLst>
                <a:ext uri="{FF2B5EF4-FFF2-40B4-BE49-F238E27FC236}">
                  <a16:creationId xmlns:a16="http://schemas.microsoft.com/office/drawing/2014/main" id="{1EB88C6B-5AA4-4BD8-BB81-7933B8451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3" name="Oval 597">
              <a:extLst>
                <a:ext uri="{FF2B5EF4-FFF2-40B4-BE49-F238E27FC236}">
                  <a16:creationId xmlns:a16="http://schemas.microsoft.com/office/drawing/2014/main" id="{732C89EA-2C4C-4F80-9B51-CFABD4CB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4" name="Oval 598">
              <a:extLst>
                <a:ext uri="{FF2B5EF4-FFF2-40B4-BE49-F238E27FC236}">
                  <a16:creationId xmlns:a16="http://schemas.microsoft.com/office/drawing/2014/main" id="{40EDA418-CC7B-4A2B-907B-4DA9893D8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5" name="Oval 599">
              <a:extLst>
                <a:ext uri="{FF2B5EF4-FFF2-40B4-BE49-F238E27FC236}">
                  <a16:creationId xmlns:a16="http://schemas.microsoft.com/office/drawing/2014/main" id="{285EFB04-F780-4384-92FD-C1F591FFC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6" name="Oval 600">
              <a:extLst>
                <a:ext uri="{FF2B5EF4-FFF2-40B4-BE49-F238E27FC236}">
                  <a16:creationId xmlns:a16="http://schemas.microsoft.com/office/drawing/2014/main" id="{FC13B3B5-FEB2-4419-BD37-03807E22F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7" name="Oval 601">
              <a:extLst>
                <a:ext uri="{FF2B5EF4-FFF2-40B4-BE49-F238E27FC236}">
                  <a16:creationId xmlns:a16="http://schemas.microsoft.com/office/drawing/2014/main" id="{A3FC941B-D38D-4437-B61C-BEDE7591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8" name="Oval 602">
              <a:extLst>
                <a:ext uri="{FF2B5EF4-FFF2-40B4-BE49-F238E27FC236}">
                  <a16:creationId xmlns:a16="http://schemas.microsoft.com/office/drawing/2014/main" id="{A73D3B17-C9CD-4D11-BA82-87D9BE663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19" name="Oval 603">
              <a:extLst>
                <a:ext uri="{FF2B5EF4-FFF2-40B4-BE49-F238E27FC236}">
                  <a16:creationId xmlns:a16="http://schemas.microsoft.com/office/drawing/2014/main" id="{EB92CC5F-74C5-4111-B571-ADE1F4F24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20" name="Oval 604">
              <a:extLst>
                <a:ext uri="{FF2B5EF4-FFF2-40B4-BE49-F238E27FC236}">
                  <a16:creationId xmlns:a16="http://schemas.microsoft.com/office/drawing/2014/main" id="{F1317366-49FA-48FC-ADB5-79F5C6FA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21" name="Oval 605">
              <a:extLst>
                <a:ext uri="{FF2B5EF4-FFF2-40B4-BE49-F238E27FC236}">
                  <a16:creationId xmlns:a16="http://schemas.microsoft.com/office/drawing/2014/main" id="{2D68CC7B-F36A-4BBE-8579-73CE26F7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22" name="Oval 606">
              <a:extLst>
                <a:ext uri="{FF2B5EF4-FFF2-40B4-BE49-F238E27FC236}">
                  <a16:creationId xmlns:a16="http://schemas.microsoft.com/office/drawing/2014/main" id="{BEF38721-38D1-4CCB-86E8-C53F193CE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23" name="Oval 607">
              <a:extLst>
                <a:ext uri="{FF2B5EF4-FFF2-40B4-BE49-F238E27FC236}">
                  <a16:creationId xmlns:a16="http://schemas.microsoft.com/office/drawing/2014/main" id="{C5438E65-2D86-4BD7-B606-DA0B679F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517" name="Group 809">
            <a:extLst>
              <a:ext uri="{FF2B5EF4-FFF2-40B4-BE49-F238E27FC236}">
                <a16:creationId xmlns:a16="http://schemas.microsoft.com/office/drawing/2014/main" id="{E95F74AA-B92C-46C5-AE65-B4F26E27852D}"/>
              </a:ext>
            </a:extLst>
          </p:cNvPr>
          <p:cNvGrpSpPr>
            <a:grpSpLocks/>
          </p:cNvGrpSpPr>
          <p:nvPr/>
        </p:nvGrpSpPr>
        <p:grpSpPr bwMode="auto">
          <a:xfrm>
            <a:off x="5532439" y="2640014"/>
            <a:ext cx="4503737" cy="77787"/>
            <a:chOff x="2525" y="1663"/>
            <a:chExt cx="2837" cy="49"/>
          </a:xfrm>
        </p:grpSpPr>
        <p:sp>
          <p:nvSpPr>
            <p:cNvPr id="9825" name="Oval 609">
              <a:extLst>
                <a:ext uri="{FF2B5EF4-FFF2-40B4-BE49-F238E27FC236}">
                  <a16:creationId xmlns:a16="http://schemas.microsoft.com/office/drawing/2014/main" id="{52583FE1-CD8F-4302-81A0-30F75D4F2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26" name="Oval 610">
              <a:extLst>
                <a:ext uri="{FF2B5EF4-FFF2-40B4-BE49-F238E27FC236}">
                  <a16:creationId xmlns:a16="http://schemas.microsoft.com/office/drawing/2014/main" id="{C657D65A-D60F-4B50-86C1-B88B5134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27" name="Oval 611">
              <a:extLst>
                <a:ext uri="{FF2B5EF4-FFF2-40B4-BE49-F238E27FC236}">
                  <a16:creationId xmlns:a16="http://schemas.microsoft.com/office/drawing/2014/main" id="{6306D051-A06B-4AAD-A31C-529F7F8AF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28" name="Oval 612">
              <a:extLst>
                <a:ext uri="{FF2B5EF4-FFF2-40B4-BE49-F238E27FC236}">
                  <a16:creationId xmlns:a16="http://schemas.microsoft.com/office/drawing/2014/main" id="{B19AD1F9-A0FB-407C-A558-B33E9B206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29" name="Oval 613">
              <a:extLst>
                <a:ext uri="{FF2B5EF4-FFF2-40B4-BE49-F238E27FC236}">
                  <a16:creationId xmlns:a16="http://schemas.microsoft.com/office/drawing/2014/main" id="{306DFB4F-9213-4123-AD55-5E7F1CA38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0" name="Oval 614">
              <a:extLst>
                <a:ext uri="{FF2B5EF4-FFF2-40B4-BE49-F238E27FC236}">
                  <a16:creationId xmlns:a16="http://schemas.microsoft.com/office/drawing/2014/main" id="{BFA0DDA3-451B-4A23-847B-895B8FE25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1" name="Oval 615">
              <a:extLst>
                <a:ext uri="{FF2B5EF4-FFF2-40B4-BE49-F238E27FC236}">
                  <a16:creationId xmlns:a16="http://schemas.microsoft.com/office/drawing/2014/main" id="{63E9EE01-BB6C-481E-AC71-2B7708B9F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2" name="Oval 616">
              <a:extLst>
                <a:ext uri="{FF2B5EF4-FFF2-40B4-BE49-F238E27FC236}">
                  <a16:creationId xmlns:a16="http://schemas.microsoft.com/office/drawing/2014/main" id="{68784FFD-7F90-4D77-9E1A-0BFE27BA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3" name="Oval 617">
              <a:extLst>
                <a:ext uri="{FF2B5EF4-FFF2-40B4-BE49-F238E27FC236}">
                  <a16:creationId xmlns:a16="http://schemas.microsoft.com/office/drawing/2014/main" id="{E5581EA1-C6B3-4F56-89F1-401310C26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4" name="Oval 618">
              <a:extLst>
                <a:ext uri="{FF2B5EF4-FFF2-40B4-BE49-F238E27FC236}">
                  <a16:creationId xmlns:a16="http://schemas.microsoft.com/office/drawing/2014/main" id="{4DFB68F1-2AE7-4BF3-BEF7-4594734E0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5" name="Oval 619">
              <a:extLst>
                <a:ext uri="{FF2B5EF4-FFF2-40B4-BE49-F238E27FC236}">
                  <a16:creationId xmlns:a16="http://schemas.microsoft.com/office/drawing/2014/main" id="{B7048D42-0131-4738-8142-A21E3E8B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6" name="Oval 620">
              <a:extLst>
                <a:ext uri="{FF2B5EF4-FFF2-40B4-BE49-F238E27FC236}">
                  <a16:creationId xmlns:a16="http://schemas.microsoft.com/office/drawing/2014/main" id="{99336EB5-A0B7-4F92-B1BB-F64683D8D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7" name="Oval 621">
              <a:extLst>
                <a:ext uri="{FF2B5EF4-FFF2-40B4-BE49-F238E27FC236}">
                  <a16:creationId xmlns:a16="http://schemas.microsoft.com/office/drawing/2014/main" id="{42824A9B-7470-4CF8-8F39-087E33870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8" name="Oval 622">
              <a:extLst>
                <a:ext uri="{FF2B5EF4-FFF2-40B4-BE49-F238E27FC236}">
                  <a16:creationId xmlns:a16="http://schemas.microsoft.com/office/drawing/2014/main" id="{C7081A0B-F92F-4519-9049-4117C03D1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39" name="Oval 623">
              <a:extLst>
                <a:ext uri="{FF2B5EF4-FFF2-40B4-BE49-F238E27FC236}">
                  <a16:creationId xmlns:a16="http://schemas.microsoft.com/office/drawing/2014/main" id="{2A089B40-2F59-4A3F-8979-36A4F9998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0" name="Oval 624">
              <a:extLst>
                <a:ext uri="{FF2B5EF4-FFF2-40B4-BE49-F238E27FC236}">
                  <a16:creationId xmlns:a16="http://schemas.microsoft.com/office/drawing/2014/main" id="{52806843-021C-4406-85A7-240E5DC63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1" name="Oval 625">
              <a:extLst>
                <a:ext uri="{FF2B5EF4-FFF2-40B4-BE49-F238E27FC236}">
                  <a16:creationId xmlns:a16="http://schemas.microsoft.com/office/drawing/2014/main" id="{02D4C7C7-5488-41B5-B24C-1E47D2053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2" name="Oval 626">
              <a:extLst>
                <a:ext uri="{FF2B5EF4-FFF2-40B4-BE49-F238E27FC236}">
                  <a16:creationId xmlns:a16="http://schemas.microsoft.com/office/drawing/2014/main" id="{A0AA05E1-0E13-47C7-9F21-ECD4E711B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3" name="Oval 627">
              <a:extLst>
                <a:ext uri="{FF2B5EF4-FFF2-40B4-BE49-F238E27FC236}">
                  <a16:creationId xmlns:a16="http://schemas.microsoft.com/office/drawing/2014/main" id="{4F8D2CEC-47DD-4061-8A72-0BF1E2151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4" name="Oval 628">
              <a:extLst>
                <a:ext uri="{FF2B5EF4-FFF2-40B4-BE49-F238E27FC236}">
                  <a16:creationId xmlns:a16="http://schemas.microsoft.com/office/drawing/2014/main" id="{13119E96-051D-42A8-B022-24C06843B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5" name="Oval 629">
              <a:extLst>
                <a:ext uri="{FF2B5EF4-FFF2-40B4-BE49-F238E27FC236}">
                  <a16:creationId xmlns:a16="http://schemas.microsoft.com/office/drawing/2014/main" id="{0E455E3E-007C-4A98-AFC0-4DCD4DE77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6" name="Oval 630">
              <a:extLst>
                <a:ext uri="{FF2B5EF4-FFF2-40B4-BE49-F238E27FC236}">
                  <a16:creationId xmlns:a16="http://schemas.microsoft.com/office/drawing/2014/main" id="{94DB926B-2710-4DA2-BABF-43EEF381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7" name="Oval 631">
              <a:extLst>
                <a:ext uri="{FF2B5EF4-FFF2-40B4-BE49-F238E27FC236}">
                  <a16:creationId xmlns:a16="http://schemas.microsoft.com/office/drawing/2014/main" id="{51BDEFE1-F4E5-4D47-8909-9F737C390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8" name="Oval 632">
              <a:extLst>
                <a:ext uri="{FF2B5EF4-FFF2-40B4-BE49-F238E27FC236}">
                  <a16:creationId xmlns:a16="http://schemas.microsoft.com/office/drawing/2014/main" id="{FF68628A-D30D-4A2A-90B1-7ADD9029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49" name="Oval 633">
              <a:extLst>
                <a:ext uri="{FF2B5EF4-FFF2-40B4-BE49-F238E27FC236}">
                  <a16:creationId xmlns:a16="http://schemas.microsoft.com/office/drawing/2014/main" id="{92907338-8978-43A4-B8CA-EED10B41A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0" name="Oval 634">
              <a:extLst>
                <a:ext uri="{FF2B5EF4-FFF2-40B4-BE49-F238E27FC236}">
                  <a16:creationId xmlns:a16="http://schemas.microsoft.com/office/drawing/2014/main" id="{D24772BA-FDEC-40BB-9EC5-67D725AF6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1" name="Oval 635">
              <a:extLst>
                <a:ext uri="{FF2B5EF4-FFF2-40B4-BE49-F238E27FC236}">
                  <a16:creationId xmlns:a16="http://schemas.microsoft.com/office/drawing/2014/main" id="{F0775008-6EEF-4360-8EBF-7C9C023E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2" name="Oval 636">
              <a:extLst>
                <a:ext uri="{FF2B5EF4-FFF2-40B4-BE49-F238E27FC236}">
                  <a16:creationId xmlns:a16="http://schemas.microsoft.com/office/drawing/2014/main" id="{9A21B08D-0AAF-4A3F-91AD-B0C105B77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3" name="Oval 637">
              <a:extLst>
                <a:ext uri="{FF2B5EF4-FFF2-40B4-BE49-F238E27FC236}">
                  <a16:creationId xmlns:a16="http://schemas.microsoft.com/office/drawing/2014/main" id="{6DE8D8DA-94E0-4A03-9285-F5E25EAC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4" name="Oval 638">
              <a:extLst>
                <a:ext uri="{FF2B5EF4-FFF2-40B4-BE49-F238E27FC236}">
                  <a16:creationId xmlns:a16="http://schemas.microsoft.com/office/drawing/2014/main" id="{725E8AB6-4683-49C5-8399-D3A200469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5" name="Oval 639">
              <a:extLst>
                <a:ext uri="{FF2B5EF4-FFF2-40B4-BE49-F238E27FC236}">
                  <a16:creationId xmlns:a16="http://schemas.microsoft.com/office/drawing/2014/main" id="{9F4A12AF-6B79-48B8-A20E-2371F9F9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6" name="Oval 640">
              <a:extLst>
                <a:ext uri="{FF2B5EF4-FFF2-40B4-BE49-F238E27FC236}">
                  <a16:creationId xmlns:a16="http://schemas.microsoft.com/office/drawing/2014/main" id="{FDAEC9BF-6900-4E81-9F99-A3FF985C4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7" name="Oval 641">
              <a:extLst>
                <a:ext uri="{FF2B5EF4-FFF2-40B4-BE49-F238E27FC236}">
                  <a16:creationId xmlns:a16="http://schemas.microsoft.com/office/drawing/2014/main" id="{D0E0042D-50A9-4EE4-A6E9-E6B3BA92D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8" name="Oval 642">
              <a:extLst>
                <a:ext uri="{FF2B5EF4-FFF2-40B4-BE49-F238E27FC236}">
                  <a16:creationId xmlns:a16="http://schemas.microsoft.com/office/drawing/2014/main" id="{F11928D0-0A15-4A29-8AA8-01E16B8B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59" name="Oval 643">
              <a:extLst>
                <a:ext uri="{FF2B5EF4-FFF2-40B4-BE49-F238E27FC236}">
                  <a16:creationId xmlns:a16="http://schemas.microsoft.com/office/drawing/2014/main" id="{43D2A93C-B5E1-4919-A6CD-5E5F8D162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0" name="Oval 644">
              <a:extLst>
                <a:ext uri="{FF2B5EF4-FFF2-40B4-BE49-F238E27FC236}">
                  <a16:creationId xmlns:a16="http://schemas.microsoft.com/office/drawing/2014/main" id="{276E7B3F-4D38-47A3-8333-6E6E496D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1" name="Oval 645">
              <a:extLst>
                <a:ext uri="{FF2B5EF4-FFF2-40B4-BE49-F238E27FC236}">
                  <a16:creationId xmlns:a16="http://schemas.microsoft.com/office/drawing/2014/main" id="{0BD432F0-97C6-46B0-9E69-2B2B4950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2" name="Oval 646">
              <a:extLst>
                <a:ext uri="{FF2B5EF4-FFF2-40B4-BE49-F238E27FC236}">
                  <a16:creationId xmlns:a16="http://schemas.microsoft.com/office/drawing/2014/main" id="{6E3CBC63-2497-4E2B-A63D-EFEC8F64F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3" name="Oval 647">
              <a:extLst>
                <a:ext uri="{FF2B5EF4-FFF2-40B4-BE49-F238E27FC236}">
                  <a16:creationId xmlns:a16="http://schemas.microsoft.com/office/drawing/2014/main" id="{4496AF76-03B0-4F65-A241-9F06FA815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4" name="Oval 648">
              <a:extLst>
                <a:ext uri="{FF2B5EF4-FFF2-40B4-BE49-F238E27FC236}">
                  <a16:creationId xmlns:a16="http://schemas.microsoft.com/office/drawing/2014/main" id="{0EDFC6AA-BF86-42DB-8917-4FBEAA5D9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5" name="Oval 649">
              <a:extLst>
                <a:ext uri="{FF2B5EF4-FFF2-40B4-BE49-F238E27FC236}">
                  <a16:creationId xmlns:a16="http://schemas.microsoft.com/office/drawing/2014/main" id="{66A58CAC-367C-4A1A-B769-DA2010F3F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6" name="Oval 650">
              <a:extLst>
                <a:ext uri="{FF2B5EF4-FFF2-40B4-BE49-F238E27FC236}">
                  <a16:creationId xmlns:a16="http://schemas.microsoft.com/office/drawing/2014/main" id="{6651C01E-8B67-4F1D-946F-6DCD05DA0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7" name="Oval 651">
              <a:extLst>
                <a:ext uri="{FF2B5EF4-FFF2-40B4-BE49-F238E27FC236}">
                  <a16:creationId xmlns:a16="http://schemas.microsoft.com/office/drawing/2014/main" id="{FC9D6AE6-32E9-4205-9DA1-5CF8418A6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8" name="Oval 652">
              <a:extLst>
                <a:ext uri="{FF2B5EF4-FFF2-40B4-BE49-F238E27FC236}">
                  <a16:creationId xmlns:a16="http://schemas.microsoft.com/office/drawing/2014/main" id="{8C3BD7C0-744E-4239-8EC1-935F2BF4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69" name="Oval 653">
              <a:extLst>
                <a:ext uri="{FF2B5EF4-FFF2-40B4-BE49-F238E27FC236}">
                  <a16:creationId xmlns:a16="http://schemas.microsoft.com/office/drawing/2014/main" id="{3B3DB04F-AF88-40D2-B405-B20FD83DD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0" name="Oval 654">
              <a:extLst>
                <a:ext uri="{FF2B5EF4-FFF2-40B4-BE49-F238E27FC236}">
                  <a16:creationId xmlns:a16="http://schemas.microsoft.com/office/drawing/2014/main" id="{A07AB253-B8D6-46D5-89F7-8D41C35FD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1" name="Oval 655">
              <a:extLst>
                <a:ext uri="{FF2B5EF4-FFF2-40B4-BE49-F238E27FC236}">
                  <a16:creationId xmlns:a16="http://schemas.microsoft.com/office/drawing/2014/main" id="{FBBAB161-3C6B-4B31-9DB2-B202FFD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2" name="Oval 656">
              <a:extLst>
                <a:ext uri="{FF2B5EF4-FFF2-40B4-BE49-F238E27FC236}">
                  <a16:creationId xmlns:a16="http://schemas.microsoft.com/office/drawing/2014/main" id="{0FCCF4DB-5185-44E8-A3CE-389F429CE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3" name="Oval 657">
              <a:extLst>
                <a:ext uri="{FF2B5EF4-FFF2-40B4-BE49-F238E27FC236}">
                  <a16:creationId xmlns:a16="http://schemas.microsoft.com/office/drawing/2014/main" id="{F8AF8DD1-2576-44D8-907C-FA6FB3FEE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4" name="Oval 658">
              <a:extLst>
                <a:ext uri="{FF2B5EF4-FFF2-40B4-BE49-F238E27FC236}">
                  <a16:creationId xmlns:a16="http://schemas.microsoft.com/office/drawing/2014/main" id="{A9B7071D-5110-4E54-A4B5-F309FF58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5" name="Oval 659">
              <a:extLst>
                <a:ext uri="{FF2B5EF4-FFF2-40B4-BE49-F238E27FC236}">
                  <a16:creationId xmlns:a16="http://schemas.microsoft.com/office/drawing/2014/main" id="{6B1E6540-420E-4BFB-A0E1-A9C758231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6" name="Oval 660">
              <a:extLst>
                <a:ext uri="{FF2B5EF4-FFF2-40B4-BE49-F238E27FC236}">
                  <a16:creationId xmlns:a16="http://schemas.microsoft.com/office/drawing/2014/main" id="{AB28893E-B1F9-4ADA-B28C-493344B5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7" name="Oval 661">
              <a:extLst>
                <a:ext uri="{FF2B5EF4-FFF2-40B4-BE49-F238E27FC236}">
                  <a16:creationId xmlns:a16="http://schemas.microsoft.com/office/drawing/2014/main" id="{6BFBC126-B727-489B-AC6D-44379557F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8" name="Oval 662">
              <a:extLst>
                <a:ext uri="{FF2B5EF4-FFF2-40B4-BE49-F238E27FC236}">
                  <a16:creationId xmlns:a16="http://schemas.microsoft.com/office/drawing/2014/main" id="{363A1614-529A-4A3E-93CC-060D7DC36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79" name="Oval 663">
              <a:extLst>
                <a:ext uri="{FF2B5EF4-FFF2-40B4-BE49-F238E27FC236}">
                  <a16:creationId xmlns:a16="http://schemas.microsoft.com/office/drawing/2014/main" id="{6630F32E-BB63-405E-8585-E80BA06D4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0" name="Oval 664">
              <a:extLst>
                <a:ext uri="{FF2B5EF4-FFF2-40B4-BE49-F238E27FC236}">
                  <a16:creationId xmlns:a16="http://schemas.microsoft.com/office/drawing/2014/main" id="{4CE4AE71-62E4-44C0-A6FD-F4976548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1" name="Oval 665">
              <a:extLst>
                <a:ext uri="{FF2B5EF4-FFF2-40B4-BE49-F238E27FC236}">
                  <a16:creationId xmlns:a16="http://schemas.microsoft.com/office/drawing/2014/main" id="{78C0D990-5DA4-4408-A0FA-3F0BA9DB9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2" name="Oval 666">
              <a:extLst>
                <a:ext uri="{FF2B5EF4-FFF2-40B4-BE49-F238E27FC236}">
                  <a16:creationId xmlns:a16="http://schemas.microsoft.com/office/drawing/2014/main" id="{B77F7982-D819-43EA-B9B0-713055B11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3" name="Oval 667">
              <a:extLst>
                <a:ext uri="{FF2B5EF4-FFF2-40B4-BE49-F238E27FC236}">
                  <a16:creationId xmlns:a16="http://schemas.microsoft.com/office/drawing/2014/main" id="{703241A8-49FE-4795-B108-4D31F0EF7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4" name="Oval 668">
              <a:extLst>
                <a:ext uri="{FF2B5EF4-FFF2-40B4-BE49-F238E27FC236}">
                  <a16:creationId xmlns:a16="http://schemas.microsoft.com/office/drawing/2014/main" id="{6CED98D6-1FE2-4A2A-96A5-E71E9AC8F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5" name="Oval 669">
              <a:extLst>
                <a:ext uri="{FF2B5EF4-FFF2-40B4-BE49-F238E27FC236}">
                  <a16:creationId xmlns:a16="http://schemas.microsoft.com/office/drawing/2014/main" id="{288890A7-3262-4A18-A419-56B19BCF9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6" name="Oval 670">
              <a:extLst>
                <a:ext uri="{FF2B5EF4-FFF2-40B4-BE49-F238E27FC236}">
                  <a16:creationId xmlns:a16="http://schemas.microsoft.com/office/drawing/2014/main" id="{70472DBF-E1C1-4D80-94EE-316599C0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7" name="Oval 671">
              <a:extLst>
                <a:ext uri="{FF2B5EF4-FFF2-40B4-BE49-F238E27FC236}">
                  <a16:creationId xmlns:a16="http://schemas.microsoft.com/office/drawing/2014/main" id="{E3C4C72C-E10E-4647-832D-B41278FD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8" name="Oval 672">
              <a:extLst>
                <a:ext uri="{FF2B5EF4-FFF2-40B4-BE49-F238E27FC236}">
                  <a16:creationId xmlns:a16="http://schemas.microsoft.com/office/drawing/2014/main" id="{DE6DB988-49C6-4C07-8B9F-B216BDC2A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89" name="Oval 673">
              <a:extLst>
                <a:ext uri="{FF2B5EF4-FFF2-40B4-BE49-F238E27FC236}">
                  <a16:creationId xmlns:a16="http://schemas.microsoft.com/office/drawing/2014/main" id="{157D0E6A-3C92-4E1B-AA3D-1841DFFF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0" name="Oval 674">
              <a:extLst>
                <a:ext uri="{FF2B5EF4-FFF2-40B4-BE49-F238E27FC236}">
                  <a16:creationId xmlns:a16="http://schemas.microsoft.com/office/drawing/2014/main" id="{4616635D-532A-4807-971E-03DB4E056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1" name="Oval 675">
              <a:extLst>
                <a:ext uri="{FF2B5EF4-FFF2-40B4-BE49-F238E27FC236}">
                  <a16:creationId xmlns:a16="http://schemas.microsoft.com/office/drawing/2014/main" id="{DEF44D7F-76C3-4B36-94A2-F751A66D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2" name="Oval 676">
              <a:extLst>
                <a:ext uri="{FF2B5EF4-FFF2-40B4-BE49-F238E27FC236}">
                  <a16:creationId xmlns:a16="http://schemas.microsoft.com/office/drawing/2014/main" id="{3A965AB8-A764-4676-BFDF-F02D00AFA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3" name="Oval 677">
              <a:extLst>
                <a:ext uri="{FF2B5EF4-FFF2-40B4-BE49-F238E27FC236}">
                  <a16:creationId xmlns:a16="http://schemas.microsoft.com/office/drawing/2014/main" id="{B621743F-7031-4010-8230-24B1B78F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4" name="Oval 678">
              <a:extLst>
                <a:ext uri="{FF2B5EF4-FFF2-40B4-BE49-F238E27FC236}">
                  <a16:creationId xmlns:a16="http://schemas.microsoft.com/office/drawing/2014/main" id="{35CF3635-E755-4F00-983C-78D90703C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5" name="Oval 679">
              <a:extLst>
                <a:ext uri="{FF2B5EF4-FFF2-40B4-BE49-F238E27FC236}">
                  <a16:creationId xmlns:a16="http://schemas.microsoft.com/office/drawing/2014/main" id="{A4C0E863-E92E-44B6-9E3B-57554C5E4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6" name="Oval 680">
              <a:extLst>
                <a:ext uri="{FF2B5EF4-FFF2-40B4-BE49-F238E27FC236}">
                  <a16:creationId xmlns:a16="http://schemas.microsoft.com/office/drawing/2014/main" id="{04132716-2CBA-4BFA-9E0F-A79D9701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7" name="Oval 681">
              <a:extLst>
                <a:ext uri="{FF2B5EF4-FFF2-40B4-BE49-F238E27FC236}">
                  <a16:creationId xmlns:a16="http://schemas.microsoft.com/office/drawing/2014/main" id="{FC0AF57E-1147-4820-BCE1-B73DCEF2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8" name="Oval 682">
              <a:extLst>
                <a:ext uri="{FF2B5EF4-FFF2-40B4-BE49-F238E27FC236}">
                  <a16:creationId xmlns:a16="http://schemas.microsoft.com/office/drawing/2014/main" id="{10E38D68-7539-47B2-A34E-572DDC0D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99" name="Oval 683">
              <a:extLst>
                <a:ext uri="{FF2B5EF4-FFF2-40B4-BE49-F238E27FC236}">
                  <a16:creationId xmlns:a16="http://schemas.microsoft.com/office/drawing/2014/main" id="{FE7AB14E-7CB0-4EC5-A4F4-9B4AF4D6F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0" name="Oval 684">
              <a:extLst>
                <a:ext uri="{FF2B5EF4-FFF2-40B4-BE49-F238E27FC236}">
                  <a16:creationId xmlns:a16="http://schemas.microsoft.com/office/drawing/2014/main" id="{3F9D8C66-A841-4193-9A93-9BB38C9F6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1" name="Oval 685">
              <a:extLst>
                <a:ext uri="{FF2B5EF4-FFF2-40B4-BE49-F238E27FC236}">
                  <a16:creationId xmlns:a16="http://schemas.microsoft.com/office/drawing/2014/main" id="{961F90D1-8466-423D-B38B-9EB52129C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2" name="Oval 686">
              <a:extLst>
                <a:ext uri="{FF2B5EF4-FFF2-40B4-BE49-F238E27FC236}">
                  <a16:creationId xmlns:a16="http://schemas.microsoft.com/office/drawing/2014/main" id="{8C6FF90D-16D4-4CF7-BAD7-9F0BE12C0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3" name="Oval 687">
              <a:extLst>
                <a:ext uri="{FF2B5EF4-FFF2-40B4-BE49-F238E27FC236}">
                  <a16:creationId xmlns:a16="http://schemas.microsoft.com/office/drawing/2014/main" id="{78C549AE-FE87-4A72-92D0-D0A15FE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4" name="Oval 688">
              <a:extLst>
                <a:ext uri="{FF2B5EF4-FFF2-40B4-BE49-F238E27FC236}">
                  <a16:creationId xmlns:a16="http://schemas.microsoft.com/office/drawing/2014/main" id="{F69BD6E7-A760-49A5-8E54-F2EAB19F4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5" name="Oval 689">
              <a:extLst>
                <a:ext uri="{FF2B5EF4-FFF2-40B4-BE49-F238E27FC236}">
                  <a16:creationId xmlns:a16="http://schemas.microsoft.com/office/drawing/2014/main" id="{210A0847-0888-4B9C-882C-FEED1642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6" name="Oval 690">
              <a:extLst>
                <a:ext uri="{FF2B5EF4-FFF2-40B4-BE49-F238E27FC236}">
                  <a16:creationId xmlns:a16="http://schemas.microsoft.com/office/drawing/2014/main" id="{46B3CED3-9FBB-4F99-A6A7-DF0F716EF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7" name="Oval 691">
              <a:extLst>
                <a:ext uri="{FF2B5EF4-FFF2-40B4-BE49-F238E27FC236}">
                  <a16:creationId xmlns:a16="http://schemas.microsoft.com/office/drawing/2014/main" id="{3A06F6A5-3AF1-4893-A5EC-217B516F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8" name="Oval 692">
              <a:extLst>
                <a:ext uri="{FF2B5EF4-FFF2-40B4-BE49-F238E27FC236}">
                  <a16:creationId xmlns:a16="http://schemas.microsoft.com/office/drawing/2014/main" id="{1B2C921B-4D93-42DC-9E49-E2AF4910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09" name="Oval 693">
              <a:extLst>
                <a:ext uri="{FF2B5EF4-FFF2-40B4-BE49-F238E27FC236}">
                  <a16:creationId xmlns:a16="http://schemas.microsoft.com/office/drawing/2014/main" id="{A96FE71C-A455-4108-ADF7-D1DE442C9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0" name="Oval 694">
              <a:extLst>
                <a:ext uri="{FF2B5EF4-FFF2-40B4-BE49-F238E27FC236}">
                  <a16:creationId xmlns:a16="http://schemas.microsoft.com/office/drawing/2014/main" id="{7616FD1D-E5D5-415D-BF47-E72230CC3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1" name="Oval 695">
              <a:extLst>
                <a:ext uri="{FF2B5EF4-FFF2-40B4-BE49-F238E27FC236}">
                  <a16:creationId xmlns:a16="http://schemas.microsoft.com/office/drawing/2014/main" id="{DE10843F-BE2A-40B4-8E1D-791187C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2" name="Oval 696">
              <a:extLst>
                <a:ext uri="{FF2B5EF4-FFF2-40B4-BE49-F238E27FC236}">
                  <a16:creationId xmlns:a16="http://schemas.microsoft.com/office/drawing/2014/main" id="{D09EA0DD-7499-41D5-A997-616D7999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3" name="Oval 697">
              <a:extLst>
                <a:ext uri="{FF2B5EF4-FFF2-40B4-BE49-F238E27FC236}">
                  <a16:creationId xmlns:a16="http://schemas.microsoft.com/office/drawing/2014/main" id="{F084A4EC-E31C-4162-BBBC-B99C03A2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4" name="Oval 698">
              <a:extLst>
                <a:ext uri="{FF2B5EF4-FFF2-40B4-BE49-F238E27FC236}">
                  <a16:creationId xmlns:a16="http://schemas.microsoft.com/office/drawing/2014/main" id="{B80BF160-A17B-4BDF-832F-B46CEA00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5" name="Oval 699">
              <a:extLst>
                <a:ext uri="{FF2B5EF4-FFF2-40B4-BE49-F238E27FC236}">
                  <a16:creationId xmlns:a16="http://schemas.microsoft.com/office/drawing/2014/main" id="{193C4333-B606-4E8F-AB4C-46E75349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6" name="Oval 700">
              <a:extLst>
                <a:ext uri="{FF2B5EF4-FFF2-40B4-BE49-F238E27FC236}">
                  <a16:creationId xmlns:a16="http://schemas.microsoft.com/office/drawing/2014/main" id="{70033168-B662-404F-99AB-E65EB39F1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7" name="Oval 701">
              <a:extLst>
                <a:ext uri="{FF2B5EF4-FFF2-40B4-BE49-F238E27FC236}">
                  <a16:creationId xmlns:a16="http://schemas.microsoft.com/office/drawing/2014/main" id="{9E54DA88-FC3E-496F-8B31-04B1ED9F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8" name="Oval 702">
              <a:extLst>
                <a:ext uri="{FF2B5EF4-FFF2-40B4-BE49-F238E27FC236}">
                  <a16:creationId xmlns:a16="http://schemas.microsoft.com/office/drawing/2014/main" id="{AEB7F326-70A8-453B-BC3D-9D9198DF1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19" name="Oval 703">
              <a:extLst>
                <a:ext uri="{FF2B5EF4-FFF2-40B4-BE49-F238E27FC236}">
                  <a16:creationId xmlns:a16="http://schemas.microsoft.com/office/drawing/2014/main" id="{BAACADB9-F2D4-45DA-9597-63A990902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0" name="Oval 704">
              <a:extLst>
                <a:ext uri="{FF2B5EF4-FFF2-40B4-BE49-F238E27FC236}">
                  <a16:creationId xmlns:a16="http://schemas.microsoft.com/office/drawing/2014/main" id="{073CC232-5D41-4E06-9545-678535352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1" name="Oval 705">
              <a:extLst>
                <a:ext uri="{FF2B5EF4-FFF2-40B4-BE49-F238E27FC236}">
                  <a16:creationId xmlns:a16="http://schemas.microsoft.com/office/drawing/2014/main" id="{3FA239D1-DA31-433C-9D57-E87A3DB49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2" name="Oval 706">
              <a:extLst>
                <a:ext uri="{FF2B5EF4-FFF2-40B4-BE49-F238E27FC236}">
                  <a16:creationId xmlns:a16="http://schemas.microsoft.com/office/drawing/2014/main" id="{C49C43EF-F122-4A46-8F8A-0A2345AAB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3" name="Oval 707">
              <a:extLst>
                <a:ext uri="{FF2B5EF4-FFF2-40B4-BE49-F238E27FC236}">
                  <a16:creationId xmlns:a16="http://schemas.microsoft.com/office/drawing/2014/main" id="{32535759-A251-4940-A419-565D09D5F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4" name="Oval 708">
              <a:extLst>
                <a:ext uri="{FF2B5EF4-FFF2-40B4-BE49-F238E27FC236}">
                  <a16:creationId xmlns:a16="http://schemas.microsoft.com/office/drawing/2014/main" id="{BAEF801A-59C4-43EA-93A1-206830AB2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5" name="Oval 709">
              <a:extLst>
                <a:ext uri="{FF2B5EF4-FFF2-40B4-BE49-F238E27FC236}">
                  <a16:creationId xmlns:a16="http://schemas.microsoft.com/office/drawing/2014/main" id="{A47DE9F3-E778-42E8-8672-224CAC1C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6" name="Oval 710">
              <a:extLst>
                <a:ext uri="{FF2B5EF4-FFF2-40B4-BE49-F238E27FC236}">
                  <a16:creationId xmlns:a16="http://schemas.microsoft.com/office/drawing/2014/main" id="{4E668692-B4A1-4DE3-B62D-CC38609D4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7" name="Oval 711">
              <a:extLst>
                <a:ext uri="{FF2B5EF4-FFF2-40B4-BE49-F238E27FC236}">
                  <a16:creationId xmlns:a16="http://schemas.microsoft.com/office/drawing/2014/main" id="{F7CE1DAC-A4B0-4353-908F-E4665F32B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8" name="Oval 712">
              <a:extLst>
                <a:ext uri="{FF2B5EF4-FFF2-40B4-BE49-F238E27FC236}">
                  <a16:creationId xmlns:a16="http://schemas.microsoft.com/office/drawing/2014/main" id="{5FBD8AA1-FE43-4FDC-ABB4-B059ED41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29" name="Oval 713">
              <a:extLst>
                <a:ext uri="{FF2B5EF4-FFF2-40B4-BE49-F238E27FC236}">
                  <a16:creationId xmlns:a16="http://schemas.microsoft.com/office/drawing/2014/main" id="{AA37F737-B2C0-4238-9D98-28BE04D8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0" name="Oval 714">
              <a:extLst>
                <a:ext uri="{FF2B5EF4-FFF2-40B4-BE49-F238E27FC236}">
                  <a16:creationId xmlns:a16="http://schemas.microsoft.com/office/drawing/2014/main" id="{FA272704-312C-4591-89AD-CDE699A7D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1" name="Oval 715">
              <a:extLst>
                <a:ext uri="{FF2B5EF4-FFF2-40B4-BE49-F238E27FC236}">
                  <a16:creationId xmlns:a16="http://schemas.microsoft.com/office/drawing/2014/main" id="{514D2355-9123-4A52-B04D-B9E76206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2" name="Oval 716">
              <a:extLst>
                <a:ext uri="{FF2B5EF4-FFF2-40B4-BE49-F238E27FC236}">
                  <a16:creationId xmlns:a16="http://schemas.microsoft.com/office/drawing/2014/main" id="{9FF83C89-C5DA-4124-B974-269DF73A2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3" name="Oval 717">
              <a:extLst>
                <a:ext uri="{FF2B5EF4-FFF2-40B4-BE49-F238E27FC236}">
                  <a16:creationId xmlns:a16="http://schemas.microsoft.com/office/drawing/2014/main" id="{EE84FE0F-CF72-43CD-B32F-0B30AB03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4" name="Oval 718">
              <a:extLst>
                <a:ext uri="{FF2B5EF4-FFF2-40B4-BE49-F238E27FC236}">
                  <a16:creationId xmlns:a16="http://schemas.microsoft.com/office/drawing/2014/main" id="{2207CEE8-69D7-4B39-B2C5-4BF14A581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5" name="Oval 719">
              <a:extLst>
                <a:ext uri="{FF2B5EF4-FFF2-40B4-BE49-F238E27FC236}">
                  <a16:creationId xmlns:a16="http://schemas.microsoft.com/office/drawing/2014/main" id="{34981F17-ABF5-41D4-9264-B8BBE2E9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6" name="Oval 720">
              <a:extLst>
                <a:ext uri="{FF2B5EF4-FFF2-40B4-BE49-F238E27FC236}">
                  <a16:creationId xmlns:a16="http://schemas.microsoft.com/office/drawing/2014/main" id="{814F0EFE-2845-4029-8F68-CA85D0BE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7" name="Oval 721">
              <a:extLst>
                <a:ext uri="{FF2B5EF4-FFF2-40B4-BE49-F238E27FC236}">
                  <a16:creationId xmlns:a16="http://schemas.microsoft.com/office/drawing/2014/main" id="{49196B75-173E-42B1-95EB-D41A166A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8" name="Oval 722">
              <a:extLst>
                <a:ext uri="{FF2B5EF4-FFF2-40B4-BE49-F238E27FC236}">
                  <a16:creationId xmlns:a16="http://schemas.microsoft.com/office/drawing/2014/main" id="{C96D7784-A9DC-439E-84F0-848905EF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39" name="Oval 723">
              <a:extLst>
                <a:ext uri="{FF2B5EF4-FFF2-40B4-BE49-F238E27FC236}">
                  <a16:creationId xmlns:a16="http://schemas.microsoft.com/office/drawing/2014/main" id="{D090A788-FA3B-4A12-954F-A10CAF8E7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0" name="Oval 724">
              <a:extLst>
                <a:ext uri="{FF2B5EF4-FFF2-40B4-BE49-F238E27FC236}">
                  <a16:creationId xmlns:a16="http://schemas.microsoft.com/office/drawing/2014/main" id="{BA8DFC64-4884-4C83-BA82-EB499B8E2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1" name="Oval 725">
              <a:extLst>
                <a:ext uri="{FF2B5EF4-FFF2-40B4-BE49-F238E27FC236}">
                  <a16:creationId xmlns:a16="http://schemas.microsoft.com/office/drawing/2014/main" id="{2C741931-C4C4-4132-9ACB-E32780811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2" name="Oval 726">
              <a:extLst>
                <a:ext uri="{FF2B5EF4-FFF2-40B4-BE49-F238E27FC236}">
                  <a16:creationId xmlns:a16="http://schemas.microsoft.com/office/drawing/2014/main" id="{D93682CF-1929-41AB-BD80-93E966A3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3" name="Oval 727">
              <a:extLst>
                <a:ext uri="{FF2B5EF4-FFF2-40B4-BE49-F238E27FC236}">
                  <a16:creationId xmlns:a16="http://schemas.microsoft.com/office/drawing/2014/main" id="{F868A81E-250B-483B-850D-A8F8CA1AE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4" name="Oval 728">
              <a:extLst>
                <a:ext uri="{FF2B5EF4-FFF2-40B4-BE49-F238E27FC236}">
                  <a16:creationId xmlns:a16="http://schemas.microsoft.com/office/drawing/2014/main" id="{4CC5E4FA-EA94-4DBF-9ECA-4EC7DBE2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5" name="Oval 729">
              <a:extLst>
                <a:ext uri="{FF2B5EF4-FFF2-40B4-BE49-F238E27FC236}">
                  <a16:creationId xmlns:a16="http://schemas.microsoft.com/office/drawing/2014/main" id="{A26CCBEC-E14A-4365-AC30-8F9F5CB37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6" name="Oval 730">
              <a:extLst>
                <a:ext uri="{FF2B5EF4-FFF2-40B4-BE49-F238E27FC236}">
                  <a16:creationId xmlns:a16="http://schemas.microsoft.com/office/drawing/2014/main" id="{77AF16BF-5E30-4BE2-972A-A3A65912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7" name="Oval 731">
              <a:extLst>
                <a:ext uri="{FF2B5EF4-FFF2-40B4-BE49-F238E27FC236}">
                  <a16:creationId xmlns:a16="http://schemas.microsoft.com/office/drawing/2014/main" id="{0BFAE5E6-E5A8-4FDC-9620-6E8F4D696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8" name="Oval 732">
              <a:extLst>
                <a:ext uri="{FF2B5EF4-FFF2-40B4-BE49-F238E27FC236}">
                  <a16:creationId xmlns:a16="http://schemas.microsoft.com/office/drawing/2014/main" id="{3198F977-BDB2-4E15-AB68-83AF7A3D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49" name="Oval 733">
              <a:extLst>
                <a:ext uri="{FF2B5EF4-FFF2-40B4-BE49-F238E27FC236}">
                  <a16:creationId xmlns:a16="http://schemas.microsoft.com/office/drawing/2014/main" id="{CF45D84E-2F41-46A7-8CE5-A5E019D40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0" name="Oval 734">
              <a:extLst>
                <a:ext uri="{FF2B5EF4-FFF2-40B4-BE49-F238E27FC236}">
                  <a16:creationId xmlns:a16="http://schemas.microsoft.com/office/drawing/2014/main" id="{BE7D4C71-CBE3-4434-B518-ED8B3AE6F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1" name="Oval 735">
              <a:extLst>
                <a:ext uri="{FF2B5EF4-FFF2-40B4-BE49-F238E27FC236}">
                  <a16:creationId xmlns:a16="http://schemas.microsoft.com/office/drawing/2014/main" id="{8558A639-2DE0-446B-873E-5235330C5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2" name="Oval 736">
              <a:extLst>
                <a:ext uri="{FF2B5EF4-FFF2-40B4-BE49-F238E27FC236}">
                  <a16:creationId xmlns:a16="http://schemas.microsoft.com/office/drawing/2014/main" id="{E118BB32-3915-4364-B8DB-A432BC9D3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3" name="Oval 737">
              <a:extLst>
                <a:ext uri="{FF2B5EF4-FFF2-40B4-BE49-F238E27FC236}">
                  <a16:creationId xmlns:a16="http://schemas.microsoft.com/office/drawing/2014/main" id="{D24EF5AA-4176-4F9B-AA55-5296A34E5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4" name="Oval 738">
              <a:extLst>
                <a:ext uri="{FF2B5EF4-FFF2-40B4-BE49-F238E27FC236}">
                  <a16:creationId xmlns:a16="http://schemas.microsoft.com/office/drawing/2014/main" id="{21019DF3-F74B-4029-BE4D-74B441EB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5" name="Oval 739">
              <a:extLst>
                <a:ext uri="{FF2B5EF4-FFF2-40B4-BE49-F238E27FC236}">
                  <a16:creationId xmlns:a16="http://schemas.microsoft.com/office/drawing/2014/main" id="{50208814-2076-4F07-B962-4C8656B86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6" name="Oval 740">
              <a:extLst>
                <a:ext uri="{FF2B5EF4-FFF2-40B4-BE49-F238E27FC236}">
                  <a16:creationId xmlns:a16="http://schemas.microsoft.com/office/drawing/2014/main" id="{E101B2F0-9A4B-4C21-8332-34DD67990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7" name="Oval 741">
              <a:extLst>
                <a:ext uri="{FF2B5EF4-FFF2-40B4-BE49-F238E27FC236}">
                  <a16:creationId xmlns:a16="http://schemas.microsoft.com/office/drawing/2014/main" id="{0EDDB669-F40D-4AD2-9C04-92F8E015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8" name="Oval 742">
              <a:extLst>
                <a:ext uri="{FF2B5EF4-FFF2-40B4-BE49-F238E27FC236}">
                  <a16:creationId xmlns:a16="http://schemas.microsoft.com/office/drawing/2014/main" id="{21C151C8-ECF3-4582-9144-8C0E5D843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59" name="Oval 743">
              <a:extLst>
                <a:ext uri="{FF2B5EF4-FFF2-40B4-BE49-F238E27FC236}">
                  <a16:creationId xmlns:a16="http://schemas.microsoft.com/office/drawing/2014/main" id="{6D1B7484-30FF-48B6-8D89-C571839B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0" name="Oval 744">
              <a:extLst>
                <a:ext uri="{FF2B5EF4-FFF2-40B4-BE49-F238E27FC236}">
                  <a16:creationId xmlns:a16="http://schemas.microsoft.com/office/drawing/2014/main" id="{122F6F6E-0132-4867-9162-0E2EA9879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1" name="Oval 745">
              <a:extLst>
                <a:ext uri="{FF2B5EF4-FFF2-40B4-BE49-F238E27FC236}">
                  <a16:creationId xmlns:a16="http://schemas.microsoft.com/office/drawing/2014/main" id="{AD0B9F40-C0F3-4DA0-B773-D3826716D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2" name="Oval 746">
              <a:extLst>
                <a:ext uri="{FF2B5EF4-FFF2-40B4-BE49-F238E27FC236}">
                  <a16:creationId xmlns:a16="http://schemas.microsoft.com/office/drawing/2014/main" id="{D9C37059-E510-4A6B-AD02-75B1CD4E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3" name="Oval 747">
              <a:extLst>
                <a:ext uri="{FF2B5EF4-FFF2-40B4-BE49-F238E27FC236}">
                  <a16:creationId xmlns:a16="http://schemas.microsoft.com/office/drawing/2014/main" id="{416A382A-167B-41D7-A046-CC343CDF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4" name="Oval 748">
              <a:extLst>
                <a:ext uri="{FF2B5EF4-FFF2-40B4-BE49-F238E27FC236}">
                  <a16:creationId xmlns:a16="http://schemas.microsoft.com/office/drawing/2014/main" id="{B2654874-71A7-426A-9F93-3ECBD17A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5" name="Oval 749">
              <a:extLst>
                <a:ext uri="{FF2B5EF4-FFF2-40B4-BE49-F238E27FC236}">
                  <a16:creationId xmlns:a16="http://schemas.microsoft.com/office/drawing/2014/main" id="{AE3469C5-1377-4403-BAB3-BCA3BD9C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6" name="Oval 750">
              <a:extLst>
                <a:ext uri="{FF2B5EF4-FFF2-40B4-BE49-F238E27FC236}">
                  <a16:creationId xmlns:a16="http://schemas.microsoft.com/office/drawing/2014/main" id="{C6785ECD-1A22-4AE2-B79F-695758AA0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7" name="Oval 751">
              <a:extLst>
                <a:ext uri="{FF2B5EF4-FFF2-40B4-BE49-F238E27FC236}">
                  <a16:creationId xmlns:a16="http://schemas.microsoft.com/office/drawing/2014/main" id="{06349960-4C95-4CD7-81E5-7909450C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8" name="Oval 752">
              <a:extLst>
                <a:ext uri="{FF2B5EF4-FFF2-40B4-BE49-F238E27FC236}">
                  <a16:creationId xmlns:a16="http://schemas.microsoft.com/office/drawing/2014/main" id="{B5D3B3D3-27CF-45F9-9B7F-6AA3AD063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69" name="Oval 753">
              <a:extLst>
                <a:ext uri="{FF2B5EF4-FFF2-40B4-BE49-F238E27FC236}">
                  <a16:creationId xmlns:a16="http://schemas.microsoft.com/office/drawing/2014/main" id="{8C7BDCD1-587D-4BC5-BFF3-B56464AE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0" name="Oval 754">
              <a:extLst>
                <a:ext uri="{FF2B5EF4-FFF2-40B4-BE49-F238E27FC236}">
                  <a16:creationId xmlns:a16="http://schemas.microsoft.com/office/drawing/2014/main" id="{DC3878FF-D533-41CA-8C5C-995482A39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1" name="Oval 755">
              <a:extLst>
                <a:ext uri="{FF2B5EF4-FFF2-40B4-BE49-F238E27FC236}">
                  <a16:creationId xmlns:a16="http://schemas.microsoft.com/office/drawing/2014/main" id="{EEB636CA-6B1A-49E7-9D1E-A0EC48B6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2" name="Oval 756">
              <a:extLst>
                <a:ext uri="{FF2B5EF4-FFF2-40B4-BE49-F238E27FC236}">
                  <a16:creationId xmlns:a16="http://schemas.microsoft.com/office/drawing/2014/main" id="{86F45370-EB64-4E4A-8EF1-414693388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3" name="Oval 757">
              <a:extLst>
                <a:ext uri="{FF2B5EF4-FFF2-40B4-BE49-F238E27FC236}">
                  <a16:creationId xmlns:a16="http://schemas.microsoft.com/office/drawing/2014/main" id="{9A557A1E-1185-4675-87E5-BB4B14AA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4" name="Oval 758">
              <a:extLst>
                <a:ext uri="{FF2B5EF4-FFF2-40B4-BE49-F238E27FC236}">
                  <a16:creationId xmlns:a16="http://schemas.microsoft.com/office/drawing/2014/main" id="{B4A76F52-06EC-480E-A44B-B47EF2FA2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5" name="Oval 759">
              <a:extLst>
                <a:ext uri="{FF2B5EF4-FFF2-40B4-BE49-F238E27FC236}">
                  <a16:creationId xmlns:a16="http://schemas.microsoft.com/office/drawing/2014/main" id="{E0C5B139-DF99-4BFE-8094-6EB42786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6" name="Oval 760">
              <a:extLst>
                <a:ext uri="{FF2B5EF4-FFF2-40B4-BE49-F238E27FC236}">
                  <a16:creationId xmlns:a16="http://schemas.microsoft.com/office/drawing/2014/main" id="{2C9B3E6A-804D-4710-92F7-4B8929B9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7" name="Oval 761">
              <a:extLst>
                <a:ext uri="{FF2B5EF4-FFF2-40B4-BE49-F238E27FC236}">
                  <a16:creationId xmlns:a16="http://schemas.microsoft.com/office/drawing/2014/main" id="{666837FF-06A1-4B06-9EE4-784F9A5F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8" name="Oval 762">
              <a:extLst>
                <a:ext uri="{FF2B5EF4-FFF2-40B4-BE49-F238E27FC236}">
                  <a16:creationId xmlns:a16="http://schemas.microsoft.com/office/drawing/2014/main" id="{67C6D8A5-4242-4359-AC57-B0862CB14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79" name="Oval 763">
              <a:extLst>
                <a:ext uri="{FF2B5EF4-FFF2-40B4-BE49-F238E27FC236}">
                  <a16:creationId xmlns:a16="http://schemas.microsoft.com/office/drawing/2014/main" id="{ACF4F228-D8E0-4B1F-B9A5-3315DD696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0" name="Oval 764">
              <a:extLst>
                <a:ext uri="{FF2B5EF4-FFF2-40B4-BE49-F238E27FC236}">
                  <a16:creationId xmlns:a16="http://schemas.microsoft.com/office/drawing/2014/main" id="{3BD82227-3C4D-42D6-9B67-6232CD69A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1" name="Oval 765">
              <a:extLst>
                <a:ext uri="{FF2B5EF4-FFF2-40B4-BE49-F238E27FC236}">
                  <a16:creationId xmlns:a16="http://schemas.microsoft.com/office/drawing/2014/main" id="{313AB155-D03D-4F0D-ABF9-B015DD13B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2" name="Oval 766">
              <a:extLst>
                <a:ext uri="{FF2B5EF4-FFF2-40B4-BE49-F238E27FC236}">
                  <a16:creationId xmlns:a16="http://schemas.microsoft.com/office/drawing/2014/main" id="{BDBFF69E-CC49-488B-9932-C326E3F8D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3" name="Oval 767">
              <a:extLst>
                <a:ext uri="{FF2B5EF4-FFF2-40B4-BE49-F238E27FC236}">
                  <a16:creationId xmlns:a16="http://schemas.microsoft.com/office/drawing/2014/main" id="{210FE7E3-F210-4182-B77D-411D229E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4" name="Oval 768">
              <a:extLst>
                <a:ext uri="{FF2B5EF4-FFF2-40B4-BE49-F238E27FC236}">
                  <a16:creationId xmlns:a16="http://schemas.microsoft.com/office/drawing/2014/main" id="{B187CDAC-8A49-45E4-A8DB-5AFB5BBFF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5" name="Oval 769">
              <a:extLst>
                <a:ext uri="{FF2B5EF4-FFF2-40B4-BE49-F238E27FC236}">
                  <a16:creationId xmlns:a16="http://schemas.microsoft.com/office/drawing/2014/main" id="{C16C49C5-9EC1-45B1-855E-B8393898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6" name="Oval 770">
              <a:extLst>
                <a:ext uri="{FF2B5EF4-FFF2-40B4-BE49-F238E27FC236}">
                  <a16:creationId xmlns:a16="http://schemas.microsoft.com/office/drawing/2014/main" id="{BA22D451-7EBE-4683-A495-71719A443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7" name="Oval 771">
              <a:extLst>
                <a:ext uri="{FF2B5EF4-FFF2-40B4-BE49-F238E27FC236}">
                  <a16:creationId xmlns:a16="http://schemas.microsoft.com/office/drawing/2014/main" id="{36980510-45EC-4837-9E59-732D5A3B3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8" name="Oval 772">
              <a:extLst>
                <a:ext uri="{FF2B5EF4-FFF2-40B4-BE49-F238E27FC236}">
                  <a16:creationId xmlns:a16="http://schemas.microsoft.com/office/drawing/2014/main" id="{5BC49944-58B5-48A2-8AC7-ABAE4719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89" name="Oval 773">
              <a:extLst>
                <a:ext uri="{FF2B5EF4-FFF2-40B4-BE49-F238E27FC236}">
                  <a16:creationId xmlns:a16="http://schemas.microsoft.com/office/drawing/2014/main" id="{132155FA-E63D-406D-8BD0-0EEF6060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0" name="Oval 774">
              <a:extLst>
                <a:ext uri="{FF2B5EF4-FFF2-40B4-BE49-F238E27FC236}">
                  <a16:creationId xmlns:a16="http://schemas.microsoft.com/office/drawing/2014/main" id="{C88EB79D-62CA-420B-8156-35C4FDB0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1" name="Oval 775">
              <a:extLst>
                <a:ext uri="{FF2B5EF4-FFF2-40B4-BE49-F238E27FC236}">
                  <a16:creationId xmlns:a16="http://schemas.microsoft.com/office/drawing/2014/main" id="{2517AF3F-CDCF-4197-9B41-C2DB81DBB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2" name="Oval 776">
              <a:extLst>
                <a:ext uri="{FF2B5EF4-FFF2-40B4-BE49-F238E27FC236}">
                  <a16:creationId xmlns:a16="http://schemas.microsoft.com/office/drawing/2014/main" id="{04F6AD40-23DC-4992-B440-9F3B1D220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3" name="Oval 777">
              <a:extLst>
                <a:ext uri="{FF2B5EF4-FFF2-40B4-BE49-F238E27FC236}">
                  <a16:creationId xmlns:a16="http://schemas.microsoft.com/office/drawing/2014/main" id="{27FD9394-B356-4A7F-B6DF-051308D1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4" name="Oval 778">
              <a:extLst>
                <a:ext uri="{FF2B5EF4-FFF2-40B4-BE49-F238E27FC236}">
                  <a16:creationId xmlns:a16="http://schemas.microsoft.com/office/drawing/2014/main" id="{F0B774DA-CC89-4884-AB3F-27C4F898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5" name="Oval 779">
              <a:extLst>
                <a:ext uri="{FF2B5EF4-FFF2-40B4-BE49-F238E27FC236}">
                  <a16:creationId xmlns:a16="http://schemas.microsoft.com/office/drawing/2014/main" id="{F4CE3CEF-40BB-41DC-9D27-7F8BE66A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6" name="Oval 780">
              <a:extLst>
                <a:ext uri="{FF2B5EF4-FFF2-40B4-BE49-F238E27FC236}">
                  <a16:creationId xmlns:a16="http://schemas.microsoft.com/office/drawing/2014/main" id="{5A6DE10C-2C2A-4B53-BE1C-6A0138B35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7" name="Oval 781">
              <a:extLst>
                <a:ext uri="{FF2B5EF4-FFF2-40B4-BE49-F238E27FC236}">
                  <a16:creationId xmlns:a16="http://schemas.microsoft.com/office/drawing/2014/main" id="{E1C6052A-2147-4D81-8C44-3011F6F2F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8" name="Oval 782">
              <a:extLst>
                <a:ext uri="{FF2B5EF4-FFF2-40B4-BE49-F238E27FC236}">
                  <a16:creationId xmlns:a16="http://schemas.microsoft.com/office/drawing/2014/main" id="{C28CA979-242C-472A-A519-ECA067F4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99" name="Oval 783">
              <a:extLst>
                <a:ext uri="{FF2B5EF4-FFF2-40B4-BE49-F238E27FC236}">
                  <a16:creationId xmlns:a16="http://schemas.microsoft.com/office/drawing/2014/main" id="{6F66E6EE-EFDE-4AFE-988E-9F89B35B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0" name="Oval 784">
              <a:extLst>
                <a:ext uri="{FF2B5EF4-FFF2-40B4-BE49-F238E27FC236}">
                  <a16:creationId xmlns:a16="http://schemas.microsoft.com/office/drawing/2014/main" id="{DE1BECFC-4D65-4C5D-B30A-F88FACF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1" name="Oval 785">
              <a:extLst>
                <a:ext uri="{FF2B5EF4-FFF2-40B4-BE49-F238E27FC236}">
                  <a16:creationId xmlns:a16="http://schemas.microsoft.com/office/drawing/2014/main" id="{AFC4269F-2924-4D16-9593-A9A0EDF1E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2" name="Oval 786">
              <a:extLst>
                <a:ext uri="{FF2B5EF4-FFF2-40B4-BE49-F238E27FC236}">
                  <a16:creationId xmlns:a16="http://schemas.microsoft.com/office/drawing/2014/main" id="{A85D76D2-1564-4140-A2C0-1341EF40C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3" name="Oval 787">
              <a:extLst>
                <a:ext uri="{FF2B5EF4-FFF2-40B4-BE49-F238E27FC236}">
                  <a16:creationId xmlns:a16="http://schemas.microsoft.com/office/drawing/2014/main" id="{3F947A9E-01C9-4656-A027-E9212B4EF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4" name="Oval 788">
              <a:extLst>
                <a:ext uri="{FF2B5EF4-FFF2-40B4-BE49-F238E27FC236}">
                  <a16:creationId xmlns:a16="http://schemas.microsoft.com/office/drawing/2014/main" id="{204A27A0-4AE9-41B4-9CA5-39FF07F7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5" name="Oval 789">
              <a:extLst>
                <a:ext uri="{FF2B5EF4-FFF2-40B4-BE49-F238E27FC236}">
                  <a16:creationId xmlns:a16="http://schemas.microsoft.com/office/drawing/2014/main" id="{BD8A0BCA-1BFF-4E32-9B50-05052F08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6" name="Oval 790">
              <a:extLst>
                <a:ext uri="{FF2B5EF4-FFF2-40B4-BE49-F238E27FC236}">
                  <a16:creationId xmlns:a16="http://schemas.microsoft.com/office/drawing/2014/main" id="{A134E4BE-3BD9-4148-9C11-7FF0ADC4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7" name="Oval 791">
              <a:extLst>
                <a:ext uri="{FF2B5EF4-FFF2-40B4-BE49-F238E27FC236}">
                  <a16:creationId xmlns:a16="http://schemas.microsoft.com/office/drawing/2014/main" id="{9D811D4D-82C2-4F25-831A-97452672D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8" name="Oval 792">
              <a:extLst>
                <a:ext uri="{FF2B5EF4-FFF2-40B4-BE49-F238E27FC236}">
                  <a16:creationId xmlns:a16="http://schemas.microsoft.com/office/drawing/2014/main" id="{EBA47B03-E751-43E5-8A60-EB764AF0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09" name="Oval 793">
              <a:extLst>
                <a:ext uri="{FF2B5EF4-FFF2-40B4-BE49-F238E27FC236}">
                  <a16:creationId xmlns:a16="http://schemas.microsoft.com/office/drawing/2014/main" id="{BFEE33A6-9763-4CB5-B6E0-36FC35A06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0" name="Oval 794">
              <a:extLst>
                <a:ext uri="{FF2B5EF4-FFF2-40B4-BE49-F238E27FC236}">
                  <a16:creationId xmlns:a16="http://schemas.microsoft.com/office/drawing/2014/main" id="{242DB316-7790-41EF-9EEC-BF8EC783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1" name="Oval 795">
              <a:extLst>
                <a:ext uri="{FF2B5EF4-FFF2-40B4-BE49-F238E27FC236}">
                  <a16:creationId xmlns:a16="http://schemas.microsoft.com/office/drawing/2014/main" id="{64C62BE3-125D-4955-98A3-6BF2A331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2" name="Oval 796">
              <a:extLst>
                <a:ext uri="{FF2B5EF4-FFF2-40B4-BE49-F238E27FC236}">
                  <a16:creationId xmlns:a16="http://schemas.microsoft.com/office/drawing/2014/main" id="{29559388-A663-4602-8862-C6D88311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3" name="Oval 797">
              <a:extLst>
                <a:ext uri="{FF2B5EF4-FFF2-40B4-BE49-F238E27FC236}">
                  <a16:creationId xmlns:a16="http://schemas.microsoft.com/office/drawing/2014/main" id="{B845258B-8819-4CC3-8A50-A6110264C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4" name="Oval 798">
              <a:extLst>
                <a:ext uri="{FF2B5EF4-FFF2-40B4-BE49-F238E27FC236}">
                  <a16:creationId xmlns:a16="http://schemas.microsoft.com/office/drawing/2014/main" id="{44E17C39-59B8-4C19-B6E0-BD7D60B8D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5" name="Oval 799">
              <a:extLst>
                <a:ext uri="{FF2B5EF4-FFF2-40B4-BE49-F238E27FC236}">
                  <a16:creationId xmlns:a16="http://schemas.microsoft.com/office/drawing/2014/main" id="{106A62DB-837C-4D00-B15F-4DC79905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6" name="Oval 800">
              <a:extLst>
                <a:ext uri="{FF2B5EF4-FFF2-40B4-BE49-F238E27FC236}">
                  <a16:creationId xmlns:a16="http://schemas.microsoft.com/office/drawing/2014/main" id="{58EDCD9E-76C2-43D3-9AC4-668500AD1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7" name="Oval 801">
              <a:extLst>
                <a:ext uri="{FF2B5EF4-FFF2-40B4-BE49-F238E27FC236}">
                  <a16:creationId xmlns:a16="http://schemas.microsoft.com/office/drawing/2014/main" id="{5AA94A13-BCE1-416D-A585-E54C742F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8" name="Oval 802">
              <a:extLst>
                <a:ext uri="{FF2B5EF4-FFF2-40B4-BE49-F238E27FC236}">
                  <a16:creationId xmlns:a16="http://schemas.microsoft.com/office/drawing/2014/main" id="{0F0DDB42-8F6F-42C7-AEDC-CF6692CBC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19" name="Oval 803">
              <a:extLst>
                <a:ext uri="{FF2B5EF4-FFF2-40B4-BE49-F238E27FC236}">
                  <a16:creationId xmlns:a16="http://schemas.microsoft.com/office/drawing/2014/main" id="{7152365A-7BF9-4E5C-8101-B64ACA942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20" name="Oval 804">
              <a:extLst>
                <a:ext uri="{FF2B5EF4-FFF2-40B4-BE49-F238E27FC236}">
                  <a16:creationId xmlns:a16="http://schemas.microsoft.com/office/drawing/2014/main" id="{EE564FDB-E532-4D4F-8824-CF65C34F3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21" name="Oval 805">
              <a:extLst>
                <a:ext uri="{FF2B5EF4-FFF2-40B4-BE49-F238E27FC236}">
                  <a16:creationId xmlns:a16="http://schemas.microsoft.com/office/drawing/2014/main" id="{E66D107B-CDF5-40B1-82A9-840BBECEF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22" name="Oval 806">
              <a:extLst>
                <a:ext uri="{FF2B5EF4-FFF2-40B4-BE49-F238E27FC236}">
                  <a16:creationId xmlns:a16="http://schemas.microsoft.com/office/drawing/2014/main" id="{4B3951FB-E917-4E5E-BD10-0601684D8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23" name="Oval 807">
              <a:extLst>
                <a:ext uri="{FF2B5EF4-FFF2-40B4-BE49-F238E27FC236}">
                  <a16:creationId xmlns:a16="http://schemas.microsoft.com/office/drawing/2014/main" id="{412EBEC2-965B-4D83-A14E-D4F271B4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24" name="Oval 808">
              <a:extLst>
                <a:ext uri="{FF2B5EF4-FFF2-40B4-BE49-F238E27FC236}">
                  <a16:creationId xmlns:a16="http://schemas.microsoft.com/office/drawing/2014/main" id="{220CA4F2-CB26-4925-A750-570F43EE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518" name="Group 1010">
            <a:extLst>
              <a:ext uri="{FF2B5EF4-FFF2-40B4-BE49-F238E27FC236}">
                <a16:creationId xmlns:a16="http://schemas.microsoft.com/office/drawing/2014/main" id="{025BE214-D56B-418A-9B76-C96D594D4F2D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2632076"/>
            <a:ext cx="4883150" cy="85725"/>
            <a:chOff x="2084" y="1658"/>
            <a:chExt cx="3076" cy="54"/>
          </a:xfrm>
        </p:grpSpPr>
        <p:sp>
          <p:nvSpPr>
            <p:cNvPr id="10026" name="Oval 810">
              <a:extLst>
                <a:ext uri="{FF2B5EF4-FFF2-40B4-BE49-F238E27FC236}">
                  <a16:creationId xmlns:a16="http://schemas.microsoft.com/office/drawing/2014/main" id="{8BB4D236-EC26-48FD-B4E6-A4C0B239E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685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27" name="Oval 811">
              <a:extLst>
                <a:ext uri="{FF2B5EF4-FFF2-40B4-BE49-F238E27FC236}">
                  <a16:creationId xmlns:a16="http://schemas.microsoft.com/office/drawing/2014/main" id="{12A679AA-0B48-4DBC-9ADF-2325A655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28" name="Oval 812">
              <a:extLst>
                <a:ext uri="{FF2B5EF4-FFF2-40B4-BE49-F238E27FC236}">
                  <a16:creationId xmlns:a16="http://schemas.microsoft.com/office/drawing/2014/main" id="{08D2D7CB-7BCB-4EC4-A1FA-4007FD70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29" name="Oval 813">
              <a:extLst>
                <a:ext uri="{FF2B5EF4-FFF2-40B4-BE49-F238E27FC236}">
                  <a16:creationId xmlns:a16="http://schemas.microsoft.com/office/drawing/2014/main" id="{E1079A0F-DDCC-4A5F-8123-44BA58959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0" name="Oval 814">
              <a:extLst>
                <a:ext uri="{FF2B5EF4-FFF2-40B4-BE49-F238E27FC236}">
                  <a16:creationId xmlns:a16="http://schemas.microsoft.com/office/drawing/2014/main" id="{D406EE1C-1369-4C67-A755-20141D897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1" name="Oval 815">
              <a:extLst>
                <a:ext uri="{FF2B5EF4-FFF2-40B4-BE49-F238E27FC236}">
                  <a16:creationId xmlns:a16="http://schemas.microsoft.com/office/drawing/2014/main" id="{64F37B8A-06B9-402F-B381-80BDB3903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2" name="Oval 816">
              <a:extLst>
                <a:ext uri="{FF2B5EF4-FFF2-40B4-BE49-F238E27FC236}">
                  <a16:creationId xmlns:a16="http://schemas.microsoft.com/office/drawing/2014/main" id="{3D9592F6-5A41-49DE-8671-67588EDDD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3" name="Oval 817">
              <a:extLst>
                <a:ext uri="{FF2B5EF4-FFF2-40B4-BE49-F238E27FC236}">
                  <a16:creationId xmlns:a16="http://schemas.microsoft.com/office/drawing/2014/main" id="{F7375C2C-FE1A-49F7-BCBC-D7464342D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4" name="Oval 818">
              <a:extLst>
                <a:ext uri="{FF2B5EF4-FFF2-40B4-BE49-F238E27FC236}">
                  <a16:creationId xmlns:a16="http://schemas.microsoft.com/office/drawing/2014/main" id="{312897F8-0ACB-40FE-AC28-AD342691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5" name="Oval 819">
              <a:extLst>
                <a:ext uri="{FF2B5EF4-FFF2-40B4-BE49-F238E27FC236}">
                  <a16:creationId xmlns:a16="http://schemas.microsoft.com/office/drawing/2014/main" id="{E2DAAE21-DDC8-4F39-A5EC-F138F417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6" name="Oval 820">
              <a:extLst>
                <a:ext uri="{FF2B5EF4-FFF2-40B4-BE49-F238E27FC236}">
                  <a16:creationId xmlns:a16="http://schemas.microsoft.com/office/drawing/2014/main" id="{0073833D-9898-4947-B1BC-3E34448B0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7" name="Oval 821">
              <a:extLst>
                <a:ext uri="{FF2B5EF4-FFF2-40B4-BE49-F238E27FC236}">
                  <a16:creationId xmlns:a16="http://schemas.microsoft.com/office/drawing/2014/main" id="{D3395796-8736-45DE-99C3-6870E2A00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8" name="Oval 822">
              <a:extLst>
                <a:ext uri="{FF2B5EF4-FFF2-40B4-BE49-F238E27FC236}">
                  <a16:creationId xmlns:a16="http://schemas.microsoft.com/office/drawing/2014/main" id="{D9E4D879-D155-4C00-A005-6B68FB83E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39" name="Oval 823">
              <a:extLst>
                <a:ext uri="{FF2B5EF4-FFF2-40B4-BE49-F238E27FC236}">
                  <a16:creationId xmlns:a16="http://schemas.microsoft.com/office/drawing/2014/main" id="{F76DCC36-C61E-41FD-89F1-AC167D4A9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0" name="Oval 824">
              <a:extLst>
                <a:ext uri="{FF2B5EF4-FFF2-40B4-BE49-F238E27FC236}">
                  <a16:creationId xmlns:a16="http://schemas.microsoft.com/office/drawing/2014/main" id="{EDCEC1FF-F438-4649-8123-594B8D25F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1" name="Oval 825">
              <a:extLst>
                <a:ext uri="{FF2B5EF4-FFF2-40B4-BE49-F238E27FC236}">
                  <a16:creationId xmlns:a16="http://schemas.microsoft.com/office/drawing/2014/main" id="{F26DB53F-9788-426A-A252-A4E21F0BD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2" name="Oval 826">
              <a:extLst>
                <a:ext uri="{FF2B5EF4-FFF2-40B4-BE49-F238E27FC236}">
                  <a16:creationId xmlns:a16="http://schemas.microsoft.com/office/drawing/2014/main" id="{C843BB8B-AA45-4ADD-B94F-DFCA029B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3" name="Oval 827">
              <a:extLst>
                <a:ext uri="{FF2B5EF4-FFF2-40B4-BE49-F238E27FC236}">
                  <a16:creationId xmlns:a16="http://schemas.microsoft.com/office/drawing/2014/main" id="{D3C1C6EA-60D5-41AA-A2A7-E79A3D52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4" name="Oval 828">
              <a:extLst>
                <a:ext uri="{FF2B5EF4-FFF2-40B4-BE49-F238E27FC236}">
                  <a16:creationId xmlns:a16="http://schemas.microsoft.com/office/drawing/2014/main" id="{73DC7371-527A-4054-A797-3A5FD4CD3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5" name="Oval 829">
              <a:extLst>
                <a:ext uri="{FF2B5EF4-FFF2-40B4-BE49-F238E27FC236}">
                  <a16:creationId xmlns:a16="http://schemas.microsoft.com/office/drawing/2014/main" id="{B83E7103-F500-48AF-9E4A-816814B33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6" name="Oval 830">
              <a:extLst>
                <a:ext uri="{FF2B5EF4-FFF2-40B4-BE49-F238E27FC236}">
                  <a16:creationId xmlns:a16="http://schemas.microsoft.com/office/drawing/2014/main" id="{BC60B133-6321-45A8-9C12-1FBFBBBE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7" name="Oval 831">
              <a:extLst>
                <a:ext uri="{FF2B5EF4-FFF2-40B4-BE49-F238E27FC236}">
                  <a16:creationId xmlns:a16="http://schemas.microsoft.com/office/drawing/2014/main" id="{80990D1A-67EB-4942-83B1-8DD3C2D20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8" name="Oval 832">
              <a:extLst>
                <a:ext uri="{FF2B5EF4-FFF2-40B4-BE49-F238E27FC236}">
                  <a16:creationId xmlns:a16="http://schemas.microsoft.com/office/drawing/2014/main" id="{94E1A418-3343-47ED-BE85-8E2A856F4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49" name="Oval 833">
              <a:extLst>
                <a:ext uri="{FF2B5EF4-FFF2-40B4-BE49-F238E27FC236}">
                  <a16:creationId xmlns:a16="http://schemas.microsoft.com/office/drawing/2014/main" id="{9BBF8376-7A7C-48C8-ADAB-93A11A1A5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0" name="Oval 834">
              <a:extLst>
                <a:ext uri="{FF2B5EF4-FFF2-40B4-BE49-F238E27FC236}">
                  <a16:creationId xmlns:a16="http://schemas.microsoft.com/office/drawing/2014/main" id="{42A6A6A8-3D99-41C4-9E09-D6D58D302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1" name="Oval 835">
              <a:extLst>
                <a:ext uri="{FF2B5EF4-FFF2-40B4-BE49-F238E27FC236}">
                  <a16:creationId xmlns:a16="http://schemas.microsoft.com/office/drawing/2014/main" id="{1E5B80A5-6C21-4297-BD65-DD5EF53FC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2" name="Oval 836">
              <a:extLst>
                <a:ext uri="{FF2B5EF4-FFF2-40B4-BE49-F238E27FC236}">
                  <a16:creationId xmlns:a16="http://schemas.microsoft.com/office/drawing/2014/main" id="{017D5FA6-C24C-4095-9B0E-06D0896A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3" name="Oval 837">
              <a:extLst>
                <a:ext uri="{FF2B5EF4-FFF2-40B4-BE49-F238E27FC236}">
                  <a16:creationId xmlns:a16="http://schemas.microsoft.com/office/drawing/2014/main" id="{87092987-7B83-4074-AF71-732DB8FA5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4" name="Oval 838">
              <a:extLst>
                <a:ext uri="{FF2B5EF4-FFF2-40B4-BE49-F238E27FC236}">
                  <a16:creationId xmlns:a16="http://schemas.microsoft.com/office/drawing/2014/main" id="{33BEBA9D-B28A-4761-8C07-B9FDFCA5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5" name="Oval 839">
              <a:extLst>
                <a:ext uri="{FF2B5EF4-FFF2-40B4-BE49-F238E27FC236}">
                  <a16:creationId xmlns:a16="http://schemas.microsoft.com/office/drawing/2014/main" id="{5C1792FC-8D35-4A1C-8CD5-5DEF61C6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6" name="Oval 840">
              <a:extLst>
                <a:ext uri="{FF2B5EF4-FFF2-40B4-BE49-F238E27FC236}">
                  <a16:creationId xmlns:a16="http://schemas.microsoft.com/office/drawing/2014/main" id="{99AC9CBC-F67F-431A-9850-A106B751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7" name="Oval 841">
              <a:extLst>
                <a:ext uri="{FF2B5EF4-FFF2-40B4-BE49-F238E27FC236}">
                  <a16:creationId xmlns:a16="http://schemas.microsoft.com/office/drawing/2014/main" id="{DDD8B3B3-DE53-4BC2-964B-619C98BF9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8" name="Oval 842">
              <a:extLst>
                <a:ext uri="{FF2B5EF4-FFF2-40B4-BE49-F238E27FC236}">
                  <a16:creationId xmlns:a16="http://schemas.microsoft.com/office/drawing/2014/main" id="{75518376-5AAE-4F06-83D8-3DE8DD76A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59" name="Oval 843">
              <a:extLst>
                <a:ext uri="{FF2B5EF4-FFF2-40B4-BE49-F238E27FC236}">
                  <a16:creationId xmlns:a16="http://schemas.microsoft.com/office/drawing/2014/main" id="{928C54DE-FA27-41D7-90CB-054D8ABD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0" name="Oval 844">
              <a:extLst>
                <a:ext uri="{FF2B5EF4-FFF2-40B4-BE49-F238E27FC236}">
                  <a16:creationId xmlns:a16="http://schemas.microsoft.com/office/drawing/2014/main" id="{1CDB3EDC-BA47-4F1C-BAFD-39EC0317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1" name="Oval 845">
              <a:extLst>
                <a:ext uri="{FF2B5EF4-FFF2-40B4-BE49-F238E27FC236}">
                  <a16:creationId xmlns:a16="http://schemas.microsoft.com/office/drawing/2014/main" id="{717CBCA4-FAB4-4A34-B48D-AF4A934B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2" name="Oval 846">
              <a:extLst>
                <a:ext uri="{FF2B5EF4-FFF2-40B4-BE49-F238E27FC236}">
                  <a16:creationId xmlns:a16="http://schemas.microsoft.com/office/drawing/2014/main" id="{061458AE-C060-4207-9DF8-234DB9E8E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3" name="Oval 847">
              <a:extLst>
                <a:ext uri="{FF2B5EF4-FFF2-40B4-BE49-F238E27FC236}">
                  <a16:creationId xmlns:a16="http://schemas.microsoft.com/office/drawing/2014/main" id="{B3DE50D6-814D-4D0B-B175-A77E9AA36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4" name="Oval 848">
              <a:extLst>
                <a:ext uri="{FF2B5EF4-FFF2-40B4-BE49-F238E27FC236}">
                  <a16:creationId xmlns:a16="http://schemas.microsoft.com/office/drawing/2014/main" id="{4F51E658-27EF-4891-9350-07F1D78ED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5" name="Oval 849">
              <a:extLst>
                <a:ext uri="{FF2B5EF4-FFF2-40B4-BE49-F238E27FC236}">
                  <a16:creationId xmlns:a16="http://schemas.microsoft.com/office/drawing/2014/main" id="{2F663289-EEC6-44A5-977D-62FB1348A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6" name="Oval 850">
              <a:extLst>
                <a:ext uri="{FF2B5EF4-FFF2-40B4-BE49-F238E27FC236}">
                  <a16:creationId xmlns:a16="http://schemas.microsoft.com/office/drawing/2014/main" id="{168393AA-C0DB-45E0-A427-730FA735F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7" name="Oval 851">
              <a:extLst>
                <a:ext uri="{FF2B5EF4-FFF2-40B4-BE49-F238E27FC236}">
                  <a16:creationId xmlns:a16="http://schemas.microsoft.com/office/drawing/2014/main" id="{61F95266-CC6B-42FF-B506-9E2394E6D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8" name="Oval 852">
              <a:extLst>
                <a:ext uri="{FF2B5EF4-FFF2-40B4-BE49-F238E27FC236}">
                  <a16:creationId xmlns:a16="http://schemas.microsoft.com/office/drawing/2014/main" id="{09CB819C-C1B8-40F6-9E39-EF562DF52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69" name="Oval 853">
              <a:extLst>
                <a:ext uri="{FF2B5EF4-FFF2-40B4-BE49-F238E27FC236}">
                  <a16:creationId xmlns:a16="http://schemas.microsoft.com/office/drawing/2014/main" id="{DDA43E2A-B51E-4B80-9EC1-F545BE4DF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0" name="Oval 854">
              <a:extLst>
                <a:ext uri="{FF2B5EF4-FFF2-40B4-BE49-F238E27FC236}">
                  <a16:creationId xmlns:a16="http://schemas.microsoft.com/office/drawing/2014/main" id="{C22AE27A-EAB9-4103-A12D-96B83727E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1" name="Oval 855">
              <a:extLst>
                <a:ext uri="{FF2B5EF4-FFF2-40B4-BE49-F238E27FC236}">
                  <a16:creationId xmlns:a16="http://schemas.microsoft.com/office/drawing/2014/main" id="{E3816001-240B-44D8-BC91-969A6E9F8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2" name="Oval 856">
              <a:extLst>
                <a:ext uri="{FF2B5EF4-FFF2-40B4-BE49-F238E27FC236}">
                  <a16:creationId xmlns:a16="http://schemas.microsoft.com/office/drawing/2014/main" id="{84F852A1-FAFB-4360-81AE-D8D674AA5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3" name="Oval 857">
              <a:extLst>
                <a:ext uri="{FF2B5EF4-FFF2-40B4-BE49-F238E27FC236}">
                  <a16:creationId xmlns:a16="http://schemas.microsoft.com/office/drawing/2014/main" id="{76ED9DC2-A3D7-4456-B24D-D966E58D4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4" name="Oval 858">
              <a:extLst>
                <a:ext uri="{FF2B5EF4-FFF2-40B4-BE49-F238E27FC236}">
                  <a16:creationId xmlns:a16="http://schemas.microsoft.com/office/drawing/2014/main" id="{6BC911C8-0110-43B0-8C83-09BF5449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5" name="Oval 859">
              <a:extLst>
                <a:ext uri="{FF2B5EF4-FFF2-40B4-BE49-F238E27FC236}">
                  <a16:creationId xmlns:a16="http://schemas.microsoft.com/office/drawing/2014/main" id="{59897613-787A-45FF-BD6E-233C27CE6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6" name="Oval 860">
              <a:extLst>
                <a:ext uri="{FF2B5EF4-FFF2-40B4-BE49-F238E27FC236}">
                  <a16:creationId xmlns:a16="http://schemas.microsoft.com/office/drawing/2014/main" id="{50EB593B-EEF6-4774-9123-6172A8F16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7" name="Oval 861">
              <a:extLst>
                <a:ext uri="{FF2B5EF4-FFF2-40B4-BE49-F238E27FC236}">
                  <a16:creationId xmlns:a16="http://schemas.microsoft.com/office/drawing/2014/main" id="{95133601-E496-4861-912C-EA2D248D1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8" name="Oval 862">
              <a:extLst>
                <a:ext uri="{FF2B5EF4-FFF2-40B4-BE49-F238E27FC236}">
                  <a16:creationId xmlns:a16="http://schemas.microsoft.com/office/drawing/2014/main" id="{2ACED8EC-C354-4D7C-98FD-80B84ECE1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79" name="Oval 863">
              <a:extLst>
                <a:ext uri="{FF2B5EF4-FFF2-40B4-BE49-F238E27FC236}">
                  <a16:creationId xmlns:a16="http://schemas.microsoft.com/office/drawing/2014/main" id="{0A8E1A61-E4A1-4366-84E6-BD35E552F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0" name="Oval 864">
              <a:extLst>
                <a:ext uri="{FF2B5EF4-FFF2-40B4-BE49-F238E27FC236}">
                  <a16:creationId xmlns:a16="http://schemas.microsoft.com/office/drawing/2014/main" id="{06DAD0F4-A364-4E4B-9F13-C1B313D7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1" name="Oval 865">
              <a:extLst>
                <a:ext uri="{FF2B5EF4-FFF2-40B4-BE49-F238E27FC236}">
                  <a16:creationId xmlns:a16="http://schemas.microsoft.com/office/drawing/2014/main" id="{4D8D9DDF-DA6E-42A0-B6AF-01D877323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2" name="Oval 866">
              <a:extLst>
                <a:ext uri="{FF2B5EF4-FFF2-40B4-BE49-F238E27FC236}">
                  <a16:creationId xmlns:a16="http://schemas.microsoft.com/office/drawing/2014/main" id="{681F5758-728D-4F4D-B529-0069DEAF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3" name="Oval 867">
              <a:extLst>
                <a:ext uri="{FF2B5EF4-FFF2-40B4-BE49-F238E27FC236}">
                  <a16:creationId xmlns:a16="http://schemas.microsoft.com/office/drawing/2014/main" id="{9A68410C-C5D9-4EA4-BC32-EBEDF254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4" name="Oval 868">
              <a:extLst>
                <a:ext uri="{FF2B5EF4-FFF2-40B4-BE49-F238E27FC236}">
                  <a16:creationId xmlns:a16="http://schemas.microsoft.com/office/drawing/2014/main" id="{66FC5F7A-6FBF-4EB8-A923-C0242660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5" name="Oval 869">
              <a:extLst>
                <a:ext uri="{FF2B5EF4-FFF2-40B4-BE49-F238E27FC236}">
                  <a16:creationId xmlns:a16="http://schemas.microsoft.com/office/drawing/2014/main" id="{F9901A1A-B494-4EFE-B540-6E05BDB5D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6" name="Oval 870">
              <a:extLst>
                <a:ext uri="{FF2B5EF4-FFF2-40B4-BE49-F238E27FC236}">
                  <a16:creationId xmlns:a16="http://schemas.microsoft.com/office/drawing/2014/main" id="{208C9270-C697-4972-A602-EECF1EF89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7" name="Oval 871">
              <a:extLst>
                <a:ext uri="{FF2B5EF4-FFF2-40B4-BE49-F238E27FC236}">
                  <a16:creationId xmlns:a16="http://schemas.microsoft.com/office/drawing/2014/main" id="{DBA824FA-ECA5-4569-9D57-34E2E482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8" name="Oval 872">
              <a:extLst>
                <a:ext uri="{FF2B5EF4-FFF2-40B4-BE49-F238E27FC236}">
                  <a16:creationId xmlns:a16="http://schemas.microsoft.com/office/drawing/2014/main" id="{9618BAEE-D1C0-446D-9B47-9895EF067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89" name="Oval 873">
              <a:extLst>
                <a:ext uri="{FF2B5EF4-FFF2-40B4-BE49-F238E27FC236}">
                  <a16:creationId xmlns:a16="http://schemas.microsoft.com/office/drawing/2014/main" id="{D2A0B01D-7A46-4D03-A34B-B200714E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0" name="Oval 874">
              <a:extLst>
                <a:ext uri="{FF2B5EF4-FFF2-40B4-BE49-F238E27FC236}">
                  <a16:creationId xmlns:a16="http://schemas.microsoft.com/office/drawing/2014/main" id="{0E241A5A-D971-4465-BD40-92C6D68C5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1" name="Oval 875">
              <a:extLst>
                <a:ext uri="{FF2B5EF4-FFF2-40B4-BE49-F238E27FC236}">
                  <a16:creationId xmlns:a16="http://schemas.microsoft.com/office/drawing/2014/main" id="{C0076677-539B-4F8A-ADCE-CA5A3A5C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2" name="Oval 876">
              <a:extLst>
                <a:ext uri="{FF2B5EF4-FFF2-40B4-BE49-F238E27FC236}">
                  <a16:creationId xmlns:a16="http://schemas.microsoft.com/office/drawing/2014/main" id="{07D114EB-7780-4A87-B1BA-2FB9A368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3" name="Oval 877">
              <a:extLst>
                <a:ext uri="{FF2B5EF4-FFF2-40B4-BE49-F238E27FC236}">
                  <a16:creationId xmlns:a16="http://schemas.microsoft.com/office/drawing/2014/main" id="{6DCDEB96-5F72-4339-932F-227217035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4" name="Oval 878">
              <a:extLst>
                <a:ext uri="{FF2B5EF4-FFF2-40B4-BE49-F238E27FC236}">
                  <a16:creationId xmlns:a16="http://schemas.microsoft.com/office/drawing/2014/main" id="{7310B69F-6EE9-4B0F-A080-CCEDD2DE1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5" name="Oval 879">
              <a:extLst>
                <a:ext uri="{FF2B5EF4-FFF2-40B4-BE49-F238E27FC236}">
                  <a16:creationId xmlns:a16="http://schemas.microsoft.com/office/drawing/2014/main" id="{37216833-6B6E-4D8D-ACA5-794C63A40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6" name="Oval 880">
              <a:extLst>
                <a:ext uri="{FF2B5EF4-FFF2-40B4-BE49-F238E27FC236}">
                  <a16:creationId xmlns:a16="http://schemas.microsoft.com/office/drawing/2014/main" id="{88075BF5-F92B-42C1-8EE6-8EB9ADC6E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7" name="Oval 881">
              <a:extLst>
                <a:ext uri="{FF2B5EF4-FFF2-40B4-BE49-F238E27FC236}">
                  <a16:creationId xmlns:a16="http://schemas.microsoft.com/office/drawing/2014/main" id="{ABD97118-4126-4EC7-B705-22D1AA55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8" name="Oval 882">
              <a:extLst>
                <a:ext uri="{FF2B5EF4-FFF2-40B4-BE49-F238E27FC236}">
                  <a16:creationId xmlns:a16="http://schemas.microsoft.com/office/drawing/2014/main" id="{59039FBE-9775-459E-8B02-4B010121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99" name="Oval 883">
              <a:extLst>
                <a:ext uri="{FF2B5EF4-FFF2-40B4-BE49-F238E27FC236}">
                  <a16:creationId xmlns:a16="http://schemas.microsoft.com/office/drawing/2014/main" id="{12B6B09A-971B-46B0-BB13-5D4B78B2B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0" name="Oval 884">
              <a:extLst>
                <a:ext uri="{FF2B5EF4-FFF2-40B4-BE49-F238E27FC236}">
                  <a16:creationId xmlns:a16="http://schemas.microsoft.com/office/drawing/2014/main" id="{4E3EEB97-8ECC-458F-9BAF-F1F8ABA9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1" name="Oval 885">
              <a:extLst>
                <a:ext uri="{FF2B5EF4-FFF2-40B4-BE49-F238E27FC236}">
                  <a16:creationId xmlns:a16="http://schemas.microsoft.com/office/drawing/2014/main" id="{674A9C39-FEFA-402D-A367-276DD3AD1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2" name="Oval 886">
              <a:extLst>
                <a:ext uri="{FF2B5EF4-FFF2-40B4-BE49-F238E27FC236}">
                  <a16:creationId xmlns:a16="http://schemas.microsoft.com/office/drawing/2014/main" id="{12532518-6090-456B-9A8B-88363C2A7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3" name="Oval 887">
              <a:extLst>
                <a:ext uri="{FF2B5EF4-FFF2-40B4-BE49-F238E27FC236}">
                  <a16:creationId xmlns:a16="http://schemas.microsoft.com/office/drawing/2014/main" id="{DF091C43-4E62-40A4-B5E4-7278FF9CB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4" name="Oval 888">
              <a:extLst>
                <a:ext uri="{FF2B5EF4-FFF2-40B4-BE49-F238E27FC236}">
                  <a16:creationId xmlns:a16="http://schemas.microsoft.com/office/drawing/2014/main" id="{59C2DA4D-793F-41E4-8402-F1F4BF7B6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5" name="Oval 889">
              <a:extLst>
                <a:ext uri="{FF2B5EF4-FFF2-40B4-BE49-F238E27FC236}">
                  <a16:creationId xmlns:a16="http://schemas.microsoft.com/office/drawing/2014/main" id="{D4D28BFD-3999-4A7F-B6E8-45477D4D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6" name="Oval 890">
              <a:extLst>
                <a:ext uri="{FF2B5EF4-FFF2-40B4-BE49-F238E27FC236}">
                  <a16:creationId xmlns:a16="http://schemas.microsoft.com/office/drawing/2014/main" id="{A960312F-9795-4321-BA4D-66F31645F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7" name="Oval 891">
              <a:extLst>
                <a:ext uri="{FF2B5EF4-FFF2-40B4-BE49-F238E27FC236}">
                  <a16:creationId xmlns:a16="http://schemas.microsoft.com/office/drawing/2014/main" id="{04F31658-03FE-4066-8BEF-DBF4072AC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8" name="Oval 892">
              <a:extLst>
                <a:ext uri="{FF2B5EF4-FFF2-40B4-BE49-F238E27FC236}">
                  <a16:creationId xmlns:a16="http://schemas.microsoft.com/office/drawing/2014/main" id="{DDCA4BE6-F390-4EC8-9A0D-A7A17285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09" name="Oval 893">
              <a:extLst>
                <a:ext uri="{FF2B5EF4-FFF2-40B4-BE49-F238E27FC236}">
                  <a16:creationId xmlns:a16="http://schemas.microsoft.com/office/drawing/2014/main" id="{A1618908-6CBB-482C-81B1-6074C47CC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0" name="Oval 894">
              <a:extLst>
                <a:ext uri="{FF2B5EF4-FFF2-40B4-BE49-F238E27FC236}">
                  <a16:creationId xmlns:a16="http://schemas.microsoft.com/office/drawing/2014/main" id="{2BCE9A39-5E95-4238-8E21-CCAE6031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1" name="Oval 895">
              <a:extLst>
                <a:ext uri="{FF2B5EF4-FFF2-40B4-BE49-F238E27FC236}">
                  <a16:creationId xmlns:a16="http://schemas.microsoft.com/office/drawing/2014/main" id="{4A55B26B-10EB-4225-8CC1-BC513FE8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2" name="Oval 896">
              <a:extLst>
                <a:ext uri="{FF2B5EF4-FFF2-40B4-BE49-F238E27FC236}">
                  <a16:creationId xmlns:a16="http://schemas.microsoft.com/office/drawing/2014/main" id="{8EAB500A-B88F-46CE-B244-87838A5DC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3" name="Oval 897">
              <a:extLst>
                <a:ext uri="{FF2B5EF4-FFF2-40B4-BE49-F238E27FC236}">
                  <a16:creationId xmlns:a16="http://schemas.microsoft.com/office/drawing/2014/main" id="{E57F48B4-1C28-43A3-8B3F-4C671431B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4" name="Oval 898">
              <a:extLst>
                <a:ext uri="{FF2B5EF4-FFF2-40B4-BE49-F238E27FC236}">
                  <a16:creationId xmlns:a16="http://schemas.microsoft.com/office/drawing/2014/main" id="{4DCB8513-9C45-4677-B380-2B8BF3856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5" name="Oval 899">
              <a:extLst>
                <a:ext uri="{FF2B5EF4-FFF2-40B4-BE49-F238E27FC236}">
                  <a16:creationId xmlns:a16="http://schemas.microsoft.com/office/drawing/2014/main" id="{9DB7B0AD-E169-4FD7-86C1-D0994E070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6" name="Oval 900">
              <a:extLst>
                <a:ext uri="{FF2B5EF4-FFF2-40B4-BE49-F238E27FC236}">
                  <a16:creationId xmlns:a16="http://schemas.microsoft.com/office/drawing/2014/main" id="{5D82DD72-EE5C-494D-A7A2-80F6ABA0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7" name="Oval 901">
              <a:extLst>
                <a:ext uri="{FF2B5EF4-FFF2-40B4-BE49-F238E27FC236}">
                  <a16:creationId xmlns:a16="http://schemas.microsoft.com/office/drawing/2014/main" id="{A705A82B-75C3-461F-8ACF-7C0F60E9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8" name="Oval 902">
              <a:extLst>
                <a:ext uri="{FF2B5EF4-FFF2-40B4-BE49-F238E27FC236}">
                  <a16:creationId xmlns:a16="http://schemas.microsoft.com/office/drawing/2014/main" id="{081FC250-C902-4856-8547-86FBED7E5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19" name="Oval 903">
              <a:extLst>
                <a:ext uri="{FF2B5EF4-FFF2-40B4-BE49-F238E27FC236}">
                  <a16:creationId xmlns:a16="http://schemas.microsoft.com/office/drawing/2014/main" id="{3EE23904-0AFD-4A5E-8A3D-0298EBEFD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0" name="Oval 904">
              <a:extLst>
                <a:ext uri="{FF2B5EF4-FFF2-40B4-BE49-F238E27FC236}">
                  <a16:creationId xmlns:a16="http://schemas.microsoft.com/office/drawing/2014/main" id="{59BEC00C-F2B6-44C2-9EAF-1A4954F8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1" name="Oval 905">
              <a:extLst>
                <a:ext uri="{FF2B5EF4-FFF2-40B4-BE49-F238E27FC236}">
                  <a16:creationId xmlns:a16="http://schemas.microsoft.com/office/drawing/2014/main" id="{671639EA-8006-43D3-8DC9-D139BCA8B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2" name="Oval 906">
              <a:extLst>
                <a:ext uri="{FF2B5EF4-FFF2-40B4-BE49-F238E27FC236}">
                  <a16:creationId xmlns:a16="http://schemas.microsoft.com/office/drawing/2014/main" id="{701FAEE7-2329-4863-96E6-B793E76B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3" name="Oval 907">
              <a:extLst>
                <a:ext uri="{FF2B5EF4-FFF2-40B4-BE49-F238E27FC236}">
                  <a16:creationId xmlns:a16="http://schemas.microsoft.com/office/drawing/2014/main" id="{BCA30561-4A38-4327-8505-232ECA15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4" name="Oval 908">
              <a:extLst>
                <a:ext uri="{FF2B5EF4-FFF2-40B4-BE49-F238E27FC236}">
                  <a16:creationId xmlns:a16="http://schemas.microsoft.com/office/drawing/2014/main" id="{EB8CB3A8-9FA7-4E63-ACB6-8B07B87B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5" name="Oval 909">
              <a:extLst>
                <a:ext uri="{FF2B5EF4-FFF2-40B4-BE49-F238E27FC236}">
                  <a16:creationId xmlns:a16="http://schemas.microsoft.com/office/drawing/2014/main" id="{593BAE0D-1434-4262-A6BC-E024B5C3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6" name="Oval 910">
              <a:extLst>
                <a:ext uri="{FF2B5EF4-FFF2-40B4-BE49-F238E27FC236}">
                  <a16:creationId xmlns:a16="http://schemas.microsoft.com/office/drawing/2014/main" id="{2A19689B-4869-4C0C-82DB-BB26197E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7" name="Oval 911">
              <a:extLst>
                <a:ext uri="{FF2B5EF4-FFF2-40B4-BE49-F238E27FC236}">
                  <a16:creationId xmlns:a16="http://schemas.microsoft.com/office/drawing/2014/main" id="{882BF23D-4175-47AF-94AF-EE66A4E8E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8" name="Oval 912">
              <a:extLst>
                <a:ext uri="{FF2B5EF4-FFF2-40B4-BE49-F238E27FC236}">
                  <a16:creationId xmlns:a16="http://schemas.microsoft.com/office/drawing/2014/main" id="{1D62AFB2-01F4-4D7E-86A9-8AEEC3AC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29" name="Oval 913">
              <a:extLst>
                <a:ext uri="{FF2B5EF4-FFF2-40B4-BE49-F238E27FC236}">
                  <a16:creationId xmlns:a16="http://schemas.microsoft.com/office/drawing/2014/main" id="{39FCCAFB-9E62-4F7A-A8CD-02A64F33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0" name="Oval 914">
              <a:extLst>
                <a:ext uri="{FF2B5EF4-FFF2-40B4-BE49-F238E27FC236}">
                  <a16:creationId xmlns:a16="http://schemas.microsoft.com/office/drawing/2014/main" id="{975D1F32-6083-4235-A67D-299F3C2F6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6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1" name="Oval 915">
              <a:extLst>
                <a:ext uri="{FF2B5EF4-FFF2-40B4-BE49-F238E27FC236}">
                  <a16:creationId xmlns:a16="http://schemas.microsoft.com/office/drawing/2014/main" id="{3292766C-A69F-40AB-8F2E-73B33EC4C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2" name="Oval 916">
              <a:extLst>
                <a:ext uri="{FF2B5EF4-FFF2-40B4-BE49-F238E27FC236}">
                  <a16:creationId xmlns:a16="http://schemas.microsoft.com/office/drawing/2014/main" id="{14C097A2-0550-4A2F-83CC-51A655C0E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3" name="Oval 917">
              <a:extLst>
                <a:ext uri="{FF2B5EF4-FFF2-40B4-BE49-F238E27FC236}">
                  <a16:creationId xmlns:a16="http://schemas.microsoft.com/office/drawing/2014/main" id="{EB0727B6-983E-49EE-86C8-06EFE1C6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4" name="Oval 918">
              <a:extLst>
                <a:ext uri="{FF2B5EF4-FFF2-40B4-BE49-F238E27FC236}">
                  <a16:creationId xmlns:a16="http://schemas.microsoft.com/office/drawing/2014/main" id="{33739D89-36D1-4BD3-9E2F-C17DF694D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5" name="Oval 919">
              <a:extLst>
                <a:ext uri="{FF2B5EF4-FFF2-40B4-BE49-F238E27FC236}">
                  <a16:creationId xmlns:a16="http://schemas.microsoft.com/office/drawing/2014/main" id="{3D046E20-239B-45CE-9BB6-C72CB0268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6" name="Oval 920">
              <a:extLst>
                <a:ext uri="{FF2B5EF4-FFF2-40B4-BE49-F238E27FC236}">
                  <a16:creationId xmlns:a16="http://schemas.microsoft.com/office/drawing/2014/main" id="{C82BEA3A-6E78-40AB-95F5-3F5CE8084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7" name="Oval 921">
              <a:extLst>
                <a:ext uri="{FF2B5EF4-FFF2-40B4-BE49-F238E27FC236}">
                  <a16:creationId xmlns:a16="http://schemas.microsoft.com/office/drawing/2014/main" id="{2E489B80-A73C-4353-8FF6-381A19EF8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8" name="Oval 922">
              <a:extLst>
                <a:ext uri="{FF2B5EF4-FFF2-40B4-BE49-F238E27FC236}">
                  <a16:creationId xmlns:a16="http://schemas.microsoft.com/office/drawing/2014/main" id="{EF68C103-D9D6-40C5-9584-2B7357B2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39" name="Oval 923">
              <a:extLst>
                <a:ext uri="{FF2B5EF4-FFF2-40B4-BE49-F238E27FC236}">
                  <a16:creationId xmlns:a16="http://schemas.microsoft.com/office/drawing/2014/main" id="{F5EF9B88-2325-492A-87F5-922A4BAB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0" name="Oval 924">
              <a:extLst>
                <a:ext uri="{FF2B5EF4-FFF2-40B4-BE49-F238E27FC236}">
                  <a16:creationId xmlns:a16="http://schemas.microsoft.com/office/drawing/2014/main" id="{E68CA9C7-1CDB-4300-A1A0-FF59FFF8C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1" name="Oval 925">
              <a:extLst>
                <a:ext uri="{FF2B5EF4-FFF2-40B4-BE49-F238E27FC236}">
                  <a16:creationId xmlns:a16="http://schemas.microsoft.com/office/drawing/2014/main" id="{D633FE29-ECDD-47FF-985F-2945104ED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2" name="Oval 926">
              <a:extLst>
                <a:ext uri="{FF2B5EF4-FFF2-40B4-BE49-F238E27FC236}">
                  <a16:creationId xmlns:a16="http://schemas.microsoft.com/office/drawing/2014/main" id="{4285BF7E-6560-427C-8F75-9555A2E5C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3" name="Oval 927">
              <a:extLst>
                <a:ext uri="{FF2B5EF4-FFF2-40B4-BE49-F238E27FC236}">
                  <a16:creationId xmlns:a16="http://schemas.microsoft.com/office/drawing/2014/main" id="{1D4A461A-75E9-4F87-93D0-1095C9B96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4" name="Oval 928">
              <a:extLst>
                <a:ext uri="{FF2B5EF4-FFF2-40B4-BE49-F238E27FC236}">
                  <a16:creationId xmlns:a16="http://schemas.microsoft.com/office/drawing/2014/main" id="{266E7402-0600-4722-8030-7B2DC65A6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5" name="Oval 929">
              <a:extLst>
                <a:ext uri="{FF2B5EF4-FFF2-40B4-BE49-F238E27FC236}">
                  <a16:creationId xmlns:a16="http://schemas.microsoft.com/office/drawing/2014/main" id="{B53C95BA-38EF-44DD-BE44-20828F2D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6" name="Oval 930">
              <a:extLst>
                <a:ext uri="{FF2B5EF4-FFF2-40B4-BE49-F238E27FC236}">
                  <a16:creationId xmlns:a16="http://schemas.microsoft.com/office/drawing/2014/main" id="{D9EA6E2F-B747-4D79-8881-6956ED3F4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7" name="Oval 931">
              <a:extLst>
                <a:ext uri="{FF2B5EF4-FFF2-40B4-BE49-F238E27FC236}">
                  <a16:creationId xmlns:a16="http://schemas.microsoft.com/office/drawing/2014/main" id="{31519372-FA14-4C51-9108-C2415BBA9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8" name="Oval 932">
              <a:extLst>
                <a:ext uri="{FF2B5EF4-FFF2-40B4-BE49-F238E27FC236}">
                  <a16:creationId xmlns:a16="http://schemas.microsoft.com/office/drawing/2014/main" id="{5BA6EC67-91F9-4300-8ABE-976899CD7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6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49" name="Oval 933">
              <a:extLst>
                <a:ext uri="{FF2B5EF4-FFF2-40B4-BE49-F238E27FC236}">
                  <a16:creationId xmlns:a16="http://schemas.microsoft.com/office/drawing/2014/main" id="{0D46E568-451A-49DC-9D78-FF85712FF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0" name="Oval 934">
              <a:extLst>
                <a:ext uri="{FF2B5EF4-FFF2-40B4-BE49-F238E27FC236}">
                  <a16:creationId xmlns:a16="http://schemas.microsoft.com/office/drawing/2014/main" id="{624992BF-3BD0-4317-A6A8-9C28D231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1" name="Oval 935">
              <a:extLst>
                <a:ext uri="{FF2B5EF4-FFF2-40B4-BE49-F238E27FC236}">
                  <a16:creationId xmlns:a16="http://schemas.microsoft.com/office/drawing/2014/main" id="{5E53DB27-4543-4838-9413-0F19ACBB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2" name="Oval 936">
              <a:extLst>
                <a:ext uri="{FF2B5EF4-FFF2-40B4-BE49-F238E27FC236}">
                  <a16:creationId xmlns:a16="http://schemas.microsoft.com/office/drawing/2014/main" id="{01C73191-A48B-4550-A484-41427FE0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3" name="Oval 937">
              <a:extLst>
                <a:ext uri="{FF2B5EF4-FFF2-40B4-BE49-F238E27FC236}">
                  <a16:creationId xmlns:a16="http://schemas.microsoft.com/office/drawing/2014/main" id="{00866870-21F9-4AC3-85DF-4CCC27FD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4" name="Oval 938">
              <a:extLst>
                <a:ext uri="{FF2B5EF4-FFF2-40B4-BE49-F238E27FC236}">
                  <a16:creationId xmlns:a16="http://schemas.microsoft.com/office/drawing/2014/main" id="{F9FF2312-D1D4-4B93-B069-C5CBE7C6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5" name="Oval 939">
              <a:extLst>
                <a:ext uri="{FF2B5EF4-FFF2-40B4-BE49-F238E27FC236}">
                  <a16:creationId xmlns:a16="http://schemas.microsoft.com/office/drawing/2014/main" id="{1306387E-7A82-4A42-9F6E-1C725A7C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6" name="Oval 940">
              <a:extLst>
                <a:ext uri="{FF2B5EF4-FFF2-40B4-BE49-F238E27FC236}">
                  <a16:creationId xmlns:a16="http://schemas.microsoft.com/office/drawing/2014/main" id="{CFD5F1EE-658D-4A42-A0B5-C64E55D17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7" name="Oval 941">
              <a:extLst>
                <a:ext uri="{FF2B5EF4-FFF2-40B4-BE49-F238E27FC236}">
                  <a16:creationId xmlns:a16="http://schemas.microsoft.com/office/drawing/2014/main" id="{1E3C7889-32EC-4818-993A-EA05329F5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8" name="Oval 942">
              <a:extLst>
                <a:ext uri="{FF2B5EF4-FFF2-40B4-BE49-F238E27FC236}">
                  <a16:creationId xmlns:a16="http://schemas.microsoft.com/office/drawing/2014/main" id="{FBD040D3-9FC5-4EB4-80FA-A3F4E33B5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59" name="Oval 943">
              <a:extLst>
                <a:ext uri="{FF2B5EF4-FFF2-40B4-BE49-F238E27FC236}">
                  <a16:creationId xmlns:a16="http://schemas.microsoft.com/office/drawing/2014/main" id="{96D0C4C1-1CD9-4C46-9689-22F04026B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0" name="Oval 944">
              <a:extLst>
                <a:ext uri="{FF2B5EF4-FFF2-40B4-BE49-F238E27FC236}">
                  <a16:creationId xmlns:a16="http://schemas.microsoft.com/office/drawing/2014/main" id="{DB75A8B6-FF22-451B-809D-B8976300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1" name="Oval 945">
              <a:extLst>
                <a:ext uri="{FF2B5EF4-FFF2-40B4-BE49-F238E27FC236}">
                  <a16:creationId xmlns:a16="http://schemas.microsoft.com/office/drawing/2014/main" id="{96CB738D-96EB-4FDD-AF99-3B9C62767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65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2" name="Oval 946">
              <a:extLst>
                <a:ext uri="{FF2B5EF4-FFF2-40B4-BE49-F238E27FC236}">
                  <a16:creationId xmlns:a16="http://schemas.microsoft.com/office/drawing/2014/main" id="{3563289D-2C54-4B5E-A652-852DA469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3" name="Oval 947">
              <a:extLst>
                <a:ext uri="{FF2B5EF4-FFF2-40B4-BE49-F238E27FC236}">
                  <a16:creationId xmlns:a16="http://schemas.microsoft.com/office/drawing/2014/main" id="{06FCAC5A-B148-42BC-8851-89A4C7764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4" name="Oval 948">
              <a:extLst>
                <a:ext uri="{FF2B5EF4-FFF2-40B4-BE49-F238E27FC236}">
                  <a16:creationId xmlns:a16="http://schemas.microsoft.com/office/drawing/2014/main" id="{77B0BF9F-02FD-4A24-80E8-FA90E1024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5" name="Oval 949">
              <a:extLst>
                <a:ext uri="{FF2B5EF4-FFF2-40B4-BE49-F238E27FC236}">
                  <a16:creationId xmlns:a16="http://schemas.microsoft.com/office/drawing/2014/main" id="{3C07059C-AFB9-4FEC-AD06-691BC57D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6" name="Oval 950">
              <a:extLst>
                <a:ext uri="{FF2B5EF4-FFF2-40B4-BE49-F238E27FC236}">
                  <a16:creationId xmlns:a16="http://schemas.microsoft.com/office/drawing/2014/main" id="{34788FF7-BA44-4892-9308-BD99755EB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7" name="Oval 951">
              <a:extLst>
                <a:ext uri="{FF2B5EF4-FFF2-40B4-BE49-F238E27FC236}">
                  <a16:creationId xmlns:a16="http://schemas.microsoft.com/office/drawing/2014/main" id="{7BCE518B-A8E6-47A8-96DC-1E0EAD8D9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8" name="Oval 952">
              <a:extLst>
                <a:ext uri="{FF2B5EF4-FFF2-40B4-BE49-F238E27FC236}">
                  <a16:creationId xmlns:a16="http://schemas.microsoft.com/office/drawing/2014/main" id="{C89B71FD-28D5-4B26-955B-2880AE503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69" name="Oval 953">
              <a:extLst>
                <a:ext uri="{FF2B5EF4-FFF2-40B4-BE49-F238E27FC236}">
                  <a16:creationId xmlns:a16="http://schemas.microsoft.com/office/drawing/2014/main" id="{ADDE1A25-0A7D-4887-84E5-BFD7790C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0" name="Oval 954">
              <a:extLst>
                <a:ext uri="{FF2B5EF4-FFF2-40B4-BE49-F238E27FC236}">
                  <a16:creationId xmlns:a16="http://schemas.microsoft.com/office/drawing/2014/main" id="{AD219421-BE37-4B22-A003-81E00483F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1" name="Oval 955">
              <a:extLst>
                <a:ext uri="{FF2B5EF4-FFF2-40B4-BE49-F238E27FC236}">
                  <a16:creationId xmlns:a16="http://schemas.microsoft.com/office/drawing/2014/main" id="{DF25CBE9-23EF-472B-BDE3-5573DC0DC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2" name="Oval 956">
              <a:extLst>
                <a:ext uri="{FF2B5EF4-FFF2-40B4-BE49-F238E27FC236}">
                  <a16:creationId xmlns:a16="http://schemas.microsoft.com/office/drawing/2014/main" id="{DE6CFA27-820B-4602-A73D-64A330985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3" name="Oval 957">
              <a:extLst>
                <a:ext uri="{FF2B5EF4-FFF2-40B4-BE49-F238E27FC236}">
                  <a16:creationId xmlns:a16="http://schemas.microsoft.com/office/drawing/2014/main" id="{39AD5DA1-F3CD-4173-98F1-CFE3D9BA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4" name="Oval 958">
              <a:extLst>
                <a:ext uri="{FF2B5EF4-FFF2-40B4-BE49-F238E27FC236}">
                  <a16:creationId xmlns:a16="http://schemas.microsoft.com/office/drawing/2014/main" id="{C874CD5D-B809-4AD7-9000-4F25DFF0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5" name="Oval 959">
              <a:extLst>
                <a:ext uri="{FF2B5EF4-FFF2-40B4-BE49-F238E27FC236}">
                  <a16:creationId xmlns:a16="http://schemas.microsoft.com/office/drawing/2014/main" id="{BCF644F7-A35B-48C3-9BE0-86FF2ECE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6" name="Oval 960">
              <a:extLst>
                <a:ext uri="{FF2B5EF4-FFF2-40B4-BE49-F238E27FC236}">
                  <a16:creationId xmlns:a16="http://schemas.microsoft.com/office/drawing/2014/main" id="{0CECB290-FF6D-41F6-9040-CA83612B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7" name="Oval 961">
              <a:extLst>
                <a:ext uri="{FF2B5EF4-FFF2-40B4-BE49-F238E27FC236}">
                  <a16:creationId xmlns:a16="http://schemas.microsoft.com/office/drawing/2014/main" id="{ADC54F04-F094-41B9-B7B6-93281B0F2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8" name="Oval 962">
              <a:extLst>
                <a:ext uri="{FF2B5EF4-FFF2-40B4-BE49-F238E27FC236}">
                  <a16:creationId xmlns:a16="http://schemas.microsoft.com/office/drawing/2014/main" id="{88DD7951-9F5C-4F92-836E-FEAF4692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79" name="Oval 963">
              <a:extLst>
                <a:ext uri="{FF2B5EF4-FFF2-40B4-BE49-F238E27FC236}">
                  <a16:creationId xmlns:a16="http://schemas.microsoft.com/office/drawing/2014/main" id="{9C56017C-F5AE-42B1-8324-61E4B6F0D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0" name="Oval 964">
              <a:extLst>
                <a:ext uri="{FF2B5EF4-FFF2-40B4-BE49-F238E27FC236}">
                  <a16:creationId xmlns:a16="http://schemas.microsoft.com/office/drawing/2014/main" id="{0B034850-E769-41FA-86F9-C802E1B68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1" name="Oval 965">
              <a:extLst>
                <a:ext uri="{FF2B5EF4-FFF2-40B4-BE49-F238E27FC236}">
                  <a16:creationId xmlns:a16="http://schemas.microsoft.com/office/drawing/2014/main" id="{D50D53E5-5F88-4F5B-96CC-A247B312F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2" name="Oval 966">
              <a:extLst>
                <a:ext uri="{FF2B5EF4-FFF2-40B4-BE49-F238E27FC236}">
                  <a16:creationId xmlns:a16="http://schemas.microsoft.com/office/drawing/2014/main" id="{3CF36510-F817-40F2-B01A-7510B3A60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3" name="Oval 967">
              <a:extLst>
                <a:ext uri="{FF2B5EF4-FFF2-40B4-BE49-F238E27FC236}">
                  <a16:creationId xmlns:a16="http://schemas.microsoft.com/office/drawing/2014/main" id="{66F0A5CC-179B-42FA-A242-A7086017E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4" name="Oval 968">
              <a:extLst>
                <a:ext uri="{FF2B5EF4-FFF2-40B4-BE49-F238E27FC236}">
                  <a16:creationId xmlns:a16="http://schemas.microsoft.com/office/drawing/2014/main" id="{53526357-734B-4FEF-AD11-E602FBF2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5" name="Oval 969">
              <a:extLst>
                <a:ext uri="{FF2B5EF4-FFF2-40B4-BE49-F238E27FC236}">
                  <a16:creationId xmlns:a16="http://schemas.microsoft.com/office/drawing/2014/main" id="{3EE996AF-F8DC-40D1-AB5E-8EC6BED84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6" name="Oval 970">
              <a:extLst>
                <a:ext uri="{FF2B5EF4-FFF2-40B4-BE49-F238E27FC236}">
                  <a16:creationId xmlns:a16="http://schemas.microsoft.com/office/drawing/2014/main" id="{2CE0B459-575A-4E68-857A-053D9E75C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6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7" name="Oval 971">
              <a:extLst>
                <a:ext uri="{FF2B5EF4-FFF2-40B4-BE49-F238E27FC236}">
                  <a16:creationId xmlns:a16="http://schemas.microsoft.com/office/drawing/2014/main" id="{F136FDCC-004C-49CF-9FA1-6BC19E0DC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8" name="Oval 972">
              <a:extLst>
                <a:ext uri="{FF2B5EF4-FFF2-40B4-BE49-F238E27FC236}">
                  <a16:creationId xmlns:a16="http://schemas.microsoft.com/office/drawing/2014/main" id="{0BF77CE3-394A-455A-A273-79EC6D01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89" name="Oval 973">
              <a:extLst>
                <a:ext uri="{FF2B5EF4-FFF2-40B4-BE49-F238E27FC236}">
                  <a16:creationId xmlns:a16="http://schemas.microsoft.com/office/drawing/2014/main" id="{65302E07-9033-49AB-A86F-CE2D594C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0" name="Oval 974">
              <a:extLst>
                <a:ext uri="{FF2B5EF4-FFF2-40B4-BE49-F238E27FC236}">
                  <a16:creationId xmlns:a16="http://schemas.microsoft.com/office/drawing/2014/main" id="{2E84A731-B2D7-49AF-84DF-2DEB85092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1" name="Oval 975">
              <a:extLst>
                <a:ext uri="{FF2B5EF4-FFF2-40B4-BE49-F238E27FC236}">
                  <a16:creationId xmlns:a16="http://schemas.microsoft.com/office/drawing/2014/main" id="{EE5AB25D-996E-4921-B452-A981EE9D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2" name="Oval 976">
              <a:extLst>
                <a:ext uri="{FF2B5EF4-FFF2-40B4-BE49-F238E27FC236}">
                  <a16:creationId xmlns:a16="http://schemas.microsoft.com/office/drawing/2014/main" id="{54B669BE-23E1-45DF-8B7C-FE50EE97F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3" name="Oval 977">
              <a:extLst>
                <a:ext uri="{FF2B5EF4-FFF2-40B4-BE49-F238E27FC236}">
                  <a16:creationId xmlns:a16="http://schemas.microsoft.com/office/drawing/2014/main" id="{49D2D249-6348-4A8A-BC3D-B8FC80FA3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168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4" name="Oval 978">
              <a:extLst>
                <a:ext uri="{FF2B5EF4-FFF2-40B4-BE49-F238E27FC236}">
                  <a16:creationId xmlns:a16="http://schemas.microsoft.com/office/drawing/2014/main" id="{5EAF85EC-9D42-419F-81B3-B94A3307E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5" name="Oval 979">
              <a:extLst>
                <a:ext uri="{FF2B5EF4-FFF2-40B4-BE49-F238E27FC236}">
                  <a16:creationId xmlns:a16="http://schemas.microsoft.com/office/drawing/2014/main" id="{3C8EE311-B3CF-484C-AA83-2F364D34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6" name="Oval 980">
              <a:extLst>
                <a:ext uri="{FF2B5EF4-FFF2-40B4-BE49-F238E27FC236}">
                  <a16:creationId xmlns:a16="http://schemas.microsoft.com/office/drawing/2014/main" id="{86A38FEB-F970-4148-9E4D-CCEC2A89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7" name="Oval 981">
              <a:extLst>
                <a:ext uri="{FF2B5EF4-FFF2-40B4-BE49-F238E27FC236}">
                  <a16:creationId xmlns:a16="http://schemas.microsoft.com/office/drawing/2014/main" id="{C233F235-D662-45E0-9AE7-75CCF7E30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8" name="Oval 982">
              <a:extLst>
                <a:ext uri="{FF2B5EF4-FFF2-40B4-BE49-F238E27FC236}">
                  <a16:creationId xmlns:a16="http://schemas.microsoft.com/office/drawing/2014/main" id="{831066F4-2653-40D3-9CC7-9AED81B0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99" name="Oval 983">
              <a:extLst>
                <a:ext uri="{FF2B5EF4-FFF2-40B4-BE49-F238E27FC236}">
                  <a16:creationId xmlns:a16="http://schemas.microsoft.com/office/drawing/2014/main" id="{FA5001A2-13E1-4CA5-ADAA-2642B9644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0" name="Oval 984">
              <a:extLst>
                <a:ext uri="{FF2B5EF4-FFF2-40B4-BE49-F238E27FC236}">
                  <a16:creationId xmlns:a16="http://schemas.microsoft.com/office/drawing/2014/main" id="{42E66E45-7BD4-4FB4-9188-62461761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1" name="Oval 985">
              <a:extLst>
                <a:ext uri="{FF2B5EF4-FFF2-40B4-BE49-F238E27FC236}">
                  <a16:creationId xmlns:a16="http://schemas.microsoft.com/office/drawing/2014/main" id="{490A4F09-37D1-428D-B6D7-18C9CB5D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2" name="Oval 986">
              <a:extLst>
                <a:ext uri="{FF2B5EF4-FFF2-40B4-BE49-F238E27FC236}">
                  <a16:creationId xmlns:a16="http://schemas.microsoft.com/office/drawing/2014/main" id="{939071E3-BF10-4600-82BA-7209DB278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3" name="Oval 987">
              <a:extLst>
                <a:ext uri="{FF2B5EF4-FFF2-40B4-BE49-F238E27FC236}">
                  <a16:creationId xmlns:a16="http://schemas.microsoft.com/office/drawing/2014/main" id="{B421D2FD-C05D-4470-A464-F26015EF5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4" name="Oval 988">
              <a:extLst>
                <a:ext uri="{FF2B5EF4-FFF2-40B4-BE49-F238E27FC236}">
                  <a16:creationId xmlns:a16="http://schemas.microsoft.com/office/drawing/2014/main" id="{80BD6F97-1777-4B17-94DA-4AD1C4D5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5" name="Oval 989">
              <a:extLst>
                <a:ext uri="{FF2B5EF4-FFF2-40B4-BE49-F238E27FC236}">
                  <a16:creationId xmlns:a16="http://schemas.microsoft.com/office/drawing/2014/main" id="{233F7B1D-AE64-4CEC-A3BE-E322D92A9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6" name="Oval 990">
              <a:extLst>
                <a:ext uri="{FF2B5EF4-FFF2-40B4-BE49-F238E27FC236}">
                  <a16:creationId xmlns:a16="http://schemas.microsoft.com/office/drawing/2014/main" id="{7F8B500B-BA7E-4112-AC97-43E801554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7" name="Oval 991">
              <a:extLst>
                <a:ext uri="{FF2B5EF4-FFF2-40B4-BE49-F238E27FC236}">
                  <a16:creationId xmlns:a16="http://schemas.microsoft.com/office/drawing/2014/main" id="{2EC1F402-33C4-4731-B2CC-A39A3F32C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8" name="Oval 992">
              <a:extLst>
                <a:ext uri="{FF2B5EF4-FFF2-40B4-BE49-F238E27FC236}">
                  <a16:creationId xmlns:a16="http://schemas.microsoft.com/office/drawing/2014/main" id="{37B90AF2-0271-4EF1-B211-E9E447032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09" name="Oval 993">
              <a:extLst>
                <a:ext uri="{FF2B5EF4-FFF2-40B4-BE49-F238E27FC236}">
                  <a16:creationId xmlns:a16="http://schemas.microsoft.com/office/drawing/2014/main" id="{6B9889AA-1E3D-409D-AC79-E8DD9C9B6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66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0" name="Oval 994">
              <a:extLst>
                <a:ext uri="{FF2B5EF4-FFF2-40B4-BE49-F238E27FC236}">
                  <a16:creationId xmlns:a16="http://schemas.microsoft.com/office/drawing/2014/main" id="{36AF27CB-36AF-44EF-BAB1-859DBED90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1" name="Oval 995">
              <a:extLst>
                <a:ext uri="{FF2B5EF4-FFF2-40B4-BE49-F238E27FC236}">
                  <a16:creationId xmlns:a16="http://schemas.microsoft.com/office/drawing/2014/main" id="{61623908-7BA8-4FB1-9F61-4F2E08CF0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2" name="Oval 996">
              <a:extLst>
                <a:ext uri="{FF2B5EF4-FFF2-40B4-BE49-F238E27FC236}">
                  <a16:creationId xmlns:a16="http://schemas.microsoft.com/office/drawing/2014/main" id="{9AF9A455-E6C9-4B0D-A96B-68F7AD063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6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3" name="Oval 997">
              <a:extLst>
                <a:ext uri="{FF2B5EF4-FFF2-40B4-BE49-F238E27FC236}">
                  <a16:creationId xmlns:a16="http://schemas.microsoft.com/office/drawing/2014/main" id="{AD6AA3C9-7597-4075-8C8F-C9851988B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4" name="Oval 998">
              <a:extLst>
                <a:ext uri="{FF2B5EF4-FFF2-40B4-BE49-F238E27FC236}">
                  <a16:creationId xmlns:a16="http://schemas.microsoft.com/office/drawing/2014/main" id="{B74F4E5A-62D3-41EE-8AA3-03649A23D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5" name="Oval 999">
              <a:extLst>
                <a:ext uri="{FF2B5EF4-FFF2-40B4-BE49-F238E27FC236}">
                  <a16:creationId xmlns:a16="http://schemas.microsoft.com/office/drawing/2014/main" id="{4EB31D16-D206-4BE9-8856-20C8EB3AA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6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6" name="Oval 1000">
              <a:extLst>
                <a:ext uri="{FF2B5EF4-FFF2-40B4-BE49-F238E27FC236}">
                  <a16:creationId xmlns:a16="http://schemas.microsoft.com/office/drawing/2014/main" id="{4F8127CE-7EDB-476C-9AD7-230B418E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68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7" name="Oval 1001">
              <a:extLst>
                <a:ext uri="{FF2B5EF4-FFF2-40B4-BE49-F238E27FC236}">
                  <a16:creationId xmlns:a16="http://schemas.microsoft.com/office/drawing/2014/main" id="{A6C66851-AAAB-43EF-BA0B-E83DD3C2D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8" name="Oval 1002">
              <a:extLst>
                <a:ext uri="{FF2B5EF4-FFF2-40B4-BE49-F238E27FC236}">
                  <a16:creationId xmlns:a16="http://schemas.microsoft.com/office/drawing/2014/main" id="{AE3C8AB7-3E11-40A4-9442-E85EB617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66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19" name="Oval 1003">
              <a:extLst>
                <a:ext uri="{FF2B5EF4-FFF2-40B4-BE49-F238E27FC236}">
                  <a16:creationId xmlns:a16="http://schemas.microsoft.com/office/drawing/2014/main" id="{72FD7AAF-3BB4-4DA6-81B7-BD36A6CA1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20" name="Oval 1004">
              <a:extLst>
                <a:ext uri="{FF2B5EF4-FFF2-40B4-BE49-F238E27FC236}">
                  <a16:creationId xmlns:a16="http://schemas.microsoft.com/office/drawing/2014/main" id="{5CD95443-26BB-49EA-8CCC-3771D00E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66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21" name="Oval 1005">
              <a:extLst>
                <a:ext uri="{FF2B5EF4-FFF2-40B4-BE49-F238E27FC236}">
                  <a16:creationId xmlns:a16="http://schemas.microsoft.com/office/drawing/2014/main" id="{60915FCD-49D3-4858-8C78-76D75C4F9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66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22" name="Oval 1006">
              <a:extLst>
                <a:ext uri="{FF2B5EF4-FFF2-40B4-BE49-F238E27FC236}">
                  <a16:creationId xmlns:a16="http://schemas.microsoft.com/office/drawing/2014/main" id="{8A7D9C88-A05E-48D7-9918-426AF12AC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67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23" name="Oval 1007">
              <a:extLst>
                <a:ext uri="{FF2B5EF4-FFF2-40B4-BE49-F238E27FC236}">
                  <a16:creationId xmlns:a16="http://schemas.microsoft.com/office/drawing/2014/main" id="{B9BCCA81-8D33-4440-9C4D-1119E453A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6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24" name="Oval 1008">
              <a:extLst>
                <a:ext uri="{FF2B5EF4-FFF2-40B4-BE49-F238E27FC236}">
                  <a16:creationId xmlns:a16="http://schemas.microsoft.com/office/drawing/2014/main" id="{B727F395-0C6E-4BD2-A54A-03E338EF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6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25" name="Oval 1009">
              <a:extLst>
                <a:ext uri="{FF2B5EF4-FFF2-40B4-BE49-F238E27FC236}">
                  <a16:creationId xmlns:a16="http://schemas.microsoft.com/office/drawing/2014/main" id="{CB66BAD2-EB3F-499E-BE8A-B96E7ED79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67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227" name="Oval 1011">
            <a:extLst>
              <a:ext uri="{FF2B5EF4-FFF2-40B4-BE49-F238E27FC236}">
                <a16:creationId xmlns:a16="http://schemas.microsoft.com/office/drawing/2014/main" id="{B9DF0142-14A7-42C0-8677-895667D15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150" y="26400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28" name="Oval 1012">
            <a:extLst>
              <a:ext uri="{FF2B5EF4-FFF2-40B4-BE49-F238E27FC236}">
                <a16:creationId xmlns:a16="http://schemas.microsoft.com/office/drawing/2014/main" id="{B8D44327-2986-417A-8B2A-30ED6B26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6" y="2649538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29" name="Oval 1013">
            <a:extLst>
              <a:ext uri="{FF2B5EF4-FFF2-40B4-BE49-F238E27FC236}">
                <a16:creationId xmlns:a16="http://schemas.microsoft.com/office/drawing/2014/main" id="{FC8A8DD7-EF29-42D9-B8E6-FD2CD5F1E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2657475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0" name="Oval 1014">
            <a:extLst>
              <a:ext uri="{FF2B5EF4-FFF2-40B4-BE49-F238E27FC236}">
                <a16:creationId xmlns:a16="http://schemas.microsoft.com/office/drawing/2014/main" id="{CA0CDB5A-FB65-4C5C-8B41-03188106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1" name="Oval 1015">
            <a:extLst>
              <a:ext uri="{FF2B5EF4-FFF2-40B4-BE49-F238E27FC236}">
                <a16:creationId xmlns:a16="http://schemas.microsoft.com/office/drawing/2014/main" id="{A8B8ACCA-7ACD-4D91-B75E-A6FE276C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576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2" name="Oval 1016">
            <a:extLst>
              <a:ext uri="{FF2B5EF4-FFF2-40B4-BE49-F238E27FC236}">
                <a16:creationId xmlns:a16="http://schemas.microsoft.com/office/drawing/2014/main" id="{0B390609-EB75-41AB-B08C-84F05D51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3" name="Oval 1017">
            <a:extLst>
              <a:ext uri="{FF2B5EF4-FFF2-40B4-BE49-F238E27FC236}">
                <a16:creationId xmlns:a16="http://schemas.microsoft.com/office/drawing/2014/main" id="{BD6603B0-82A3-48DD-8D6A-5931DE22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2649538"/>
            <a:ext cx="44450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4" name="Oval 1018">
            <a:extLst>
              <a:ext uri="{FF2B5EF4-FFF2-40B4-BE49-F238E27FC236}">
                <a16:creationId xmlns:a16="http://schemas.microsoft.com/office/drawing/2014/main" id="{0E6AC95E-6EFF-4506-97B9-296942CC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5" name="Oval 1019">
            <a:extLst>
              <a:ext uri="{FF2B5EF4-FFF2-40B4-BE49-F238E27FC236}">
                <a16:creationId xmlns:a16="http://schemas.microsoft.com/office/drawing/2014/main" id="{4EFDD1CC-E021-42FF-91F3-3A762B11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6" y="2667001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6" name="Oval 1020">
            <a:extLst>
              <a:ext uri="{FF2B5EF4-FFF2-40B4-BE49-F238E27FC236}">
                <a16:creationId xmlns:a16="http://schemas.microsoft.com/office/drawing/2014/main" id="{558688D5-56EF-4E15-8036-DD67E1BE0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7" name="Oval 1021">
            <a:extLst>
              <a:ext uri="{FF2B5EF4-FFF2-40B4-BE49-F238E27FC236}">
                <a16:creationId xmlns:a16="http://schemas.microsoft.com/office/drawing/2014/main" id="{B3B6BFE4-3601-4A4F-952B-F448348B1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6" y="26670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8" name="Oval 1022">
            <a:extLst>
              <a:ext uri="{FF2B5EF4-FFF2-40B4-BE49-F238E27FC236}">
                <a16:creationId xmlns:a16="http://schemas.microsoft.com/office/drawing/2014/main" id="{B12A4060-2639-42A9-BF92-7F54B84D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6495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39" name="Oval 1023">
            <a:extLst>
              <a:ext uri="{FF2B5EF4-FFF2-40B4-BE49-F238E27FC236}">
                <a16:creationId xmlns:a16="http://schemas.microsoft.com/office/drawing/2014/main" id="{FA49C9CB-047C-496F-95D3-22F05379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0" name="Oval 1024">
            <a:extLst>
              <a:ext uri="{FF2B5EF4-FFF2-40B4-BE49-F238E27FC236}">
                <a16:creationId xmlns:a16="http://schemas.microsoft.com/office/drawing/2014/main" id="{1E8C692F-10B0-46AB-8FDF-E2B2DF54A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1" name="Oval 1025">
            <a:extLst>
              <a:ext uri="{FF2B5EF4-FFF2-40B4-BE49-F238E27FC236}">
                <a16:creationId xmlns:a16="http://schemas.microsoft.com/office/drawing/2014/main" id="{3F045222-ADD5-4F94-B9E5-8DB3E9A8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1" y="2667001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2" name="Oval 1026">
            <a:extLst>
              <a:ext uri="{FF2B5EF4-FFF2-40B4-BE49-F238E27FC236}">
                <a16:creationId xmlns:a16="http://schemas.microsoft.com/office/drawing/2014/main" id="{4C43C8C6-5F9C-4EFD-9F1F-F7FFCB6C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1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3" name="Oval 1027">
            <a:extLst>
              <a:ext uri="{FF2B5EF4-FFF2-40B4-BE49-F238E27FC236}">
                <a16:creationId xmlns:a16="http://schemas.microsoft.com/office/drawing/2014/main" id="{5E286588-6F38-4245-8E0E-FF1C2046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176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4" name="Oval 1028">
            <a:extLst>
              <a:ext uri="{FF2B5EF4-FFF2-40B4-BE49-F238E27FC236}">
                <a16:creationId xmlns:a16="http://schemas.microsoft.com/office/drawing/2014/main" id="{14A926AB-1C50-4F7B-B948-40778D0C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5" name="Oval 1029">
            <a:extLst>
              <a:ext uri="{FF2B5EF4-FFF2-40B4-BE49-F238E27FC236}">
                <a16:creationId xmlns:a16="http://schemas.microsoft.com/office/drawing/2014/main" id="{F6294AF2-7BCE-4E98-B3C9-9CABB9067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6" y="26670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6" name="Oval 1030">
            <a:extLst>
              <a:ext uri="{FF2B5EF4-FFF2-40B4-BE49-F238E27FC236}">
                <a16:creationId xmlns:a16="http://schemas.microsoft.com/office/drawing/2014/main" id="{6CAF90C6-92D5-4925-B296-37D1C527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6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7" name="Oval 1031">
            <a:extLst>
              <a:ext uri="{FF2B5EF4-FFF2-40B4-BE49-F238E27FC236}">
                <a16:creationId xmlns:a16="http://schemas.microsoft.com/office/drawing/2014/main" id="{57E27E73-807D-4745-A6A9-7DE59D0D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6" y="2649538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8" name="Oval 1032">
            <a:extLst>
              <a:ext uri="{FF2B5EF4-FFF2-40B4-BE49-F238E27FC236}">
                <a16:creationId xmlns:a16="http://schemas.microsoft.com/office/drawing/2014/main" id="{3B74BB1A-57BB-428C-ACA7-B0FD2D88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9" name="Oval 1033">
            <a:extLst>
              <a:ext uri="{FF2B5EF4-FFF2-40B4-BE49-F238E27FC236}">
                <a16:creationId xmlns:a16="http://schemas.microsoft.com/office/drawing/2014/main" id="{B99EE96F-88EB-45FA-958B-74DD2F1E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0" name="Oval 1034">
            <a:extLst>
              <a:ext uri="{FF2B5EF4-FFF2-40B4-BE49-F238E27FC236}">
                <a16:creationId xmlns:a16="http://schemas.microsoft.com/office/drawing/2014/main" id="{99C43A26-699D-4870-8022-D20AE4C3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1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1" name="Oval 1035">
            <a:extLst>
              <a:ext uri="{FF2B5EF4-FFF2-40B4-BE49-F238E27FC236}">
                <a16:creationId xmlns:a16="http://schemas.microsoft.com/office/drawing/2014/main" id="{6BAD1C1D-3E15-401E-B9FB-4AD97831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1" y="2657475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2" name="Oval 1036">
            <a:extLst>
              <a:ext uri="{FF2B5EF4-FFF2-40B4-BE49-F238E27FC236}">
                <a16:creationId xmlns:a16="http://schemas.microsoft.com/office/drawing/2014/main" id="{2A0BE77A-C2CD-44ED-930F-70988FA76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363" y="2640013"/>
            <a:ext cx="42862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3" name="Oval 1037">
            <a:extLst>
              <a:ext uri="{FF2B5EF4-FFF2-40B4-BE49-F238E27FC236}">
                <a16:creationId xmlns:a16="http://schemas.microsoft.com/office/drawing/2014/main" id="{6FBE1A6C-A3B0-4EE7-9D84-93548436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4" name="Oval 1038">
            <a:extLst>
              <a:ext uri="{FF2B5EF4-FFF2-40B4-BE49-F238E27FC236}">
                <a16:creationId xmlns:a16="http://schemas.microsoft.com/office/drawing/2014/main" id="{CDCC10D1-A346-46FA-909B-8C550D1E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1" y="2667001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5" name="Oval 1039">
            <a:extLst>
              <a:ext uri="{FF2B5EF4-FFF2-40B4-BE49-F238E27FC236}">
                <a16:creationId xmlns:a16="http://schemas.microsoft.com/office/drawing/2014/main" id="{FFCF034A-1486-4B91-AA8A-1C0D9AAB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6" name="Oval 1040">
            <a:extLst>
              <a:ext uri="{FF2B5EF4-FFF2-40B4-BE49-F238E27FC236}">
                <a16:creationId xmlns:a16="http://schemas.microsoft.com/office/drawing/2014/main" id="{CA3299D9-E4E4-49C6-BEBB-D0210DEC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26400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7" name="Oval 1041">
            <a:extLst>
              <a:ext uri="{FF2B5EF4-FFF2-40B4-BE49-F238E27FC236}">
                <a16:creationId xmlns:a16="http://schemas.microsoft.com/office/drawing/2014/main" id="{34032172-8776-4E3E-B0F3-67E7FE82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657475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8" name="Oval 1042">
            <a:extLst>
              <a:ext uri="{FF2B5EF4-FFF2-40B4-BE49-F238E27FC236}">
                <a16:creationId xmlns:a16="http://schemas.microsoft.com/office/drawing/2014/main" id="{100C7E8A-E6D4-4D22-83E5-206A445E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2667001"/>
            <a:ext cx="42862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59" name="Oval 1043">
            <a:extLst>
              <a:ext uri="{FF2B5EF4-FFF2-40B4-BE49-F238E27FC236}">
                <a16:creationId xmlns:a16="http://schemas.microsoft.com/office/drawing/2014/main" id="{FBC2E137-644E-4787-8710-2F7B8D4A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2649538"/>
            <a:ext cx="44450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60" name="Oval 1044">
            <a:extLst>
              <a:ext uri="{FF2B5EF4-FFF2-40B4-BE49-F238E27FC236}">
                <a16:creationId xmlns:a16="http://schemas.microsoft.com/office/drawing/2014/main" id="{069AF415-D02F-4BA6-96A0-714E3A163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0" y="265747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61" name="Oval 1045">
            <a:extLst>
              <a:ext uri="{FF2B5EF4-FFF2-40B4-BE49-F238E27FC236}">
                <a16:creationId xmlns:a16="http://schemas.microsoft.com/office/drawing/2014/main" id="{91C4F9CD-990D-4B64-B858-564BFE58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1" y="2640013"/>
            <a:ext cx="42863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62" name="Oval 1046">
            <a:extLst>
              <a:ext uri="{FF2B5EF4-FFF2-40B4-BE49-F238E27FC236}">
                <a16:creationId xmlns:a16="http://schemas.microsoft.com/office/drawing/2014/main" id="{EF84562F-05E2-4105-9A3A-AC91BD75C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63" name="Oval 1047">
            <a:extLst>
              <a:ext uri="{FF2B5EF4-FFF2-40B4-BE49-F238E27FC236}">
                <a16:creationId xmlns:a16="http://schemas.microsoft.com/office/drawing/2014/main" id="{71BC96F6-018C-4DF7-BACB-4F256C63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26495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64" name="Oval 1048">
            <a:extLst>
              <a:ext uri="{FF2B5EF4-FFF2-40B4-BE49-F238E27FC236}">
                <a16:creationId xmlns:a16="http://schemas.microsoft.com/office/drawing/2014/main" id="{5DB995EE-550D-40DD-B0CB-E73CEF86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1" y="26574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65" name="Oval 1049">
            <a:extLst>
              <a:ext uri="{FF2B5EF4-FFF2-40B4-BE49-F238E27FC236}">
                <a16:creationId xmlns:a16="http://schemas.microsoft.com/office/drawing/2014/main" id="{DF169ADD-AA6E-43C3-AF31-BA6C306B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2649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66" name="Oval 1050">
            <a:extLst>
              <a:ext uri="{FF2B5EF4-FFF2-40B4-BE49-F238E27FC236}">
                <a16:creationId xmlns:a16="http://schemas.microsoft.com/office/drawing/2014/main" id="{F65B0AC9-8FB5-46A0-8003-E6EF902A0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38" y="26670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3FD08139-25C7-4BC2-9E93-9B7054C545E9}"/>
              </a:ext>
            </a:extLst>
          </p:cNvPr>
          <p:cNvSpPr/>
          <p:nvPr/>
        </p:nvSpPr>
        <p:spPr>
          <a:xfrm>
            <a:off x="6629400" y="4976813"/>
            <a:ext cx="4800600" cy="2030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Class     </a:t>
            </a:r>
            <a:r>
              <a:rPr lang="pt-BR" b="1" kern="0" dirty="0">
                <a:solidFill>
                  <a:sysClr val="windowText" lastClr="000000"/>
                </a:solidFill>
              </a:rPr>
              <a:t>F1            F2            F3          F4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0000FF"/>
                </a:solidFill>
              </a:rPr>
              <a:t>0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1.4371</a:t>
            </a:r>
            <a:r>
              <a:rPr lang="pt-BR" kern="0" dirty="0">
                <a:solidFill>
                  <a:sysClr val="windowText" lastClr="000000"/>
                </a:solidFill>
              </a:rPr>
              <a:t>    0.4416    0.8416    -0.6591 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0.0276</a:t>
            </a:r>
            <a:r>
              <a:rPr lang="pt-BR" kern="0" dirty="0">
                <a:solidFill>
                  <a:sysClr val="windowText" lastClr="000000"/>
                </a:solidFill>
              </a:rPr>
              <a:t>   -0.8036   0.2391     0.7431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0.9239</a:t>
            </a:r>
            <a:r>
              <a:rPr lang="pt-BR" kern="0" dirty="0">
                <a:solidFill>
                  <a:sysClr val="windowText" lastClr="000000"/>
                </a:solidFill>
              </a:rPr>
              <a:t>    0.2876   -0.7893    -0.1294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0.3213</a:t>
            </a:r>
            <a:r>
              <a:rPr lang="pt-BR" kern="0" dirty="0">
                <a:solidFill>
                  <a:sysClr val="windowText" lastClr="000000"/>
                </a:solidFill>
              </a:rPr>
              <a:t>    0.4670    1.0125    -0.7545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0.6611</a:t>
            </a:r>
            <a:r>
              <a:rPr lang="pt-BR" kern="0" dirty="0">
                <a:solidFill>
                  <a:sysClr val="windowText" lastClr="000000"/>
                </a:solidFill>
              </a:rPr>
              <a:t>    0.0046     0.6234    0.2311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</a:t>
            </a:r>
            <a:r>
              <a:rPr lang="pt-BR" kern="0" dirty="0">
                <a:solidFill>
                  <a:srgbClr val="0000FF"/>
                </a:solidFill>
              </a:rPr>
              <a:t> 0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1.9153</a:t>
            </a:r>
            <a:r>
              <a:rPr lang="pt-BR" kern="0" dirty="0">
                <a:solidFill>
                  <a:sysClr val="windowText" lastClr="000000"/>
                </a:solidFill>
              </a:rPr>
              <a:t>    0.3261     0.8232    0.9796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2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25CA9A50-35A4-417F-A887-51E0B83DA4F6}"/>
              </a:ext>
            </a:extLst>
          </p:cNvPr>
          <p:cNvSpPr txBox="1"/>
          <p:nvPr/>
        </p:nvSpPr>
        <p:spPr>
          <a:xfrm>
            <a:off x="1828800" y="4114800"/>
            <a:ext cx="1981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This plot is F1 </a:t>
            </a:r>
            <a:r>
              <a:rPr lang="en-US" kern="0" dirty="0" err="1">
                <a:solidFill>
                  <a:sysClr val="windowText" lastClr="000000"/>
                </a:solidFill>
              </a:rPr>
              <a:t>vs</a:t>
            </a:r>
            <a:r>
              <a:rPr lang="en-US" kern="0" dirty="0">
                <a:solidFill>
                  <a:sysClr val="windowText" lastClr="000000"/>
                </a:solidFill>
              </a:rPr>
              <a:t> F3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093E12B-C0D0-43EB-A7A9-0AB9511B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6" y="784225"/>
            <a:ext cx="5508625" cy="441483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EE053DDE-5998-4143-99C9-7B78089AA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5199064"/>
            <a:ext cx="5508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1768027E-1C6E-461A-A5E8-3F2B67534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0125" y="784225"/>
            <a:ext cx="1588" cy="44148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C5833A09-A572-430C-B5ED-0B349D864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0125" y="5135563"/>
            <a:ext cx="1588" cy="635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19A90B2E-3F7A-4D5D-91DF-B6AD31BB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5226051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-4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BA1E9A56-BC19-478A-92D0-6BC7E838D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2750" y="5135563"/>
            <a:ext cx="1588" cy="635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6B01CC9A-EC8C-442A-AF73-2C47CFDD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5226051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9F08883A-0956-4498-859F-AF5951483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3314" y="5135563"/>
            <a:ext cx="1587" cy="635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D49B3BBA-70B6-4814-8E16-84E9B9C9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5226051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Line 16">
            <a:extLst>
              <a:ext uri="{FF2B5EF4-FFF2-40B4-BE49-F238E27FC236}">
                <a16:creationId xmlns:a16="http://schemas.microsoft.com/office/drawing/2014/main" id="{732C9267-B89A-4892-B79D-484C61C99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875" y="5135563"/>
            <a:ext cx="1588" cy="635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F0D97212-3358-4533-8137-E3FEF9DB7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5226051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38" name="Line 18">
            <a:extLst>
              <a:ext uri="{FF2B5EF4-FFF2-40B4-BE49-F238E27FC236}">
                <a16:creationId xmlns:a16="http://schemas.microsoft.com/office/drawing/2014/main" id="{E04D1824-3117-4EE6-85AE-851BC71C11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4439" y="5135563"/>
            <a:ext cx="1587" cy="635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39" name="Rectangle 19">
            <a:extLst>
              <a:ext uri="{FF2B5EF4-FFF2-40B4-BE49-F238E27FC236}">
                <a16:creationId xmlns:a16="http://schemas.microsoft.com/office/drawing/2014/main" id="{9586DFD9-D526-4EC9-8851-523EF36FD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5226051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40" name="Line 20">
            <a:extLst>
              <a:ext uri="{FF2B5EF4-FFF2-40B4-BE49-F238E27FC236}">
                <a16:creationId xmlns:a16="http://schemas.microsoft.com/office/drawing/2014/main" id="{D97F8227-7B1B-489F-ACCF-A473514A5A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7064" y="5135563"/>
            <a:ext cx="1587" cy="635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41" name="Rectangle 21">
            <a:extLst>
              <a:ext uri="{FF2B5EF4-FFF2-40B4-BE49-F238E27FC236}">
                <a16:creationId xmlns:a16="http://schemas.microsoft.com/office/drawing/2014/main" id="{33F14081-946B-46DB-8F3C-823E445EC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5226051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42" name="Line 22">
            <a:extLst>
              <a:ext uri="{FF2B5EF4-FFF2-40B4-BE49-F238E27FC236}">
                <a16:creationId xmlns:a16="http://schemas.microsoft.com/office/drawing/2014/main" id="{910C7364-D23D-41C0-A5E8-970D7D4F66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37625" y="5135563"/>
            <a:ext cx="1588" cy="635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43" name="Rectangle 23">
            <a:extLst>
              <a:ext uri="{FF2B5EF4-FFF2-40B4-BE49-F238E27FC236}">
                <a16:creationId xmlns:a16="http://schemas.microsoft.com/office/drawing/2014/main" id="{675A5CC4-1720-42D7-8ED1-0E6E14FF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638" y="5226051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44" name="Line 24">
            <a:extLst>
              <a:ext uri="{FF2B5EF4-FFF2-40B4-BE49-F238E27FC236}">
                <a16:creationId xmlns:a16="http://schemas.microsoft.com/office/drawing/2014/main" id="{922754DB-E678-4A61-81EA-5470B870D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28189" y="5135563"/>
            <a:ext cx="1587" cy="635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45" name="Rectangle 25">
            <a:extLst>
              <a:ext uri="{FF2B5EF4-FFF2-40B4-BE49-F238E27FC236}">
                <a16:creationId xmlns:a16="http://schemas.microsoft.com/office/drawing/2014/main" id="{93C59AE7-57A7-40EA-B9D8-54E24FC4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226051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46" name="Line 26">
            <a:extLst>
              <a:ext uri="{FF2B5EF4-FFF2-40B4-BE49-F238E27FC236}">
                <a16:creationId xmlns:a16="http://schemas.microsoft.com/office/drawing/2014/main" id="{33678D6B-132F-4610-A3B1-35B966238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18750" y="5135563"/>
            <a:ext cx="1588" cy="635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47" name="Rectangle 27">
            <a:extLst>
              <a:ext uri="{FF2B5EF4-FFF2-40B4-BE49-F238E27FC236}">
                <a16:creationId xmlns:a16="http://schemas.microsoft.com/office/drawing/2014/main" id="{865CA8B3-DF38-4D12-B1FF-06AB072C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763" y="5226051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48" name="Line 28">
            <a:extLst>
              <a:ext uri="{FF2B5EF4-FFF2-40B4-BE49-F238E27FC236}">
                <a16:creationId xmlns:a16="http://schemas.microsoft.com/office/drawing/2014/main" id="{28275DD3-6B46-428D-BBA6-A072753A2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5199064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49" name="Rectangle 29">
            <a:extLst>
              <a:ext uri="{FF2B5EF4-FFF2-40B4-BE49-F238E27FC236}">
                <a16:creationId xmlns:a16="http://schemas.microsoft.com/office/drawing/2014/main" id="{18DDFE94-4D2B-4250-919C-88FEBD0B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5127626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-4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50" name="Line 30">
            <a:extLst>
              <a:ext uri="{FF2B5EF4-FFF2-40B4-BE49-F238E27FC236}">
                <a16:creationId xmlns:a16="http://schemas.microsoft.com/office/drawing/2014/main" id="{FB7D080D-58F0-448C-AF28-C3BA42C4A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4643439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51" name="Rectangle 31">
            <a:extLst>
              <a:ext uri="{FF2B5EF4-FFF2-40B4-BE49-F238E27FC236}">
                <a16:creationId xmlns:a16="http://schemas.microsoft.com/office/drawing/2014/main" id="{83146013-2341-417E-8A50-ED4E53628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4570414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52" name="Line 32">
            <a:extLst>
              <a:ext uri="{FF2B5EF4-FFF2-40B4-BE49-F238E27FC236}">
                <a16:creationId xmlns:a16="http://schemas.microsoft.com/office/drawing/2014/main" id="{A1ABD2EC-27C5-436E-B0BC-14DC14B9B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40957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53" name="Rectangle 33">
            <a:extLst>
              <a:ext uri="{FF2B5EF4-FFF2-40B4-BE49-F238E27FC236}">
                <a16:creationId xmlns:a16="http://schemas.microsoft.com/office/drawing/2014/main" id="{6BA41D34-7148-43F7-A1A1-418C049C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4024314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54" name="Line 34">
            <a:extLst>
              <a:ext uri="{FF2B5EF4-FFF2-40B4-BE49-F238E27FC236}">
                <a16:creationId xmlns:a16="http://schemas.microsoft.com/office/drawing/2014/main" id="{5189EAD7-B4EE-417B-B91B-4D720BEA5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3538539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55" name="Rectangle 35">
            <a:extLst>
              <a:ext uri="{FF2B5EF4-FFF2-40B4-BE49-F238E27FC236}">
                <a16:creationId xmlns:a16="http://schemas.microsoft.com/office/drawing/2014/main" id="{58F5338A-C9D2-4B74-BEE2-B4C842E27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3467101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56" name="Line 36">
            <a:extLst>
              <a:ext uri="{FF2B5EF4-FFF2-40B4-BE49-F238E27FC236}">
                <a16:creationId xmlns:a16="http://schemas.microsoft.com/office/drawing/2014/main" id="{654527E2-9AA0-44F4-B130-EF0134299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2992439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57" name="Rectangle 37">
            <a:extLst>
              <a:ext uri="{FF2B5EF4-FFF2-40B4-BE49-F238E27FC236}">
                <a16:creationId xmlns:a16="http://schemas.microsoft.com/office/drawing/2014/main" id="{0E5293A4-632E-4A5E-93B0-3452DA31F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919414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58" name="Line 38">
            <a:extLst>
              <a:ext uri="{FF2B5EF4-FFF2-40B4-BE49-F238E27FC236}">
                <a16:creationId xmlns:a16="http://schemas.microsoft.com/office/drawing/2014/main" id="{DCDF3C0A-6F01-4D9B-BA43-7F76B7EC4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24352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59" name="Rectangle 39">
            <a:extLst>
              <a:ext uri="{FF2B5EF4-FFF2-40B4-BE49-F238E27FC236}">
                <a16:creationId xmlns:a16="http://schemas.microsoft.com/office/drawing/2014/main" id="{E2B50BC4-F3E7-4296-806E-50B61EEA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363789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60" name="Line 40">
            <a:extLst>
              <a:ext uri="{FF2B5EF4-FFF2-40B4-BE49-F238E27FC236}">
                <a16:creationId xmlns:a16="http://schemas.microsoft.com/office/drawing/2014/main" id="{6527B5EB-7D78-414F-9C2A-9D0311769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1887539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1" name="Rectangle 41">
            <a:extLst>
              <a:ext uri="{FF2B5EF4-FFF2-40B4-BE49-F238E27FC236}">
                <a16:creationId xmlns:a16="http://schemas.microsoft.com/office/drawing/2014/main" id="{EBFA808B-2773-44D8-B17C-70C0474B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1816101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62" name="Line 42">
            <a:extLst>
              <a:ext uri="{FF2B5EF4-FFF2-40B4-BE49-F238E27FC236}">
                <a16:creationId xmlns:a16="http://schemas.microsoft.com/office/drawing/2014/main" id="{2C398924-1D78-45D1-8F73-BEE13A81F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1331914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3" name="Rectangle 43">
            <a:extLst>
              <a:ext uri="{FF2B5EF4-FFF2-40B4-BE49-F238E27FC236}">
                <a16:creationId xmlns:a16="http://schemas.microsoft.com/office/drawing/2014/main" id="{518B62EB-93CC-4FEE-AE7C-AC6F6C62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1260476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64" name="Line 44">
            <a:extLst>
              <a:ext uri="{FF2B5EF4-FFF2-40B4-BE49-F238E27FC236}">
                <a16:creationId xmlns:a16="http://schemas.microsoft.com/office/drawing/2014/main" id="{16CEDE17-9452-4029-AC7C-F1C5F5D94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6" y="7842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5" name="Rectangle 45">
            <a:extLst>
              <a:ext uri="{FF2B5EF4-FFF2-40B4-BE49-F238E27FC236}">
                <a16:creationId xmlns:a16="http://schemas.microsoft.com/office/drawing/2014/main" id="{FD335AAD-3FAE-467E-B0E5-8C18F957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712789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ker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66" name="Oval 46">
            <a:extLst>
              <a:ext uri="{FF2B5EF4-FFF2-40B4-BE49-F238E27FC236}">
                <a16:creationId xmlns:a16="http://schemas.microsoft.com/office/drawing/2014/main" id="{655BACBE-F757-4499-9FBF-5EF72CE3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3997325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7" name="Oval 47">
            <a:extLst>
              <a:ext uri="{FF2B5EF4-FFF2-40B4-BE49-F238E27FC236}">
                <a16:creationId xmlns:a16="http://schemas.microsoft.com/office/drawing/2014/main" id="{42070B48-474F-436A-85F5-48EBCE2B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318928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8" name="Oval 48">
            <a:extLst>
              <a:ext uri="{FF2B5EF4-FFF2-40B4-BE49-F238E27FC236}">
                <a16:creationId xmlns:a16="http://schemas.microsoft.com/office/drawing/2014/main" id="{2DFFE614-8B41-47EC-BB33-C882562E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2892425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69" name="Oval 49">
            <a:extLst>
              <a:ext uri="{FF2B5EF4-FFF2-40B4-BE49-F238E27FC236}">
                <a16:creationId xmlns:a16="http://schemas.microsoft.com/office/drawing/2014/main" id="{3DC13A21-A667-4FAC-BDE9-BC77D3B5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406876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0" name="Oval 50">
            <a:extLst>
              <a:ext uri="{FF2B5EF4-FFF2-40B4-BE49-F238E27FC236}">
                <a16:creationId xmlns:a16="http://schemas.microsoft.com/office/drawing/2014/main" id="{630C6D33-A26D-4AD7-AB90-3B6B995D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8" y="224790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1" name="Oval 51">
            <a:extLst>
              <a:ext uri="{FF2B5EF4-FFF2-40B4-BE49-F238E27FC236}">
                <a16:creationId xmlns:a16="http://schemas.microsoft.com/office/drawing/2014/main" id="{487F48F5-1E99-4B15-A060-C19F4250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18440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2" name="Oval 52">
            <a:extLst>
              <a:ext uri="{FF2B5EF4-FFF2-40B4-BE49-F238E27FC236}">
                <a16:creationId xmlns:a16="http://schemas.microsoft.com/office/drawing/2014/main" id="{F83794AC-6780-45F4-A0E5-1C16A572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2973389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3" name="Oval 53">
            <a:extLst>
              <a:ext uri="{FF2B5EF4-FFF2-40B4-BE49-F238E27FC236}">
                <a16:creationId xmlns:a16="http://schemas.microsoft.com/office/drawing/2014/main" id="{25278EFC-F168-46A5-A388-53E230B99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363" y="318928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4" name="Oval 54">
            <a:extLst>
              <a:ext uri="{FF2B5EF4-FFF2-40B4-BE49-F238E27FC236}">
                <a16:creationId xmlns:a16="http://schemas.microsoft.com/office/drawing/2014/main" id="{B2136439-CABD-4F7D-B6EC-FFB2B436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2552700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5" name="Oval 55">
            <a:extLst>
              <a:ext uri="{FF2B5EF4-FFF2-40B4-BE49-F238E27FC236}">
                <a16:creationId xmlns:a16="http://schemas.microsoft.com/office/drawing/2014/main" id="{10066596-BFC1-41A3-A7B9-FDCF00C2D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257016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6" name="Oval 56">
            <a:extLst>
              <a:ext uri="{FF2B5EF4-FFF2-40B4-BE49-F238E27FC236}">
                <a16:creationId xmlns:a16="http://schemas.microsoft.com/office/drawing/2014/main" id="{96944947-F5B8-40B2-B629-F49D18D29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303688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7" name="Oval 57">
            <a:extLst>
              <a:ext uri="{FF2B5EF4-FFF2-40B4-BE49-F238E27FC236}">
                <a16:creationId xmlns:a16="http://schemas.microsoft.com/office/drawing/2014/main" id="{71F0636B-6B08-45E0-A1EF-1E057653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3278189"/>
            <a:ext cx="44450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8" name="Oval 58">
            <a:extLst>
              <a:ext uri="{FF2B5EF4-FFF2-40B4-BE49-F238E27FC236}">
                <a16:creationId xmlns:a16="http://schemas.microsoft.com/office/drawing/2014/main" id="{52568F3C-7F8E-4CF5-943F-0F2480219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283051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79" name="Oval 59">
            <a:extLst>
              <a:ext uri="{FF2B5EF4-FFF2-40B4-BE49-F238E27FC236}">
                <a16:creationId xmlns:a16="http://schemas.microsoft.com/office/drawing/2014/main" id="{F99DB185-AD5E-49F8-B6DE-E63268BF6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1941514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0" name="Oval 60">
            <a:extLst>
              <a:ext uri="{FF2B5EF4-FFF2-40B4-BE49-F238E27FC236}">
                <a16:creationId xmlns:a16="http://schemas.microsoft.com/office/drawing/2014/main" id="{6F774B45-5AB8-4A27-A526-DC96211B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3771900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1" name="Oval 61">
            <a:extLst>
              <a:ext uri="{FF2B5EF4-FFF2-40B4-BE49-F238E27FC236}">
                <a16:creationId xmlns:a16="http://schemas.microsoft.com/office/drawing/2014/main" id="{67E39D9B-A9D6-43BD-AA0B-C7C6DC2B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2022475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2" name="Oval 62">
            <a:extLst>
              <a:ext uri="{FF2B5EF4-FFF2-40B4-BE49-F238E27FC236}">
                <a16:creationId xmlns:a16="http://schemas.microsoft.com/office/drawing/2014/main" id="{0E5AC543-3A8F-4FE1-96A3-249F2CAA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3978275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3" name="Oval 63">
            <a:extLst>
              <a:ext uri="{FF2B5EF4-FFF2-40B4-BE49-F238E27FC236}">
                <a16:creationId xmlns:a16="http://schemas.microsoft.com/office/drawing/2014/main" id="{59D53D5D-05A9-476F-8115-C295C7C9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1463" y="343217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4" name="Oval 64">
            <a:extLst>
              <a:ext uri="{FF2B5EF4-FFF2-40B4-BE49-F238E27FC236}">
                <a16:creationId xmlns:a16="http://schemas.microsoft.com/office/drawing/2014/main" id="{A157A3F8-14BC-4F97-ACFF-3559AA45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2651125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5" name="Oval 65">
            <a:extLst>
              <a:ext uri="{FF2B5EF4-FFF2-40B4-BE49-F238E27FC236}">
                <a16:creationId xmlns:a16="http://schemas.microsoft.com/office/drawing/2014/main" id="{CE4F51F9-171A-43D1-A2FC-AFA3715D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3" y="2354264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6" name="Oval 66">
            <a:extLst>
              <a:ext uri="{FF2B5EF4-FFF2-40B4-BE49-F238E27FC236}">
                <a16:creationId xmlns:a16="http://schemas.microsoft.com/office/drawing/2014/main" id="{6D1886A1-ACC7-4287-AA1E-870789D33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344963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7" name="Oval 67">
            <a:extLst>
              <a:ext uri="{FF2B5EF4-FFF2-40B4-BE49-F238E27FC236}">
                <a16:creationId xmlns:a16="http://schemas.microsoft.com/office/drawing/2014/main" id="{B825CDF2-9A56-4B47-AF64-C73DE97D4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4" y="3071814"/>
            <a:ext cx="46037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8" name="Oval 68">
            <a:extLst>
              <a:ext uri="{FF2B5EF4-FFF2-40B4-BE49-F238E27FC236}">
                <a16:creationId xmlns:a16="http://schemas.microsoft.com/office/drawing/2014/main" id="{929BFEFF-695E-45D9-9851-12D6ADE7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42265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89" name="Oval 69">
            <a:extLst>
              <a:ext uri="{FF2B5EF4-FFF2-40B4-BE49-F238E27FC236}">
                <a16:creationId xmlns:a16="http://schemas.microsoft.com/office/drawing/2014/main" id="{C0E17C50-9611-4DFE-A6E6-E6F1C8EE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38179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0" name="Oval 70">
            <a:extLst>
              <a:ext uri="{FF2B5EF4-FFF2-40B4-BE49-F238E27FC236}">
                <a16:creationId xmlns:a16="http://schemas.microsoft.com/office/drawing/2014/main" id="{5F725FA2-E11B-41A0-8A00-53CD7A68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233680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1" name="Oval 71">
            <a:extLst>
              <a:ext uri="{FF2B5EF4-FFF2-40B4-BE49-F238E27FC236}">
                <a16:creationId xmlns:a16="http://schemas.microsoft.com/office/drawing/2014/main" id="{53B41D78-48F0-4247-852C-84F290EC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32337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2" name="Oval 72">
            <a:extLst>
              <a:ext uri="{FF2B5EF4-FFF2-40B4-BE49-F238E27FC236}">
                <a16:creationId xmlns:a16="http://schemas.microsoft.com/office/drawing/2014/main" id="{D3EDEEC4-2540-430F-9E47-D089B66E0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4" y="2955925"/>
            <a:ext cx="46037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3" name="Oval 73">
            <a:extLst>
              <a:ext uri="{FF2B5EF4-FFF2-40B4-BE49-F238E27FC236}">
                <a16:creationId xmlns:a16="http://schemas.microsoft.com/office/drawing/2014/main" id="{88CD953A-2813-4C1C-87AD-761743741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5" y="180816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4" name="Oval 74">
            <a:extLst>
              <a:ext uri="{FF2B5EF4-FFF2-40B4-BE49-F238E27FC236}">
                <a16:creationId xmlns:a16="http://schemas.microsoft.com/office/drawing/2014/main" id="{67B73758-91E4-4391-AF67-496BB9BC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7765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5" name="Oval 75">
            <a:extLst>
              <a:ext uri="{FF2B5EF4-FFF2-40B4-BE49-F238E27FC236}">
                <a16:creationId xmlns:a16="http://schemas.microsoft.com/office/drawing/2014/main" id="{B0C28426-05A5-44F2-98AB-A60A3A18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2982913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6" name="Oval 76">
            <a:extLst>
              <a:ext uri="{FF2B5EF4-FFF2-40B4-BE49-F238E27FC236}">
                <a16:creationId xmlns:a16="http://schemas.microsoft.com/office/drawing/2014/main" id="{14D104E7-FF41-430B-9DF3-ADA90048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257016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7" name="Oval 77">
            <a:extLst>
              <a:ext uri="{FF2B5EF4-FFF2-40B4-BE49-F238E27FC236}">
                <a16:creationId xmlns:a16="http://schemas.microsoft.com/office/drawing/2014/main" id="{DADCFECF-442F-45B0-AE81-D0292E44E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28400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8" name="Oval 78">
            <a:extLst>
              <a:ext uri="{FF2B5EF4-FFF2-40B4-BE49-F238E27FC236}">
                <a16:creationId xmlns:a16="http://schemas.microsoft.com/office/drawing/2014/main" id="{E23CFE61-9E1E-4E6D-B6C3-6D330AAD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3638550"/>
            <a:ext cx="46038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99" name="Oval 79">
            <a:extLst>
              <a:ext uri="{FF2B5EF4-FFF2-40B4-BE49-F238E27FC236}">
                <a16:creationId xmlns:a16="http://schemas.microsoft.com/office/drawing/2014/main" id="{0BB463CE-1DD5-46DF-9B5D-FB992263F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425" y="2560639"/>
            <a:ext cx="46038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0" name="Oval 80">
            <a:extLst>
              <a:ext uri="{FF2B5EF4-FFF2-40B4-BE49-F238E27FC236}">
                <a16:creationId xmlns:a16="http://schemas.microsoft.com/office/drawing/2014/main" id="{C1BC51C0-BEA5-4FD5-BF2F-36325721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296545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1" name="Oval 81">
            <a:extLst>
              <a:ext uri="{FF2B5EF4-FFF2-40B4-BE49-F238E27FC236}">
                <a16:creationId xmlns:a16="http://schemas.microsoft.com/office/drawing/2014/main" id="{970577EB-9583-4841-8159-BB2CC944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301942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2" name="Oval 82">
            <a:extLst>
              <a:ext uri="{FF2B5EF4-FFF2-40B4-BE49-F238E27FC236}">
                <a16:creationId xmlns:a16="http://schemas.microsoft.com/office/drawing/2014/main" id="{501ADA80-B7AA-4FB9-AD11-A9937D587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55270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3" name="Oval 83">
            <a:extLst>
              <a:ext uri="{FF2B5EF4-FFF2-40B4-BE49-F238E27FC236}">
                <a16:creationId xmlns:a16="http://schemas.microsoft.com/office/drawing/2014/main" id="{CE8D4DD4-63CF-4F64-AF51-6D8DD5F0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285750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4" name="Oval 84">
            <a:extLst>
              <a:ext uri="{FF2B5EF4-FFF2-40B4-BE49-F238E27FC236}">
                <a16:creationId xmlns:a16="http://schemas.microsoft.com/office/drawing/2014/main" id="{DF45A345-5156-4835-B8DC-09CFF6D5F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327025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5" name="Oval 85">
            <a:extLst>
              <a:ext uri="{FF2B5EF4-FFF2-40B4-BE49-F238E27FC236}">
                <a16:creationId xmlns:a16="http://schemas.microsoft.com/office/drawing/2014/main" id="{809FF97C-E04E-4408-B102-5C3E3DED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763" y="363855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6" name="Oval 86">
            <a:extLst>
              <a:ext uri="{FF2B5EF4-FFF2-40B4-BE49-F238E27FC236}">
                <a16:creationId xmlns:a16="http://schemas.microsoft.com/office/drawing/2014/main" id="{5F7163D4-3AB5-47D9-BDCD-54F77DC8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5" y="2606675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7" name="Oval 87">
            <a:extLst>
              <a:ext uri="{FF2B5EF4-FFF2-40B4-BE49-F238E27FC236}">
                <a16:creationId xmlns:a16="http://schemas.microsoft.com/office/drawing/2014/main" id="{90943D17-7EC0-41E8-8F7F-ED8DCB97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2533650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8" name="Oval 88">
            <a:extLst>
              <a:ext uri="{FF2B5EF4-FFF2-40B4-BE49-F238E27FC236}">
                <a16:creationId xmlns:a16="http://schemas.microsoft.com/office/drawing/2014/main" id="{99157626-2627-4343-B707-AADA87EC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285750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09" name="Oval 89">
            <a:extLst>
              <a:ext uri="{FF2B5EF4-FFF2-40B4-BE49-F238E27FC236}">
                <a16:creationId xmlns:a16="http://schemas.microsoft.com/office/drawing/2014/main" id="{646FBBFC-5702-4BC7-946C-35F9C1158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388" y="2919414"/>
            <a:ext cx="44450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0" name="Oval 90">
            <a:extLst>
              <a:ext uri="{FF2B5EF4-FFF2-40B4-BE49-F238E27FC236}">
                <a16:creationId xmlns:a16="http://schemas.microsoft.com/office/drawing/2014/main" id="{352E382D-9DBE-4AFB-8D44-71B3171BE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01942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1" name="Oval 91">
            <a:extLst>
              <a:ext uri="{FF2B5EF4-FFF2-40B4-BE49-F238E27FC236}">
                <a16:creationId xmlns:a16="http://schemas.microsoft.com/office/drawing/2014/main" id="{EBF71E94-8EAA-43CD-B3F2-C17A393E5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03688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2" name="Oval 92">
            <a:extLst>
              <a:ext uri="{FF2B5EF4-FFF2-40B4-BE49-F238E27FC236}">
                <a16:creationId xmlns:a16="http://schemas.microsoft.com/office/drawing/2014/main" id="{1344662F-6DC4-4EE5-8F69-F14118A5F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30813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3" name="Oval 93">
            <a:extLst>
              <a:ext uri="{FF2B5EF4-FFF2-40B4-BE49-F238E27FC236}">
                <a16:creationId xmlns:a16="http://schemas.microsoft.com/office/drawing/2014/main" id="{6B3B7425-E900-47B8-98E0-33DDE9A1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825" y="2174875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4" name="Oval 94">
            <a:extLst>
              <a:ext uri="{FF2B5EF4-FFF2-40B4-BE49-F238E27FC236}">
                <a16:creationId xmlns:a16="http://schemas.microsoft.com/office/drawing/2014/main" id="{EE40C55F-161D-40AD-8159-51D8D068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2327275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5" name="Oval 95">
            <a:extLst>
              <a:ext uri="{FF2B5EF4-FFF2-40B4-BE49-F238E27FC236}">
                <a16:creationId xmlns:a16="http://schemas.microsoft.com/office/drawing/2014/main" id="{92FDD74E-DA7B-4AF1-8215-9DD180F3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963" y="317182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6" name="Oval 96">
            <a:extLst>
              <a:ext uri="{FF2B5EF4-FFF2-40B4-BE49-F238E27FC236}">
                <a16:creationId xmlns:a16="http://schemas.microsoft.com/office/drawing/2014/main" id="{F1A6A079-6A34-4882-9365-CC502AEE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963" y="2560639"/>
            <a:ext cx="44450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7" name="Oval 97">
            <a:extLst>
              <a:ext uri="{FF2B5EF4-FFF2-40B4-BE49-F238E27FC236}">
                <a16:creationId xmlns:a16="http://schemas.microsoft.com/office/drawing/2014/main" id="{D51D1190-793B-4F05-9F17-ED1DE85A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32877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8" name="Oval 98">
            <a:extLst>
              <a:ext uri="{FF2B5EF4-FFF2-40B4-BE49-F238E27FC236}">
                <a16:creationId xmlns:a16="http://schemas.microsoft.com/office/drawing/2014/main" id="{4CA5337B-11B7-439D-9735-8F9E3BC4A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3686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19" name="Oval 99">
            <a:extLst>
              <a:ext uri="{FF2B5EF4-FFF2-40B4-BE49-F238E27FC236}">
                <a16:creationId xmlns:a16="http://schemas.microsoft.com/office/drawing/2014/main" id="{88F324E9-4F35-4370-B924-66490FC18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303688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0" name="Oval 100">
            <a:extLst>
              <a:ext uri="{FF2B5EF4-FFF2-40B4-BE49-F238E27FC236}">
                <a16:creationId xmlns:a16="http://schemas.microsoft.com/office/drawing/2014/main" id="{ADB873DC-8ABB-48FF-9A0C-C6FFB6A5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539" y="2857500"/>
            <a:ext cx="46037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1" name="Oval 101">
            <a:extLst>
              <a:ext uri="{FF2B5EF4-FFF2-40B4-BE49-F238E27FC236}">
                <a16:creationId xmlns:a16="http://schemas.microsoft.com/office/drawing/2014/main" id="{4E38706B-D099-4C98-A3D7-2B3C56C7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3" y="3278189"/>
            <a:ext cx="44450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2" name="Oval 102">
            <a:extLst>
              <a:ext uri="{FF2B5EF4-FFF2-40B4-BE49-F238E27FC236}">
                <a16:creationId xmlns:a16="http://schemas.microsoft.com/office/drawing/2014/main" id="{0C082ABA-20C3-4505-B8CB-606C417D3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763963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3" name="Oval 103">
            <a:extLst>
              <a:ext uri="{FF2B5EF4-FFF2-40B4-BE49-F238E27FC236}">
                <a16:creationId xmlns:a16="http://schemas.microsoft.com/office/drawing/2014/main" id="{FAD510B5-C706-4A79-AABB-04DD62584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25257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4" name="Oval 104">
            <a:extLst>
              <a:ext uri="{FF2B5EF4-FFF2-40B4-BE49-F238E27FC236}">
                <a16:creationId xmlns:a16="http://schemas.microsoft.com/office/drawing/2014/main" id="{0B8051AD-EAE4-4286-8BC1-5A18FAA8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32162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5" name="Oval 105">
            <a:extLst>
              <a:ext uri="{FF2B5EF4-FFF2-40B4-BE49-F238E27FC236}">
                <a16:creationId xmlns:a16="http://schemas.microsoft.com/office/drawing/2014/main" id="{E842F903-B497-46BB-8E89-668525728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295592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6" name="Oval 106">
            <a:extLst>
              <a:ext uri="{FF2B5EF4-FFF2-40B4-BE49-F238E27FC236}">
                <a16:creationId xmlns:a16="http://schemas.microsoft.com/office/drawing/2014/main" id="{2D36C092-CEE8-4283-9F8A-D4C9ED36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65112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7" name="Oval 107">
            <a:extLst>
              <a:ext uri="{FF2B5EF4-FFF2-40B4-BE49-F238E27FC236}">
                <a16:creationId xmlns:a16="http://schemas.microsoft.com/office/drawing/2014/main" id="{0D26075E-B7E7-4BDB-9F2C-843C1AE5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2919414"/>
            <a:ext cx="44450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8" name="Oval 108">
            <a:extLst>
              <a:ext uri="{FF2B5EF4-FFF2-40B4-BE49-F238E27FC236}">
                <a16:creationId xmlns:a16="http://schemas.microsoft.com/office/drawing/2014/main" id="{06A4F8B1-B508-4ED9-A131-CAB74F4F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988" y="295592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29" name="Oval 109">
            <a:extLst>
              <a:ext uri="{FF2B5EF4-FFF2-40B4-BE49-F238E27FC236}">
                <a16:creationId xmlns:a16="http://schemas.microsoft.com/office/drawing/2014/main" id="{85DB19CC-111A-4A5B-832C-E89F80A5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7765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0" name="Oval 110">
            <a:extLst>
              <a:ext uri="{FF2B5EF4-FFF2-40B4-BE49-F238E27FC236}">
                <a16:creationId xmlns:a16="http://schemas.microsoft.com/office/drawing/2014/main" id="{445A544C-A56B-4409-9BDE-CE44D9020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266858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1" name="Oval 111">
            <a:extLst>
              <a:ext uri="{FF2B5EF4-FFF2-40B4-BE49-F238E27FC236}">
                <a16:creationId xmlns:a16="http://schemas.microsoft.com/office/drawing/2014/main" id="{BBD547EA-B688-40D2-AF45-6A8A18BB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28771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2" name="Oval 112">
            <a:extLst>
              <a:ext uri="{FF2B5EF4-FFF2-40B4-BE49-F238E27FC236}">
                <a16:creationId xmlns:a16="http://schemas.microsoft.com/office/drawing/2014/main" id="{81ECFF4D-FA0B-4B25-BBB7-D9B6AB966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39" y="2776538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3" name="Oval 113">
            <a:extLst>
              <a:ext uri="{FF2B5EF4-FFF2-40B4-BE49-F238E27FC236}">
                <a16:creationId xmlns:a16="http://schemas.microsoft.com/office/drawing/2014/main" id="{515243D0-5C2D-47F1-A3AD-397A885F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263366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4" name="Oval 114">
            <a:extLst>
              <a:ext uri="{FF2B5EF4-FFF2-40B4-BE49-F238E27FC236}">
                <a16:creationId xmlns:a16="http://schemas.microsoft.com/office/drawing/2014/main" id="{BCC56A7C-2776-476F-BE07-2250C4C5E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2776538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5" name="Oval 115">
            <a:extLst>
              <a:ext uri="{FF2B5EF4-FFF2-40B4-BE49-F238E27FC236}">
                <a16:creationId xmlns:a16="http://schemas.microsoft.com/office/drawing/2014/main" id="{FB7F1D14-8D10-4703-8AA4-90FFA75CA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380841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6" name="Oval 116">
            <a:extLst>
              <a:ext uri="{FF2B5EF4-FFF2-40B4-BE49-F238E27FC236}">
                <a16:creationId xmlns:a16="http://schemas.microsoft.com/office/drawing/2014/main" id="{20B0125D-7EC5-4562-A562-A70586E0D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233680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7" name="Oval 117">
            <a:extLst>
              <a:ext uri="{FF2B5EF4-FFF2-40B4-BE49-F238E27FC236}">
                <a16:creationId xmlns:a16="http://schemas.microsoft.com/office/drawing/2014/main" id="{FA06D15A-F8B2-4710-AD7C-72A65698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538539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8" name="Oval 118">
            <a:extLst>
              <a:ext uri="{FF2B5EF4-FFF2-40B4-BE49-F238E27FC236}">
                <a16:creationId xmlns:a16="http://schemas.microsoft.com/office/drawing/2014/main" id="{D3B0F214-1091-4361-8629-E418A646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89706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39" name="Oval 119">
            <a:extLst>
              <a:ext uri="{FF2B5EF4-FFF2-40B4-BE49-F238E27FC236}">
                <a16:creationId xmlns:a16="http://schemas.microsoft.com/office/drawing/2014/main" id="{D708B9A3-F626-49B0-8453-6EF8ED15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3332164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0" name="Oval 120">
            <a:extLst>
              <a:ext uri="{FF2B5EF4-FFF2-40B4-BE49-F238E27FC236}">
                <a16:creationId xmlns:a16="http://schemas.microsoft.com/office/drawing/2014/main" id="{7851E327-95F6-48EE-B725-65E6A9E8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309086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1" name="Oval 121">
            <a:extLst>
              <a:ext uri="{FF2B5EF4-FFF2-40B4-BE49-F238E27FC236}">
                <a16:creationId xmlns:a16="http://schemas.microsoft.com/office/drawing/2014/main" id="{AC4B19F6-D04A-4EC8-9E0C-9C533E0D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237331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2" name="Oval 122">
            <a:extLst>
              <a:ext uri="{FF2B5EF4-FFF2-40B4-BE49-F238E27FC236}">
                <a16:creationId xmlns:a16="http://schemas.microsoft.com/office/drawing/2014/main" id="{9E8B83BD-723E-4C5A-87DB-EFE1588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3717925"/>
            <a:ext cx="46038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3" name="Oval 123">
            <a:extLst>
              <a:ext uri="{FF2B5EF4-FFF2-40B4-BE49-F238E27FC236}">
                <a16:creationId xmlns:a16="http://schemas.microsoft.com/office/drawing/2014/main" id="{7F6650D5-6080-4D83-8234-F6E33B56C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89" y="2713039"/>
            <a:ext cx="46037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4" name="Oval 124">
            <a:extLst>
              <a:ext uri="{FF2B5EF4-FFF2-40B4-BE49-F238E27FC236}">
                <a16:creationId xmlns:a16="http://schemas.microsoft.com/office/drawing/2014/main" id="{CA568783-461C-4C0A-9831-9A0D5482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560639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5" name="Oval 125">
            <a:extLst>
              <a:ext uri="{FF2B5EF4-FFF2-40B4-BE49-F238E27FC236}">
                <a16:creationId xmlns:a16="http://schemas.microsoft.com/office/drawing/2014/main" id="{AB167463-45F6-4B20-A2C7-F537E969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266858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6" name="Oval 126">
            <a:extLst>
              <a:ext uri="{FF2B5EF4-FFF2-40B4-BE49-F238E27FC236}">
                <a16:creationId xmlns:a16="http://schemas.microsoft.com/office/drawing/2014/main" id="{2AEB731D-8CB5-41F9-B1B0-DF90631E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3368675"/>
            <a:ext cx="46037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7" name="Oval 127">
            <a:extLst>
              <a:ext uri="{FF2B5EF4-FFF2-40B4-BE49-F238E27FC236}">
                <a16:creationId xmlns:a16="http://schemas.microsoft.com/office/drawing/2014/main" id="{A7EA41AF-E7D1-4FE7-A0C0-DD9972DE3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72256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8" name="Oval 128">
            <a:extLst>
              <a:ext uri="{FF2B5EF4-FFF2-40B4-BE49-F238E27FC236}">
                <a16:creationId xmlns:a16="http://schemas.microsoft.com/office/drawing/2014/main" id="{EE82A2B7-E3EB-4C56-9BC4-B5EE481F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5" y="3511550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49" name="Oval 129">
            <a:extLst>
              <a:ext uri="{FF2B5EF4-FFF2-40B4-BE49-F238E27FC236}">
                <a16:creationId xmlns:a16="http://schemas.microsoft.com/office/drawing/2014/main" id="{F280D3CC-91C0-433B-BCAD-C8D2849E4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280352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0" name="Oval 130">
            <a:extLst>
              <a:ext uri="{FF2B5EF4-FFF2-40B4-BE49-F238E27FC236}">
                <a16:creationId xmlns:a16="http://schemas.microsoft.com/office/drawing/2014/main" id="{D2D7FE5A-1957-4E87-9AD1-212D4D104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327025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1" name="Oval 131">
            <a:extLst>
              <a:ext uri="{FF2B5EF4-FFF2-40B4-BE49-F238E27FC236}">
                <a16:creationId xmlns:a16="http://schemas.microsoft.com/office/drawing/2014/main" id="{EE4AA433-8BEC-478A-A6EC-FD351AA83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865439"/>
            <a:ext cx="46038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2" name="Oval 132">
            <a:extLst>
              <a:ext uri="{FF2B5EF4-FFF2-40B4-BE49-F238E27FC236}">
                <a16:creationId xmlns:a16="http://schemas.microsoft.com/office/drawing/2014/main" id="{3F2FBA10-893E-4E44-9936-34810750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9" y="3422650"/>
            <a:ext cx="46037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3" name="Oval 133">
            <a:extLst>
              <a:ext uri="{FF2B5EF4-FFF2-40B4-BE49-F238E27FC236}">
                <a16:creationId xmlns:a16="http://schemas.microsoft.com/office/drawing/2014/main" id="{40991B0B-237A-4BA8-88D0-F7D713E5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2740025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4" name="Oval 134">
            <a:extLst>
              <a:ext uri="{FF2B5EF4-FFF2-40B4-BE49-F238E27FC236}">
                <a16:creationId xmlns:a16="http://schemas.microsoft.com/office/drawing/2014/main" id="{18621EA9-5236-40D0-BABF-717669CA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3243263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5" name="Oval 135">
            <a:extLst>
              <a:ext uri="{FF2B5EF4-FFF2-40B4-BE49-F238E27FC236}">
                <a16:creationId xmlns:a16="http://schemas.microsoft.com/office/drawing/2014/main" id="{BDDD32AE-2F63-42DB-ACBF-3ECC5BF7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8" y="34401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6" name="Oval 136">
            <a:extLst>
              <a:ext uri="{FF2B5EF4-FFF2-40B4-BE49-F238E27FC236}">
                <a16:creationId xmlns:a16="http://schemas.microsoft.com/office/drawing/2014/main" id="{B4F1770E-55F3-4F38-80EB-E96B93ED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184650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7" name="Oval 137">
            <a:extLst>
              <a:ext uri="{FF2B5EF4-FFF2-40B4-BE49-F238E27FC236}">
                <a16:creationId xmlns:a16="http://schemas.microsoft.com/office/drawing/2014/main" id="{4E14908C-C5F3-43B2-9AC8-CA9C35A8C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2713039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8" name="Oval 138">
            <a:extLst>
              <a:ext uri="{FF2B5EF4-FFF2-40B4-BE49-F238E27FC236}">
                <a16:creationId xmlns:a16="http://schemas.microsoft.com/office/drawing/2014/main" id="{B3AA5C8C-2842-40F2-909D-6FD506E3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2014538"/>
            <a:ext cx="46038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59" name="Oval 139">
            <a:extLst>
              <a:ext uri="{FF2B5EF4-FFF2-40B4-BE49-F238E27FC236}">
                <a16:creationId xmlns:a16="http://schemas.microsoft.com/office/drawing/2014/main" id="{D81DA143-8E86-49BB-9910-264748CD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25" y="3278189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0" name="Oval 140">
            <a:extLst>
              <a:ext uri="{FF2B5EF4-FFF2-40B4-BE49-F238E27FC236}">
                <a16:creationId xmlns:a16="http://schemas.microsoft.com/office/drawing/2014/main" id="{DAC3A9C7-83E7-431A-A37A-8CDA68B4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174875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1" name="Oval 141">
            <a:extLst>
              <a:ext uri="{FF2B5EF4-FFF2-40B4-BE49-F238E27FC236}">
                <a16:creationId xmlns:a16="http://schemas.microsoft.com/office/drawing/2014/main" id="{3B2D6383-CFDA-4EB8-89E8-6DC6BC88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575" y="3071814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2" name="Oval 142">
            <a:extLst>
              <a:ext uri="{FF2B5EF4-FFF2-40B4-BE49-F238E27FC236}">
                <a16:creationId xmlns:a16="http://schemas.microsoft.com/office/drawing/2014/main" id="{6DC7CA04-C9E2-4BAB-95CE-D8585116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4" y="3413125"/>
            <a:ext cx="46037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3" name="Oval 143">
            <a:extLst>
              <a:ext uri="{FF2B5EF4-FFF2-40B4-BE49-F238E27FC236}">
                <a16:creationId xmlns:a16="http://schemas.microsoft.com/office/drawing/2014/main" id="{9931F3BB-D7A7-4E16-AD7E-2A8F7BB1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2919414"/>
            <a:ext cx="44450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4" name="Oval 144">
            <a:extLst>
              <a:ext uri="{FF2B5EF4-FFF2-40B4-BE49-F238E27FC236}">
                <a16:creationId xmlns:a16="http://schemas.microsoft.com/office/drawing/2014/main" id="{F0194103-70F9-446D-BA52-604BF1F1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31988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5" name="Oval 145">
            <a:extLst>
              <a:ext uri="{FF2B5EF4-FFF2-40B4-BE49-F238E27FC236}">
                <a16:creationId xmlns:a16="http://schemas.microsoft.com/office/drawing/2014/main" id="{B1E34CAB-B0AE-4036-8F78-E7FCD4D1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4" y="2587625"/>
            <a:ext cx="46037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6" name="Oval 146">
            <a:extLst>
              <a:ext uri="{FF2B5EF4-FFF2-40B4-BE49-F238E27FC236}">
                <a16:creationId xmlns:a16="http://schemas.microsoft.com/office/drawing/2014/main" id="{3A5EDACF-EF8E-406E-8212-E2FC7C6A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264" y="3440113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7" name="Oval 147">
            <a:extLst>
              <a:ext uri="{FF2B5EF4-FFF2-40B4-BE49-F238E27FC236}">
                <a16:creationId xmlns:a16="http://schemas.microsoft.com/office/drawing/2014/main" id="{0B538ACD-D8F8-4E6E-99B9-FFDA92184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290195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8" name="Oval 148">
            <a:extLst>
              <a:ext uri="{FF2B5EF4-FFF2-40B4-BE49-F238E27FC236}">
                <a16:creationId xmlns:a16="http://schemas.microsoft.com/office/drawing/2014/main" id="{E11B0F6E-E0B7-4AAC-ADCD-3D07D0EB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3" y="281305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69" name="Oval 149">
            <a:extLst>
              <a:ext uri="{FF2B5EF4-FFF2-40B4-BE49-F238E27FC236}">
                <a16:creationId xmlns:a16="http://schemas.microsoft.com/office/drawing/2014/main" id="{EA764868-E026-42CD-90D0-957A81E7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9" y="2901950"/>
            <a:ext cx="46037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0" name="Oval 150">
            <a:extLst>
              <a:ext uri="{FF2B5EF4-FFF2-40B4-BE49-F238E27FC236}">
                <a16:creationId xmlns:a16="http://schemas.microsoft.com/office/drawing/2014/main" id="{A7D14F75-3096-478D-B021-0AA1EE47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281305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1" name="Oval 151">
            <a:extLst>
              <a:ext uri="{FF2B5EF4-FFF2-40B4-BE49-F238E27FC236}">
                <a16:creationId xmlns:a16="http://schemas.microsoft.com/office/drawing/2014/main" id="{449B7979-083A-4D48-A373-5157A1334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3206750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2" name="Oval 152">
            <a:extLst>
              <a:ext uri="{FF2B5EF4-FFF2-40B4-BE49-F238E27FC236}">
                <a16:creationId xmlns:a16="http://schemas.microsoft.com/office/drawing/2014/main" id="{1FB3950D-22B4-4CD5-BE98-D64C0FF7F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378142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3" name="Oval 153">
            <a:extLst>
              <a:ext uri="{FF2B5EF4-FFF2-40B4-BE49-F238E27FC236}">
                <a16:creationId xmlns:a16="http://schemas.microsoft.com/office/drawing/2014/main" id="{60714EC2-2295-41CB-8E12-8CF7EA7C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3" y="278606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4" name="Oval 154">
            <a:extLst>
              <a:ext uri="{FF2B5EF4-FFF2-40B4-BE49-F238E27FC236}">
                <a16:creationId xmlns:a16="http://schemas.microsoft.com/office/drawing/2014/main" id="{EBB8AB51-719E-4C28-9173-40064515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349408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5" name="Oval 155">
            <a:extLst>
              <a:ext uri="{FF2B5EF4-FFF2-40B4-BE49-F238E27FC236}">
                <a16:creationId xmlns:a16="http://schemas.microsoft.com/office/drawing/2014/main" id="{8809CDAB-389D-4E1F-B9B7-74BD8B1E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354264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6" name="Oval 156">
            <a:extLst>
              <a:ext uri="{FF2B5EF4-FFF2-40B4-BE49-F238E27FC236}">
                <a16:creationId xmlns:a16="http://schemas.microsoft.com/office/drawing/2014/main" id="{08B052BA-F046-4F40-A201-3D252799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31353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7" name="Oval 157">
            <a:extLst>
              <a:ext uri="{FF2B5EF4-FFF2-40B4-BE49-F238E27FC236}">
                <a16:creationId xmlns:a16="http://schemas.microsoft.com/office/drawing/2014/main" id="{E8E54953-A440-4208-99F1-9D93286A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248920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8" name="Oval 158">
            <a:extLst>
              <a:ext uri="{FF2B5EF4-FFF2-40B4-BE49-F238E27FC236}">
                <a16:creationId xmlns:a16="http://schemas.microsoft.com/office/drawing/2014/main" id="{FAFB2E7E-9EE0-4557-BD51-359F9CA3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0145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79" name="Oval 159">
            <a:extLst>
              <a:ext uri="{FF2B5EF4-FFF2-40B4-BE49-F238E27FC236}">
                <a16:creationId xmlns:a16="http://schemas.microsoft.com/office/drawing/2014/main" id="{99C5EF00-9C8E-4385-A96A-95D5974E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3152775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0" name="Oval 160">
            <a:extLst>
              <a:ext uri="{FF2B5EF4-FFF2-40B4-BE49-F238E27FC236}">
                <a16:creationId xmlns:a16="http://schemas.microsoft.com/office/drawing/2014/main" id="{30B0086E-505E-4E9D-8C50-07A80FF3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0" y="3305175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1" name="Oval 161">
            <a:extLst>
              <a:ext uri="{FF2B5EF4-FFF2-40B4-BE49-F238E27FC236}">
                <a16:creationId xmlns:a16="http://schemas.microsoft.com/office/drawing/2014/main" id="{5FF4F5AA-6285-4D5A-8012-2120ED74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2354264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2" name="Oval 162">
            <a:extLst>
              <a:ext uri="{FF2B5EF4-FFF2-40B4-BE49-F238E27FC236}">
                <a16:creationId xmlns:a16="http://schemas.microsoft.com/office/drawing/2014/main" id="{E67BE081-B5CD-403E-A7C7-0978A84E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538" y="2794000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3" name="Oval 163">
            <a:extLst>
              <a:ext uri="{FF2B5EF4-FFF2-40B4-BE49-F238E27FC236}">
                <a16:creationId xmlns:a16="http://schemas.microsoft.com/office/drawing/2014/main" id="{3B0F2DA8-B04C-4F53-ACC1-83BEA7109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388" y="2946400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4" name="Oval 164">
            <a:extLst>
              <a:ext uri="{FF2B5EF4-FFF2-40B4-BE49-F238E27FC236}">
                <a16:creationId xmlns:a16="http://schemas.microsoft.com/office/drawing/2014/main" id="{D2751893-FE2E-4AC8-8174-B02C4DB0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892425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5" name="Oval 165">
            <a:extLst>
              <a:ext uri="{FF2B5EF4-FFF2-40B4-BE49-F238E27FC236}">
                <a16:creationId xmlns:a16="http://schemas.microsoft.com/office/drawing/2014/main" id="{72032FF5-CD99-4A2C-B4A8-5BCE1C7E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337820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6" name="Oval 166">
            <a:extLst>
              <a:ext uri="{FF2B5EF4-FFF2-40B4-BE49-F238E27FC236}">
                <a16:creationId xmlns:a16="http://schemas.microsoft.com/office/drawing/2014/main" id="{8AB61FD3-DCFB-4D48-895D-6A60E4398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2390775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7" name="Oval 167">
            <a:extLst>
              <a:ext uri="{FF2B5EF4-FFF2-40B4-BE49-F238E27FC236}">
                <a16:creationId xmlns:a16="http://schemas.microsoft.com/office/drawing/2014/main" id="{55C1CF78-0D05-4B7C-8558-9785C3316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825" y="322580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8" name="Oval 168">
            <a:extLst>
              <a:ext uri="{FF2B5EF4-FFF2-40B4-BE49-F238E27FC236}">
                <a16:creationId xmlns:a16="http://schemas.microsoft.com/office/drawing/2014/main" id="{13283E2A-970B-4370-BA4D-C65C3CF65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2354264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89" name="Oval 169">
            <a:extLst>
              <a:ext uri="{FF2B5EF4-FFF2-40B4-BE49-F238E27FC236}">
                <a16:creationId xmlns:a16="http://schemas.microsoft.com/office/drawing/2014/main" id="{A29FBB5E-E86B-4012-90FB-68AF0DBBD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3233738"/>
            <a:ext cx="46038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0" name="Oval 170">
            <a:extLst>
              <a:ext uri="{FF2B5EF4-FFF2-40B4-BE49-F238E27FC236}">
                <a16:creationId xmlns:a16="http://schemas.microsoft.com/office/drawing/2014/main" id="{BEC79786-562D-47B2-A045-73522BDA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9" y="2166938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1" name="Oval 171">
            <a:extLst>
              <a:ext uri="{FF2B5EF4-FFF2-40B4-BE49-F238E27FC236}">
                <a16:creationId xmlns:a16="http://schemas.microsoft.com/office/drawing/2014/main" id="{8CAB6E88-4296-4CCC-BE6A-318C0F73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280352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2" name="Oval 172">
            <a:extLst>
              <a:ext uri="{FF2B5EF4-FFF2-40B4-BE49-F238E27FC236}">
                <a16:creationId xmlns:a16="http://schemas.microsoft.com/office/drawing/2014/main" id="{C648E495-529B-4572-995E-CD4628B0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678363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3" name="Oval 173">
            <a:extLst>
              <a:ext uri="{FF2B5EF4-FFF2-40B4-BE49-F238E27FC236}">
                <a16:creationId xmlns:a16="http://schemas.microsoft.com/office/drawing/2014/main" id="{3FBAEEBC-ACD0-40BB-ACD9-6CC8A6EA1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988" y="3071814"/>
            <a:ext cx="44450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4" name="Oval 174">
            <a:extLst>
              <a:ext uri="{FF2B5EF4-FFF2-40B4-BE49-F238E27FC236}">
                <a16:creationId xmlns:a16="http://schemas.microsoft.com/office/drawing/2014/main" id="{7F41D7E1-9E88-4038-8212-B958C49A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9" y="2273300"/>
            <a:ext cx="46037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5" name="Oval 175">
            <a:extLst>
              <a:ext uri="{FF2B5EF4-FFF2-40B4-BE49-F238E27FC236}">
                <a16:creationId xmlns:a16="http://schemas.microsoft.com/office/drawing/2014/main" id="{C21E2D6A-64BB-4416-B558-6382063D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5" y="314483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6" name="Oval 176">
            <a:extLst>
              <a:ext uri="{FF2B5EF4-FFF2-40B4-BE49-F238E27FC236}">
                <a16:creationId xmlns:a16="http://schemas.microsoft.com/office/drawing/2014/main" id="{3A83FDAE-F048-4C6A-A654-3CD0D30CF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5" y="3332164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7" name="Oval 177">
            <a:extLst>
              <a:ext uri="{FF2B5EF4-FFF2-40B4-BE49-F238E27FC236}">
                <a16:creationId xmlns:a16="http://schemas.microsoft.com/office/drawing/2014/main" id="{FFFE979A-280B-493D-BD9B-A7AEC956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272256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8" name="Oval 178">
            <a:extLst>
              <a:ext uri="{FF2B5EF4-FFF2-40B4-BE49-F238E27FC236}">
                <a16:creationId xmlns:a16="http://schemas.microsoft.com/office/drawing/2014/main" id="{E56A4FD3-A6C5-4872-994D-0EAC23E0A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21574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99" name="Oval 179">
            <a:extLst>
              <a:ext uri="{FF2B5EF4-FFF2-40B4-BE49-F238E27FC236}">
                <a16:creationId xmlns:a16="http://schemas.microsoft.com/office/drawing/2014/main" id="{47A3C06A-191F-4793-BA7D-6D29C0EC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2560639"/>
            <a:ext cx="46038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0" name="Oval 180">
            <a:extLst>
              <a:ext uri="{FF2B5EF4-FFF2-40B4-BE49-F238E27FC236}">
                <a16:creationId xmlns:a16="http://schemas.microsoft.com/office/drawing/2014/main" id="{074C7588-F36A-4148-BB96-4BF0E242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925" y="2911475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1" name="Oval 181">
            <a:extLst>
              <a:ext uri="{FF2B5EF4-FFF2-40B4-BE49-F238E27FC236}">
                <a16:creationId xmlns:a16="http://schemas.microsoft.com/office/drawing/2014/main" id="{B20D67BC-150D-4779-B190-272CAB59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686050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2" name="Oval 182">
            <a:extLst>
              <a:ext uri="{FF2B5EF4-FFF2-40B4-BE49-F238E27FC236}">
                <a16:creationId xmlns:a16="http://schemas.microsoft.com/office/drawing/2014/main" id="{FCB1EC8D-55F0-434F-B033-F35EA2ED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2686050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3" name="Oval 183">
            <a:extLst>
              <a:ext uri="{FF2B5EF4-FFF2-40B4-BE49-F238E27FC236}">
                <a16:creationId xmlns:a16="http://schemas.microsoft.com/office/drawing/2014/main" id="{DBF5351F-72C2-471F-9A45-37E1EFEDC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4" y="3071814"/>
            <a:ext cx="46037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4" name="Oval 184">
            <a:extLst>
              <a:ext uri="{FF2B5EF4-FFF2-40B4-BE49-F238E27FC236}">
                <a16:creationId xmlns:a16="http://schemas.microsoft.com/office/drawing/2014/main" id="{D7205908-9914-4779-B369-D1A7FB16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2749550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5" name="Oval 185">
            <a:extLst>
              <a:ext uri="{FF2B5EF4-FFF2-40B4-BE49-F238E27FC236}">
                <a16:creationId xmlns:a16="http://schemas.microsoft.com/office/drawing/2014/main" id="{39073D8B-0C77-46EE-A644-475B6A8D6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2973389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6" name="Oval 186">
            <a:extLst>
              <a:ext uri="{FF2B5EF4-FFF2-40B4-BE49-F238E27FC236}">
                <a16:creationId xmlns:a16="http://schemas.microsoft.com/office/drawing/2014/main" id="{6ECC3F61-B2E6-4689-9323-1EF04184F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0" y="257968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7" name="Oval 187">
            <a:extLst>
              <a:ext uri="{FF2B5EF4-FFF2-40B4-BE49-F238E27FC236}">
                <a16:creationId xmlns:a16="http://schemas.microsoft.com/office/drawing/2014/main" id="{F4D526D7-7B78-4A0D-82CD-164BDB47C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26241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8" name="Oval 188">
            <a:extLst>
              <a:ext uri="{FF2B5EF4-FFF2-40B4-BE49-F238E27FC236}">
                <a16:creationId xmlns:a16="http://schemas.microsoft.com/office/drawing/2014/main" id="{444EC721-DB1B-4E68-9D4A-9636C41C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375443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09" name="Oval 189">
            <a:extLst>
              <a:ext uri="{FF2B5EF4-FFF2-40B4-BE49-F238E27FC236}">
                <a16:creationId xmlns:a16="http://schemas.microsoft.com/office/drawing/2014/main" id="{52D49076-2CC0-4F20-9450-99DA47B4F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327025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0" name="Oval 190">
            <a:extLst>
              <a:ext uri="{FF2B5EF4-FFF2-40B4-BE49-F238E27FC236}">
                <a16:creationId xmlns:a16="http://schemas.microsoft.com/office/drawing/2014/main" id="{980488B6-DA49-452D-BB43-1F13C310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4648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1" name="Oval 191">
            <a:extLst>
              <a:ext uri="{FF2B5EF4-FFF2-40B4-BE49-F238E27FC236}">
                <a16:creationId xmlns:a16="http://schemas.microsoft.com/office/drawing/2014/main" id="{DCEC80F4-A0AE-49C3-916E-2C5CDAE9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2919414"/>
            <a:ext cx="44450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2" name="Oval 192">
            <a:extLst>
              <a:ext uri="{FF2B5EF4-FFF2-40B4-BE49-F238E27FC236}">
                <a16:creationId xmlns:a16="http://schemas.microsoft.com/office/drawing/2014/main" id="{A36F1EAA-5D53-493C-9DF9-EFD8DD0D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4230688"/>
            <a:ext cx="46038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3" name="Oval 193">
            <a:extLst>
              <a:ext uri="{FF2B5EF4-FFF2-40B4-BE49-F238E27FC236}">
                <a16:creationId xmlns:a16="http://schemas.microsoft.com/office/drawing/2014/main" id="{CC5CC7E1-6832-4A77-9262-994CA616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188" y="303688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4" name="Oval 194">
            <a:extLst>
              <a:ext uri="{FF2B5EF4-FFF2-40B4-BE49-F238E27FC236}">
                <a16:creationId xmlns:a16="http://schemas.microsoft.com/office/drawing/2014/main" id="{E35C5D96-4C94-4AA6-BCF6-C7EBABB50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2381250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5" name="Oval 195">
            <a:extLst>
              <a:ext uri="{FF2B5EF4-FFF2-40B4-BE49-F238E27FC236}">
                <a16:creationId xmlns:a16="http://schemas.microsoft.com/office/drawing/2014/main" id="{5EFB1F0C-6EE9-417D-AC0A-9617A05B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273208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6" name="Oval 196">
            <a:extLst>
              <a:ext uri="{FF2B5EF4-FFF2-40B4-BE49-F238E27FC236}">
                <a16:creationId xmlns:a16="http://schemas.microsoft.com/office/drawing/2014/main" id="{5F006CF1-AAAC-42DA-986E-A4D739CFA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3" y="219392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7" name="Oval 197">
            <a:extLst>
              <a:ext uri="{FF2B5EF4-FFF2-40B4-BE49-F238E27FC236}">
                <a16:creationId xmlns:a16="http://schemas.microsoft.com/office/drawing/2014/main" id="{9530D448-887C-4A4F-AA01-664DF918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2973389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8" name="Oval 198">
            <a:extLst>
              <a:ext uri="{FF2B5EF4-FFF2-40B4-BE49-F238E27FC236}">
                <a16:creationId xmlns:a16="http://schemas.microsoft.com/office/drawing/2014/main" id="{F02AF743-F1F2-4F06-8F72-A529D0FBE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00" y="327025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19" name="Oval 199">
            <a:extLst>
              <a:ext uri="{FF2B5EF4-FFF2-40B4-BE49-F238E27FC236}">
                <a16:creationId xmlns:a16="http://schemas.microsoft.com/office/drawing/2014/main" id="{5D50212B-3035-4D1C-AEFF-C9561A14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3" y="3978275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20" name="Oval 200">
            <a:extLst>
              <a:ext uri="{FF2B5EF4-FFF2-40B4-BE49-F238E27FC236}">
                <a16:creationId xmlns:a16="http://schemas.microsoft.com/office/drawing/2014/main" id="{21B13AF9-8CBD-4057-BD68-0F3BC0374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4" y="1511300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21" name="Oval 201">
            <a:extLst>
              <a:ext uri="{FF2B5EF4-FFF2-40B4-BE49-F238E27FC236}">
                <a16:creationId xmlns:a16="http://schemas.microsoft.com/office/drawing/2014/main" id="{963C8712-F8C1-41C5-B491-10DBFF20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81305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22" name="Oval 202">
            <a:extLst>
              <a:ext uri="{FF2B5EF4-FFF2-40B4-BE49-F238E27FC236}">
                <a16:creationId xmlns:a16="http://schemas.microsoft.com/office/drawing/2014/main" id="{AD5D47BC-5FB8-43FA-BE68-F2936054C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2381250"/>
            <a:ext cx="44450" cy="460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23" name="Oval 203">
            <a:extLst>
              <a:ext uri="{FF2B5EF4-FFF2-40B4-BE49-F238E27FC236}">
                <a16:creationId xmlns:a16="http://schemas.microsoft.com/office/drawing/2014/main" id="{DB0EB8E5-78BD-4A1A-8126-83DDF2D1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38" y="267811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24" name="Oval 204">
            <a:extLst>
              <a:ext uri="{FF2B5EF4-FFF2-40B4-BE49-F238E27FC236}">
                <a16:creationId xmlns:a16="http://schemas.microsoft.com/office/drawing/2014/main" id="{B3C5CC1E-DFB9-44EC-89C4-8F1FDD4E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3179764"/>
            <a:ext cx="44450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25" name="Oval 205">
            <a:extLst>
              <a:ext uri="{FF2B5EF4-FFF2-40B4-BE49-F238E27FC236}">
                <a16:creationId xmlns:a16="http://schemas.microsoft.com/office/drawing/2014/main" id="{71172A25-D479-4182-8848-0D991DEF7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31448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6586" name="Group 407">
            <a:extLst>
              <a:ext uri="{FF2B5EF4-FFF2-40B4-BE49-F238E27FC236}">
                <a16:creationId xmlns:a16="http://schemas.microsoft.com/office/drawing/2014/main" id="{3F9818FE-36C1-4933-A51F-E444E5DC2C9A}"/>
              </a:ext>
            </a:extLst>
          </p:cNvPr>
          <p:cNvGrpSpPr>
            <a:grpSpLocks/>
          </p:cNvGrpSpPr>
          <p:nvPr/>
        </p:nvGrpSpPr>
        <p:grpSpPr bwMode="auto">
          <a:xfrm>
            <a:off x="5949951" y="1135063"/>
            <a:ext cx="3408363" cy="3498850"/>
            <a:chOff x="2788" y="715"/>
            <a:chExt cx="2147" cy="2204"/>
          </a:xfrm>
        </p:grpSpPr>
        <p:sp>
          <p:nvSpPr>
            <p:cNvPr id="5327" name="Oval 207">
              <a:extLst>
                <a:ext uri="{FF2B5EF4-FFF2-40B4-BE49-F238E27FC236}">
                  <a16:creationId xmlns:a16="http://schemas.microsoft.com/office/drawing/2014/main" id="{FCC401AA-C2A8-4B44-BDE9-23BDFE184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274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28" name="Oval 208">
              <a:extLst>
                <a:ext uri="{FF2B5EF4-FFF2-40B4-BE49-F238E27FC236}">
                  <a16:creationId xmlns:a16="http://schemas.microsoft.com/office/drawing/2014/main" id="{B05D550C-C5E7-4B65-9DC9-70CB23C4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221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29" name="Oval 209">
              <a:extLst>
                <a:ext uri="{FF2B5EF4-FFF2-40B4-BE49-F238E27FC236}">
                  <a16:creationId xmlns:a16="http://schemas.microsoft.com/office/drawing/2014/main" id="{CDC0298D-1F43-4809-83A0-88566A7D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02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0" name="Oval 210">
              <a:extLst>
                <a:ext uri="{FF2B5EF4-FFF2-40B4-BE49-F238E27FC236}">
                  <a16:creationId xmlns:a16="http://schemas.microsoft.com/office/drawing/2014/main" id="{1B574DD8-D6F7-4E86-87D0-72B7D687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09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1" name="Oval 211">
              <a:extLst>
                <a:ext uri="{FF2B5EF4-FFF2-40B4-BE49-F238E27FC236}">
                  <a16:creationId xmlns:a16="http://schemas.microsoft.com/office/drawing/2014/main" id="{D08744B2-D2BE-4326-97CB-A8B71E4E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161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2" name="Oval 212">
              <a:extLst>
                <a:ext uri="{FF2B5EF4-FFF2-40B4-BE49-F238E27FC236}">
                  <a16:creationId xmlns:a16="http://schemas.microsoft.com/office/drawing/2014/main" id="{D3AAC7F2-C836-466B-8226-7B72C09CA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709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3" name="Oval 213">
              <a:extLst>
                <a:ext uri="{FF2B5EF4-FFF2-40B4-BE49-F238E27FC236}">
                  <a16:creationId xmlns:a16="http://schemas.microsoft.com/office/drawing/2014/main" id="{152EAE0F-728B-4599-9F10-83E45EB3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049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4" name="Oval 214">
              <a:extLst>
                <a:ext uri="{FF2B5EF4-FFF2-40B4-BE49-F238E27FC236}">
                  <a16:creationId xmlns:a16="http://schemas.microsoft.com/office/drawing/2014/main" id="{4D257F96-0A73-4A6A-BFE9-623AE3E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280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5" name="Oval 215">
              <a:extLst>
                <a:ext uri="{FF2B5EF4-FFF2-40B4-BE49-F238E27FC236}">
                  <a16:creationId xmlns:a16="http://schemas.microsoft.com/office/drawing/2014/main" id="{57A90C3F-C7CE-44C1-8D2D-49520CB45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596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6" name="Oval 216">
              <a:extLst>
                <a:ext uri="{FF2B5EF4-FFF2-40B4-BE49-F238E27FC236}">
                  <a16:creationId xmlns:a16="http://schemas.microsoft.com/office/drawing/2014/main" id="{809A0673-4135-42BA-9B40-98C75FD61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89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7" name="Oval 217">
              <a:extLst>
                <a:ext uri="{FF2B5EF4-FFF2-40B4-BE49-F238E27FC236}">
                  <a16:creationId xmlns:a16="http://schemas.microsoft.com/office/drawing/2014/main" id="{BC8166A8-7DAB-4578-8A45-D8365AEE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755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8" name="Oval 218">
              <a:extLst>
                <a:ext uri="{FF2B5EF4-FFF2-40B4-BE49-F238E27FC236}">
                  <a16:creationId xmlns:a16="http://schemas.microsoft.com/office/drawing/2014/main" id="{C64AFC2A-4906-4351-8F6C-162993865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749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9" name="Oval 219">
              <a:extLst>
                <a:ext uri="{FF2B5EF4-FFF2-40B4-BE49-F238E27FC236}">
                  <a16:creationId xmlns:a16="http://schemas.microsoft.com/office/drawing/2014/main" id="{799B253D-BF80-4EDA-915D-986249EA1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91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0" name="Oval 220">
              <a:extLst>
                <a:ext uri="{FF2B5EF4-FFF2-40B4-BE49-F238E27FC236}">
                  <a16:creationId xmlns:a16="http://schemas.microsoft.com/office/drawing/2014/main" id="{DDAF5160-8B23-40F8-B600-EA982BA05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61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1" name="Oval 221">
              <a:extLst>
                <a:ext uri="{FF2B5EF4-FFF2-40B4-BE49-F238E27FC236}">
                  <a16:creationId xmlns:a16="http://schemas.microsoft.com/office/drawing/2014/main" id="{2965A942-3A80-4166-847B-27A35F86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78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2" name="Oval 222">
              <a:extLst>
                <a:ext uri="{FF2B5EF4-FFF2-40B4-BE49-F238E27FC236}">
                  <a16:creationId xmlns:a16="http://schemas.microsoft.com/office/drawing/2014/main" id="{330D7C63-254A-435C-9443-DC305B788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185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3" name="Oval 223">
              <a:extLst>
                <a:ext uri="{FF2B5EF4-FFF2-40B4-BE49-F238E27FC236}">
                  <a16:creationId xmlns:a16="http://schemas.microsoft.com/office/drawing/2014/main" id="{1DEA7574-0A67-49C3-9965-1FE678605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24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4" name="Oval 224">
              <a:extLst>
                <a:ext uri="{FF2B5EF4-FFF2-40B4-BE49-F238E27FC236}">
                  <a16:creationId xmlns:a16="http://schemas.microsoft.com/office/drawing/2014/main" id="{5CBD3AF0-BE11-4A78-B4C2-E88827545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85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5" name="Oval 225">
              <a:extLst>
                <a:ext uri="{FF2B5EF4-FFF2-40B4-BE49-F238E27FC236}">
                  <a16:creationId xmlns:a16="http://schemas.microsoft.com/office/drawing/2014/main" id="{4DE425A8-6363-42FA-B879-225C39BA1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551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6" name="Oval 226">
              <a:extLst>
                <a:ext uri="{FF2B5EF4-FFF2-40B4-BE49-F238E27FC236}">
                  <a16:creationId xmlns:a16="http://schemas.microsoft.com/office/drawing/2014/main" id="{D5FA192A-2D5F-427D-A8E1-270A08B0C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01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7" name="Oval 227">
              <a:extLst>
                <a:ext uri="{FF2B5EF4-FFF2-40B4-BE49-F238E27FC236}">
                  <a16:creationId xmlns:a16="http://schemas.microsoft.com/office/drawing/2014/main" id="{A4618686-D478-4C6D-B056-FB0966738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73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8" name="Oval 228">
              <a:extLst>
                <a:ext uri="{FF2B5EF4-FFF2-40B4-BE49-F238E27FC236}">
                  <a16:creationId xmlns:a16="http://schemas.microsoft.com/office/drawing/2014/main" id="{C0B04844-B9B0-49B4-8EA2-560946315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647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9" name="Oval 229">
              <a:extLst>
                <a:ext uri="{FF2B5EF4-FFF2-40B4-BE49-F238E27FC236}">
                  <a16:creationId xmlns:a16="http://schemas.microsoft.com/office/drawing/2014/main" id="{019BDEF3-231D-4D7B-9230-CB064D84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71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0" name="Oval 230">
              <a:extLst>
                <a:ext uri="{FF2B5EF4-FFF2-40B4-BE49-F238E27FC236}">
                  <a16:creationId xmlns:a16="http://schemas.microsoft.com/office/drawing/2014/main" id="{1A1A599B-2A49-4258-B4FA-45634383E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122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1" name="Oval 231">
              <a:extLst>
                <a:ext uri="{FF2B5EF4-FFF2-40B4-BE49-F238E27FC236}">
                  <a16:creationId xmlns:a16="http://schemas.microsoft.com/office/drawing/2014/main" id="{3D938B17-6F1C-4027-9C66-25CCED6E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94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2" name="Oval 232">
              <a:extLst>
                <a:ext uri="{FF2B5EF4-FFF2-40B4-BE49-F238E27FC236}">
                  <a16:creationId xmlns:a16="http://schemas.microsoft.com/office/drawing/2014/main" id="{225DC707-F855-4737-AE9F-B7D52051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020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3" name="Oval 233">
              <a:extLst>
                <a:ext uri="{FF2B5EF4-FFF2-40B4-BE49-F238E27FC236}">
                  <a16:creationId xmlns:a16="http://schemas.microsoft.com/office/drawing/2014/main" id="{3C0D3349-0A92-4A3F-8011-4E0B702BB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240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4" name="Oval 234">
              <a:extLst>
                <a:ext uri="{FF2B5EF4-FFF2-40B4-BE49-F238E27FC236}">
                  <a16:creationId xmlns:a16="http://schemas.microsoft.com/office/drawing/2014/main" id="{F0E3FB4B-F3E7-4EB1-8802-320C378C9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1805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5" name="Oval 235">
              <a:extLst>
                <a:ext uri="{FF2B5EF4-FFF2-40B4-BE49-F238E27FC236}">
                  <a16:creationId xmlns:a16="http://schemas.microsoft.com/office/drawing/2014/main" id="{2612F436-2884-4848-88E1-1F94C50F8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75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6" name="Oval 236">
              <a:extLst>
                <a:ext uri="{FF2B5EF4-FFF2-40B4-BE49-F238E27FC236}">
                  <a16:creationId xmlns:a16="http://schemas.microsoft.com/office/drawing/2014/main" id="{0E44EFA6-44A1-4718-AEA4-3E83F4B7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99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7" name="Oval 237">
              <a:extLst>
                <a:ext uri="{FF2B5EF4-FFF2-40B4-BE49-F238E27FC236}">
                  <a16:creationId xmlns:a16="http://schemas.microsoft.com/office/drawing/2014/main" id="{FDF8673A-1599-43CC-ACD2-E827970DA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188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8" name="Oval 238">
              <a:extLst>
                <a:ext uri="{FF2B5EF4-FFF2-40B4-BE49-F238E27FC236}">
                  <a16:creationId xmlns:a16="http://schemas.microsoft.com/office/drawing/2014/main" id="{E6E350DC-A891-4524-AFB5-DC43E1E6D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190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9" name="Oval 239">
              <a:extLst>
                <a:ext uri="{FF2B5EF4-FFF2-40B4-BE49-F238E27FC236}">
                  <a16:creationId xmlns:a16="http://schemas.microsoft.com/office/drawing/2014/main" id="{FB130C10-CB15-495A-9893-96DFD0FD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975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0" name="Oval 240">
              <a:extLst>
                <a:ext uri="{FF2B5EF4-FFF2-40B4-BE49-F238E27FC236}">
                  <a16:creationId xmlns:a16="http://schemas.microsoft.com/office/drawing/2014/main" id="{B9FB942B-D01C-4192-863D-8AA0BE93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16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1" name="Oval 241">
              <a:extLst>
                <a:ext uri="{FF2B5EF4-FFF2-40B4-BE49-F238E27FC236}">
                  <a16:creationId xmlns:a16="http://schemas.microsoft.com/office/drawing/2014/main" id="{99A38FA6-C88E-46EE-ACB5-A1C39C7B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122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2" name="Oval 242">
              <a:extLst>
                <a:ext uri="{FF2B5EF4-FFF2-40B4-BE49-F238E27FC236}">
                  <a16:creationId xmlns:a16="http://schemas.microsoft.com/office/drawing/2014/main" id="{2939444B-8148-46C0-9CEC-986394995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219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3" name="Oval 243">
              <a:extLst>
                <a:ext uri="{FF2B5EF4-FFF2-40B4-BE49-F238E27FC236}">
                  <a16:creationId xmlns:a16="http://schemas.microsoft.com/office/drawing/2014/main" id="{3415D778-176D-400E-B713-8466DEA6E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630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4" name="Oval 244">
              <a:extLst>
                <a:ext uri="{FF2B5EF4-FFF2-40B4-BE49-F238E27FC236}">
                  <a16:creationId xmlns:a16="http://schemas.microsoft.com/office/drawing/2014/main" id="{6D7BC748-F611-42A9-A190-DA1042CB7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879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5" name="Oval 245">
              <a:extLst>
                <a:ext uri="{FF2B5EF4-FFF2-40B4-BE49-F238E27FC236}">
                  <a16:creationId xmlns:a16="http://schemas.microsoft.com/office/drawing/2014/main" id="{1C0FC15B-E9A7-4718-8A41-3802190FD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755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6" name="Oval 246">
              <a:extLst>
                <a:ext uri="{FF2B5EF4-FFF2-40B4-BE49-F238E27FC236}">
                  <a16:creationId xmlns:a16="http://schemas.microsoft.com/office/drawing/2014/main" id="{66684F83-8DD5-40EA-853C-8C493B3A2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11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7" name="Oval 247">
              <a:extLst>
                <a:ext uri="{FF2B5EF4-FFF2-40B4-BE49-F238E27FC236}">
                  <a16:creationId xmlns:a16="http://schemas.microsoft.com/office/drawing/2014/main" id="{5E22A637-24D1-43B9-A201-2E4202FC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62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8" name="Oval 248">
              <a:extLst>
                <a:ext uri="{FF2B5EF4-FFF2-40B4-BE49-F238E27FC236}">
                  <a16:creationId xmlns:a16="http://schemas.microsoft.com/office/drawing/2014/main" id="{C94B6442-565C-481B-9F72-534F5B669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85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9" name="Oval 249">
              <a:extLst>
                <a:ext uri="{FF2B5EF4-FFF2-40B4-BE49-F238E27FC236}">
                  <a16:creationId xmlns:a16="http://schemas.microsoft.com/office/drawing/2014/main" id="{8CBBD61A-4B3E-4BAF-AFEB-174B8B326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65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0" name="Oval 250">
              <a:extLst>
                <a:ext uri="{FF2B5EF4-FFF2-40B4-BE49-F238E27FC236}">
                  <a16:creationId xmlns:a16="http://schemas.microsoft.com/office/drawing/2014/main" id="{14B19CD5-41B7-4C78-97FD-65008B7A8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7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1" name="Oval 251">
              <a:extLst>
                <a:ext uri="{FF2B5EF4-FFF2-40B4-BE49-F238E27FC236}">
                  <a16:creationId xmlns:a16="http://schemas.microsoft.com/office/drawing/2014/main" id="{40E32A7A-8001-432B-84CE-6853D8D9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50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2" name="Oval 252">
              <a:extLst>
                <a:ext uri="{FF2B5EF4-FFF2-40B4-BE49-F238E27FC236}">
                  <a16:creationId xmlns:a16="http://schemas.microsoft.com/office/drawing/2014/main" id="{37E32842-6823-477B-BBEF-44FEFB68D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176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3" name="Oval 253">
              <a:extLst>
                <a:ext uri="{FF2B5EF4-FFF2-40B4-BE49-F238E27FC236}">
                  <a16:creationId xmlns:a16="http://schemas.microsoft.com/office/drawing/2014/main" id="{E2B51E6D-2753-462F-9EB6-68FA16018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81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4" name="Oval 254">
              <a:extLst>
                <a:ext uri="{FF2B5EF4-FFF2-40B4-BE49-F238E27FC236}">
                  <a16:creationId xmlns:a16="http://schemas.microsoft.com/office/drawing/2014/main" id="{16686450-4B8F-411D-83A1-B4CEAA59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85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5" name="Oval 255">
              <a:extLst>
                <a:ext uri="{FF2B5EF4-FFF2-40B4-BE49-F238E27FC236}">
                  <a16:creationId xmlns:a16="http://schemas.microsoft.com/office/drawing/2014/main" id="{EBB1A5A3-CDB8-4746-8A2F-A3DA5261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1907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6" name="Oval 256">
              <a:extLst>
                <a:ext uri="{FF2B5EF4-FFF2-40B4-BE49-F238E27FC236}">
                  <a16:creationId xmlns:a16="http://schemas.microsoft.com/office/drawing/2014/main" id="{1A40300D-6562-4AB1-A126-C99B7810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19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7" name="Oval 257">
              <a:extLst>
                <a:ext uri="{FF2B5EF4-FFF2-40B4-BE49-F238E27FC236}">
                  <a16:creationId xmlns:a16="http://schemas.microsoft.com/office/drawing/2014/main" id="{E4CBF425-049C-496F-AFD2-CD5E683C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27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8" name="Oval 258">
              <a:extLst>
                <a:ext uri="{FF2B5EF4-FFF2-40B4-BE49-F238E27FC236}">
                  <a16:creationId xmlns:a16="http://schemas.microsoft.com/office/drawing/2014/main" id="{B016C7D1-CFDE-4663-AF6C-51CC6FCB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800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9" name="Oval 259">
              <a:extLst>
                <a:ext uri="{FF2B5EF4-FFF2-40B4-BE49-F238E27FC236}">
                  <a16:creationId xmlns:a16="http://schemas.microsoft.com/office/drawing/2014/main" id="{3213B878-54B0-4F6B-BD61-3DCE05A1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171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0" name="Oval 260">
              <a:extLst>
                <a:ext uri="{FF2B5EF4-FFF2-40B4-BE49-F238E27FC236}">
                  <a16:creationId xmlns:a16="http://schemas.microsoft.com/office/drawing/2014/main" id="{0A7C1A05-1FAC-4758-BDA7-41F2527A0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255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1" name="Oval 261">
              <a:extLst>
                <a:ext uri="{FF2B5EF4-FFF2-40B4-BE49-F238E27FC236}">
                  <a16:creationId xmlns:a16="http://schemas.microsoft.com/office/drawing/2014/main" id="{BE2437BF-1D93-4D55-BBFF-F79570948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72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2" name="Oval 262">
              <a:extLst>
                <a:ext uri="{FF2B5EF4-FFF2-40B4-BE49-F238E27FC236}">
                  <a16:creationId xmlns:a16="http://schemas.microsoft.com/office/drawing/2014/main" id="{3111269D-B7DD-432F-B2C8-ECF61E6F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36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3" name="Oval 263">
              <a:extLst>
                <a:ext uri="{FF2B5EF4-FFF2-40B4-BE49-F238E27FC236}">
                  <a16:creationId xmlns:a16="http://schemas.microsoft.com/office/drawing/2014/main" id="{9093C529-FA85-4593-9CFB-2A2021E5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96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4" name="Oval 264">
              <a:extLst>
                <a:ext uri="{FF2B5EF4-FFF2-40B4-BE49-F238E27FC236}">
                  <a16:creationId xmlns:a16="http://schemas.microsoft.com/office/drawing/2014/main" id="{6DEE717D-1949-4D5F-AA83-41491D24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96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5" name="Oval 265">
              <a:extLst>
                <a:ext uri="{FF2B5EF4-FFF2-40B4-BE49-F238E27FC236}">
                  <a16:creationId xmlns:a16="http://schemas.microsoft.com/office/drawing/2014/main" id="{9BE6DAAD-FFC0-465D-BCCD-566A68B38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37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6" name="Oval 266">
              <a:extLst>
                <a:ext uri="{FF2B5EF4-FFF2-40B4-BE49-F238E27FC236}">
                  <a16:creationId xmlns:a16="http://schemas.microsoft.com/office/drawing/2014/main" id="{431BF73C-A8AE-4110-9DC8-DF4C4CF68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176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7" name="Oval 267">
              <a:extLst>
                <a:ext uri="{FF2B5EF4-FFF2-40B4-BE49-F238E27FC236}">
                  <a16:creationId xmlns:a16="http://schemas.microsoft.com/office/drawing/2014/main" id="{A066B64B-6C45-4613-9B57-FA399F8A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51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8" name="Oval 268">
              <a:extLst>
                <a:ext uri="{FF2B5EF4-FFF2-40B4-BE49-F238E27FC236}">
                  <a16:creationId xmlns:a16="http://schemas.microsoft.com/office/drawing/2014/main" id="{49B4332D-9FE1-4665-9EB9-773128A1F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2308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9" name="Oval 269">
              <a:extLst>
                <a:ext uri="{FF2B5EF4-FFF2-40B4-BE49-F238E27FC236}">
                  <a16:creationId xmlns:a16="http://schemas.microsoft.com/office/drawing/2014/main" id="{1B52C76D-FB54-4316-B260-766582815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34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0" name="Oval 270">
              <a:extLst>
                <a:ext uri="{FF2B5EF4-FFF2-40B4-BE49-F238E27FC236}">
                  <a16:creationId xmlns:a16="http://schemas.microsoft.com/office/drawing/2014/main" id="{2F24FDF9-15BC-4895-8F89-72C4F6F88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07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1" name="Oval 271">
              <a:extLst>
                <a:ext uri="{FF2B5EF4-FFF2-40B4-BE49-F238E27FC236}">
                  <a16:creationId xmlns:a16="http://schemas.microsoft.com/office/drawing/2014/main" id="{9F750486-685A-4CA7-BEE0-6EE66E02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83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2" name="Oval 272">
              <a:extLst>
                <a:ext uri="{FF2B5EF4-FFF2-40B4-BE49-F238E27FC236}">
                  <a16:creationId xmlns:a16="http://schemas.microsoft.com/office/drawing/2014/main" id="{7940402F-C219-4C5C-A416-3CAC8A1C0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148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3" name="Oval 273">
              <a:extLst>
                <a:ext uri="{FF2B5EF4-FFF2-40B4-BE49-F238E27FC236}">
                  <a16:creationId xmlns:a16="http://schemas.microsoft.com/office/drawing/2014/main" id="{86EAE506-E3F7-4172-A52C-CFCADF5EA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67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4" name="Oval 274">
              <a:extLst>
                <a:ext uri="{FF2B5EF4-FFF2-40B4-BE49-F238E27FC236}">
                  <a16:creationId xmlns:a16="http://schemas.microsoft.com/office/drawing/2014/main" id="{F0F7BA7B-2939-41CF-84B4-0685D72C0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190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5" name="Oval 275">
              <a:extLst>
                <a:ext uri="{FF2B5EF4-FFF2-40B4-BE49-F238E27FC236}">
                  <a16:creationId xmlns:a16="http://schemas.microsoft.com/office/drawing/2014/main" id="{35101F97-81A2-4670-A375-34C387F9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16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6" name="Oval 276">
              <a:extLst>
                <a:ext uri="{FF2B5EF4-FFF2-40B4-BE49-F238E27FC236}">
                  <a16:creationId xmlns:a16="http://schemas.microsoft.com/office/drawing/2014/main" id="{1FDDF4CE-DCD7-45B6-93BE-468264E3C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85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7" name="Oval 277">
              <a:extLst>
                <a:ext uri="{FF2B5EF4-FFF2-40B4-BE49-F238E27FC236}">
                  <a16:creationId xmlns:a16="http://schemas.microsoft.com/office/drawing/2014/main" id="{B541135D-4EE2-4A70-9346-AC4457128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168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8" name="Oval 278">
              <a:extLst>
                <a:ext uri="{FF2B5EF4-FFF2-40B4-BE49-F238E27FC236}">
                  <a16:creationId xmlns:a16="http://schemas.microsoft.com/office/drawing/2014/main" id="{A76E07D4-BD27-4CA0-8DEE-CFB6C6007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212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9" name="Oval 279">
              <a:extLst>
                <a:ext uri="{FF2B5EF4-FFF2-40B4-BE49-F238E27FC236}">
                  <a16:creationId xmlns:a16="http://schemas.microsoft.com/office/drawing/2014/main" id="{0B550DA1-458B-4637-8F67-27453DCD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178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0" name="Oval 280">
              <a:extLst>
                <a:ext uri="{FF2B5EF4-FFF2-40B4-BE49-F238E27FC236}">
                  <a16:creationId xmlns:a16="http://schemas.microsoft.com/office/drawing/2014/main" id="{4E6BFB29-632F-41B1-ADB0-6D8A30AA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77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1" name="Oval 281">
              <a:extLst>
                <a:ext uri="{FF2B5EF4-FFF2-40B4-BE49-F238E27FC236}">
                  <a16:creationId xmlns:a16="http://schemas.microsoft.com/office/drawing/2014/main" id="{71669299-EA7D-4AC3-86E3-78F81517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41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2" name="Oval 282">
              <a:extLst>
                <a:ext uri="{FF2B5EF4-FFF2-40B4-BE49-F238E27FC236}">
                  <a16:creationId xmlns:a16="http://schemas.microsoft.com/office/drawing/2014/main" id="{D8FF208A-4106-4E73-9BDC-26F93CB8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33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3" name="Oval 283">
              <a:extLst>
                <a:ext uri="{FF2B5EF4-FFF2-40B4-BE49-F238E27FC236}">
                  <a16:creationId xmlns:a16="http://schemas.microsoft.com/office/drawing/2014/main" id="{D7B5F14F-3D75-43E1-88D3-5E6CF83ED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51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4" name="Oval 284">
              <a:extLst>
                <a:ext uri="{FF2B5EF4-FFF2-40B4-BE49-F238E27FC236}">
                  <a16:creationId xmlns:a16="http://schemas.microsoft.com/office/drawing/2014/main" id="{B06571E3-FF54-4C99-9411-15227F34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148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5" name="Oval 285">
              <a:extLst>
                <a:ext uri="{FF2B5EF4-FFF2-40B4-BE49-F238E27FC236}">
                  <a16:creationId xmlns:a16="http://schemas.microsoft.com/office/drawing/2014/main" id="{DEE2C54F-66C3-4C4C-82E4-AC0185987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09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6" name="Oval 286">
              <a:extLst>
                <a:ext uri="{FF2B5EF4-FFF2-40B4-BE49-F238E27FC236}">
                  <a16:creationId xmlns:a16="http://schemas.microsoft.com/office/drawing/2014/main" id="{C779CBEB-8AF3-4B08-B215-89510D0F1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2325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7" name="Oval 287">
              <a:extLst>
                <a:ext uri="{FF2B5EF4-FFF2-40B4-BE49-F238E27FC236}">
                  <a16:creationId xmlns:a16="http://schemas.microsoft.com/office/drawing/2014/main" id="{636AC6EE-EFF9-453E-949C-90DD4AB64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208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8" name="Oval 288">
              <a:extLst>
                <a:ext uri="{FF2B5EF4-FFF2-40B4-BE49-F238E27FC236}">
                  <a16:creationId xmlns:a16="http://schemas.microsoft.com/office/drawing/2014/main" id="{C78BA607-9570-4587-97B0-65E957A8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03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9" name="Oval 289">
              <a:extLst>
                <a:ext uri="{FF2B5EF4-FFF2-40B4-BE49-F238E27FC236}">
                  <a16:creationId xmlns:a16="http://schemas.microsoft.com/office/drawing/2014/main" id="{00F3CF20-BCA9-4A68-AF61-620537DA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76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0" name="Oval 290">
              <a:extLst>
                <a:ext uri="{FF2B5EF4-FFF2-40B4-BE49-F238E27FC236}">
                  <a16:creationId xmlns:a16="http://schemas.microsoft.com/office/drawing/2014/main" id="{378EA566-761F-4561-9D30-7706E6138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94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1" name="Oval 291">
              <a:extLst>
                <a:ext uri="{FF2B5EF4-FFF2-40B4-BE49-F238E27FC236}">
                  <a16:creationId xmlns:a16="http://schemas.microsoft.com/office/drawing/2014/main" id="{5A20B73F-D3A6-4E5F-B4B8-884A4F66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34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2" name="Oval 292">
              <a:extLst>
                <a:ext uri="{FF2B5EF4-FFF2-40B4-BE49-F238E27FC236}">
                  <a16:creationId xmlns:a16="http://schemas.microsoft.com/office/drawing/2014/main" id="{C9BF976B-A4E0-4171-8DDD-08D04598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199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3" name="Oval 293">
              <a:extLst>
                <a:ext uri="{FF2B5EF4-FFF2-40B4-BE49-F238E27FC236}">
                  <a16:creationId xmlns:a16="http://schemas.microsoft.com/office/drawing/2014/main" id="{4E3B7214-9135-469A-B409-B6A380F2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253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4" name="Oval 294">
              <a:extLst>
                <a:ext uri="{FF2B5EF4-FFF2-40B4-BE49-F238E27FC236}">
                  <a16:creationId xmlns:a16="http://schemas.microsoft.com/office/drawing/2014/main" id="{CBF986B5-FCDC-4282-BDB7-DFADE6BA4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31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5" name="Oval 295">
              <a:extLst>
                <a:ext uri="{FF2B5EF4-FFF2-40B4-BE49-F238E27FC236}">
                  <a16:creationId xmlns:a16="http://schemas.microsoft.com/office/drawing/2014/main" id="{BB542CC7-8780-45A0-8882-B7A0C77C5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09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6" name="Oval 296">
              <a:extLst>
                <a:ext uri="{FF2B5EF4-FFF2-40B4-BE49-F238E27FC236}">
                  <a16:creationId xmlns:a16="http://schemas.microsoft.com/office/drawing/2014/main" id="{705548CD-4A56-42E0-A2A3-C02ECAB3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1630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7" name="Oval 297">
              <a:extLst>
                <a:ext uri="{FF2B5EF4-FFF2-40B4-BE49-F238E27FC236}">
                  <a16:creationId xmlns:a16="http://schemas.microsoft.com/office/drawing/2014/main" id="{322E2670-D0DB-490F-BE67-3E95B246C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636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8" name="Oval 298">
              <a:extLst>
                <a:ext uri="{FF2B5EF4-FFF2-40B4-BE49-F238E27FC236}">
                  <a16:creationId xmlns:a16="http://schemas.microsoft.com/office/drawing/2014/main" id="{2CF3E06D-8608-4ACC-B986-896811FD8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099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9" name="Oval 299">
              <a:extLst>
                <a:ext uri="{FF2B5EF4-FFF2-40B4-BE49-F238E27FC236}">
                  <a16:creationId xmlns:a16="http://schemas.microsoft.com/office/drawing/2014/main" id="{DAA5FC24-944F-478C-9C11-1D660D5E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239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0" name="Oval 300">
              <a:extLst>
                <a:ext uri="{FF2B5EF4-FFF2-40B4-BE49-F238E27FC236}">
                  <a16:creationId xmlns:a16="http://schemas.microsoft.com/office/drawing/2014/main" id="{36B543B7-6D84-4303-9858-8982DB8BC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40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1" name="Oval 301">
              <a:extLst>
                <a:ext uri="{FF2B5EF4-FFF2-40B4-BE49-F238E27FC236}">
                  <a16:creationId xmlns:a16="http://schemas.microsoft.com/office/drawing/2014/main" id="{D6507526-409D-4ABC-BD19-36B951C2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59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2" name="Oval 302">
              <a:extLst>
                <a:ext uri="{FF2B5EF4-FFF2-40B4-BE49-F238E27FC236}">
                  <a16:creationId xmlns:a16="http://schemas.microsoft.com/office/drawing/2014/main" id="{707F8504-5BED-4AB3-8B2E-15D340155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1913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3" name="Oval 303">
              <a:extLst>
                <a:ext uri="{FF2B5EF4-FFF2-40B4-BE49-F238E27FC236}">
                  <a16:creationId xmlns:a16="http://schemas.microsoft.com/office/drawing/2014/main" id="{11CF7FB2-23E8-494E-925D-395A07011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50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4" name="Oval 304">
              <a:extLst>
                <a:ext uri="{FF2B5EF4-FFF2-40B4-BE49-F238E27FC236}">
                  <a16:creationId xmlns:a16="http://schemas.microsoft.com/office/drawing/2014/main" id="{DF7E575E-305D-4BDB-BC03-9AEB9F6DF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03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5" name="Oval 305">
              <a:extLst>
                <a:ext uri="{FF2B5EF4-FFF2-40B4-BE49-F238E27FC236}">
                  <a16:creationId xmlns:a16="http://schemas.microsoft.com/office/drawing/2014/main" id="{ADA9A1EA-BE07-40C8-80CD-2CE5640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89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6" name="Oval 306">
              <a:extLst>
                <a:ext uri="{FF2B5EF4-FFF2-40B4-BE49-F238E27FC236}">
                  <a16:creationId xmlns:a16="http://schemas.microsoft.com/office/drawing/2014/main" id="{D7DFA9F3-E5E9-45AB-832A-32AC07E34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24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7" name="Oval 307">
              <a:extLst>
                <a:ext uri="{FF2B5EF4-FFF2-40B4-BE49-F238E27FC236}">
                  <a16:creationId xmlns:a16="http://schemas.microsoft.com/office/drawing/2014/main" id="{8BE070CD-50EE-4D5A-84DD-CE3D03EE4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59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8" name="Oval 308">
              <a:extLst>
                <a:ext uri="{FF2B5EF4-FFF2-40B4-BE49-F238E27FC236}">
                  <a16:creationId xmlns:a16="http://schemas.microsoft.com/office/drawing/2014/main" id="{689E7FF4-9189-4EF3-A86D-98DCDA1C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180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9" name="Oval 309">
              <a:extLst>
                <a:ext uri="{FF2B5EF4-FFF2-40B4-BE49-F238E27FC236}">
                  <a16:creationId xmlns:a16="http://schemas.microsoft.com/office/drawing/2014/main" id="{53E03568-9CDC-47E7-B93F-609CAF815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121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0" name="Oval 310">
              <a:extLst>
                <a:ext uri="{FF2B5EF4-FFF2-40B4-BE49-F238E27FC236}">
                  <a16:creationId xmlns:a16="http://schemas.microsoft.com/office/drawing/2014/main" id="{D9CD7B1A-D3FA-4DE9-9F10-2D10EFAFE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74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1" name="Oval 311">
              <a:extLst>
                <a:ext uri="{FF2B5EF4-FFF2-40B4-BE49-F238E27FC236}">
                  <a16:creationId xmlns:a16="http://schemas.microsoft.com/office/drawing/2014/main" id="{98C2CBAC-F9C7-4F47-AC9D-2C722D9D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249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2" name="Oval 312">
              <a:extLst>
                <a:ext uri="{FF2B5EF4-FFF2-40B4-BE49-F238E27FC236}">
                  <a16:creationId xmlns:a16="http://schemas.microsoft.com/office/drawing/2014/main" id="{5BF58B1A-4C2D-4EA8-8D86-6E0DE6DEB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100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3" name="Oval 313">
              <a:extLst>
                <a:ext uri="{FF2B5EF4-FFF2-40B4-BE49-F238E27FC236}">
                  <a16:creationId xmlns:a16="http://schemas.microsoft.com/office/drawing/2014/main" id="{742AC660-457B-421B-8A4E-AA6DBF1D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50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4" name="Oval 314">
              <a:extLst>
                <a:ext uri="{FF2B5EF4-FFF2-40B4-BE49-F238E27FC236}">
                  <a16:creationId xmlns:a16="http://schemas.microsoft.com/office/drawing/2014/main" id="{04D788C2-FEFF-4074-9C44-2F569B51C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376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5" name="Oval 315">
              <a:extLst>
                <a:ext uri="{FF2B5EF4-FFF2-40B4-BE49-F238E27FC236}">
                  <a16:creationId xmlns:a16="http://schemas.microsoft.com/office/drawing/2014/main" id="{3A454DC8-1EB2-4904-9AC3-F4701B18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179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6" name="Oval 316">
              <a:extLst>
                <a:ext uri="{FF2B5EF4-FFF2-40B4-BE49-F238E27FC236}">
                  <a16:creationId xmlns:a16="http://schemas.microsoft.com/office/drawing/2014/main" id="{819DAA7D-A25B-4B99-869D-21613515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188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7" name="Oval 317">
              <a:extLst>
                <a:ext uri="{FF2B5EF4-FFF2-40B4-BE49-F238E27FC236}">
                  <a16:creationId xmlns:a16="http://schemas.microsoft.com/office/drawing/2014/main" id="{E3F2F5CB-FE64-4433-99AA-E49442B9F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13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8" name="Oval 318">
              <a:extLst>
                <a:ext uri="{FF2B5EF4-FFF2-40B4-BE49-F238E27FC236}">
                  <a16:creationId xmlns:a16="http://schemas.microsoft.com/office/drawing/2014/main" id="{7CBA8AF3-7DDF-43D9-8AB5-4CABDDA94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250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9" name="Oval 319">
              <a:extLst>
                <a:ext uri="{FF2B5EF4-FFF2-40B4-BE49-F238E27FC236}">
                  <a16:creationId xmlns:a16="http://schemas.microsoft.com/office/drawing/2014/main" id="{286CCE05-FA18-4525-A827-E34F6B8E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220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0" name="Oval 320">
              <a:extLst>
                <a:ext uri="{FF2B5EF4-FFF2-40B4-BE49-F238E27FC236}">
                  <a16:creationId xmlns:a16="http://schemas.microsoft.com/office/drawing/2014/main" id="{4432C451-8393-4AFC-B48E-F0A1BD68E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77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1" name="Oval 321">
              <a:extLst>
                <a:ext uri="{FF2B5EF4-FFF2-40B4-BE49-F238E27FC236}">
                  <a16:creationId xmlns:a16="http://schemas.microsoft.com/office/drawing/2014/main" id="{8D19BCBF-48CF-464C-91AA-D4DE4CB0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06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2" name="Oval 322">
              <a:extLst>
                <a:ext uri="{FF2B5EF4-FFF2-40B4-BE49-F238E27FC236}">
                  <a16:creationId xmlns:a16="http://schemas.microsoft.com/office/drawing/2014/main" id="{5BEFEF01-BD17-493C-86E7-F0D075AFB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2167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3" name="Oval 323">
              <a:extLst>
                <a:ext uri="{FF2B5EF4-FFF2-40B4-BE49-F238E27FC236}">
                  <a16:creationId xmlns:a16="http://schemas.microsoft.com/office/drawing/2014/main" id="{9CA3F49E-701C-4492-9889-E81CBC07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851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4" name="Oval 324">
              <a:extLst>
                <a:ext uri="{FF2B5EF4-FFF2-40B4-BE49-F238E27FC236}">
                  <a16:creationId xmlns:a16="http://schemas.microsoft.com/office/drawing/2014/main" id="{FF44AE36-83F4-44BA-95A8-CE0AD628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96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5" name="Oval 325">
              <a:extLst>
                <a:ext uri="{FF2B5EF4-FFF2-40B4-BE49-F238E27FC236}">
                  <a16:creationId xmlns:a16="http://schemas.microsoft.com/office/drawing/2014/main" id="{126E179C-4AC0-48AB-AE52-D6B8C1ECF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78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6" name="Oval 326">
              <a:extLst>
                <a:ext uri="{FF2B5EF4-FFF2-40B4-BE49-F238E27FC236}">
                  <a16:creationId xmlns:a16="http://schemas.microsoft.com/office/drawing/2014/main" id="{4E4F8DD9-35EA-403D-8033-A3A6A804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160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7" name="Oval 327">
              <a:extLst>
                <a:ext uri="{FF2B5EF4-FFF2-40B4-BE49-F238E27FC236}">
                  <a16:creationId xmlns:a16="http://schemas.microsoft.com/office/drawing/2014/main" id="{A0B7347E-E1E9-4314-AC9E-54488A6F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2060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8" name="Oval 328">
              <a:extLst>
                <a:ext uri="{FF2B5EF4-FFF2-40B4-BE49-F238E27FC236}">
                  <a16:creationId xmlns:a16="http://schemas.microsoft.com/office/drawing/2014/main" id="{C14D1CD5-D570-4898-A5E3-EAB8931B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41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9" name="Oval 329">
              <a:extLst>
                <a:ext uri="{FF2B5EF4-FFF2-40B4-BE49-F238E27FC236}">
                  <a16:creationId xmlns:a16="http://schemas.microsoft.com/office/drawing/2014/main" id="{592F8DEF-3B8C-4A15-8512-EC84F016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263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0" name="Oval 330">
              <a:extLst>
                <a:ext uri="{FF2B5EF4-FFF2-40B4-BE49-F238E27FC236}">
                  <a16:creationId xmlns:a16="http://schemas.microsoft.com/office/drawing/2014/main" id="{896EFE69-88A3-47F2-A5FA-8511B8AB3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68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1" name="Oval 331">
              <a:extLst>
                <a:ext uri="{FF2B5EF4-FFF2-40B4-BE49-F238E27FC236}">
                  <a16:creationId xmlns:a16="http://schemas.microsoft.com/office/drawing/2014/main" id="{A0A437C4-BCE6-443C-85ED-199BAA8B2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1856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2" name="Oval 332">
              <a:extLst>
                <a:ext uri="{FF2B5EF4-FFF2-40B4-BE49-F238E27FC236}">
                  <a16:creationId xmlns:a16="http://schemas.microsoft.com/office/drawing/2014/main" id="{18423C48-C8BA-4FFF-A43C-D32C58BD5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188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3" name="Oval 333">
              <a:extLst>
                <a:ext uri="{FF2B5EF4-FFF2-40B4-BE49-F238E27FC236}">
                  <a16:creationId xmlns:a16="http://schemas.microsoft.com/office/drawing/2014/main" id="{9FC41D8F-2D30-411C-9A8E-568E625AA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5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4" name="Oval 334">
              <a:extLst>
                <a:ext uri="{FF2B5EF4-FFF2-40B4-BE49-F238E27FC236}">
                  <a16:creationId xmlns:a16="http://schemas.microsoft.com/office/drawing/2014/main" id="{95543936-4772-4841-B952-87B6CBA0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150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5" name="Oval 335">
              <a:extLst>
                <a:ext uri="{FF2B5EF4-FFF2-40B4-BE49-F238E27FC236}">
                  <a16:creationId xmlns:a16="http://schemas.microsoft.com/office/drawing/2014/main" id="{A49F1D44-F57D-4844-BB91-3B17D2EB5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53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6" name="Oval 336">
              <a:extLst>
                <a:ext uri="{FF2B5EF4-FFF2-40B4-BE49-F238E27FC236}">
                  <a16:creationId xmlns:a16="http://schemas.microsoft.com/office/drawing/2014/main" id="{A343E216-94F7-4D06-B437-464E9564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98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7" name="Oval 337">
              <a:extLst>
                <a:ext uri="{FF2B5EF4-FFF2-40B4-BE49-F238E27FC236}">
                  <a16:creationId xmlns:a16="http://schemas.microsoft.com/office/drawing/2014/main" id="{E39B283C-3151-4E07-A7B2-67D36ECCC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1766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8" name="Oval 338">
              <a:extLst>
                <a:ext uri="{FF2B5EF4-FFF2-40B4-BE49-F238E27FC236}">
                  <a16:creationId xmlns:a16="http://schemas.microsoft.com/office/drawing/2014/main" id="{1782F1FE-F12F-4F52-8664-F027C0C22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54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9" name="Oval 339">
              <a:extLst>
                <a:ext uri="{FF2B5EF4-FFF2-40B4-BE49-F238E27FC236}">
                  <a16:creationId xmlns:a16="http://schemas.microsoft.com/office/drawing/2014/main" id="{E127B6B2-C465-4AFB-A029-2A96564D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84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0" name="Oval 340">
              <a:extLst>
                <a:ext uri="{FF2B5EF4-FFF2-40B4-BE49-F238E27FC236}">
                  <a16:creationId xmlns:a16="http://schemas.microsoft.com/office/drawing/2014/main" id="{B379B2EC-2218-469E-B37E-C17EA07B4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135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1" name="Oval 341">
              <a:extLst>
                <a:ext uri="{FF2B5EF4-FFF2-40B4-BE49-F238E27FC236}">
                  <a16:creationId xmlns:a16="http://schemas.microsoft.com/office/drawing/2014/main" id="{E43E2718-8173-4381-A1B3-E524C78EC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43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2" name="Oval 342">
              <a:extLst>
                <a:ext uri="{FF2B5EF4-FFF2-40B4-BE49-F238E27FC236}">
                  <a16:creationId xmlns:a16="http://schemas.microsoft.com/office/drawing/2014/main" id="{55309A7D-E912-4E3E-BAE6-F3D758914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66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3" name="Oval 343">
              <a:extLst>
                <a:ext uri="{FF2B5EF4-FFF2-40B4-BE49-F238E27FC236}">
                  <a16:creationId xmlns:a16="http://schemas.microsoft.com/office/drawing/2014/main" id="{998274E4-7F00-4C5E-AD13-C7477BB53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41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4" name="Oval 344">
              <a:extLst>
                <a:ext uri="{FF2B5EF4-FFF2-40B4-BE49-F238E27FC236}">
                  <a16:creationId xmlns:a16="http://schemas.microsoft.com/office/drawing/2014/main" id="{89D226EA-7A8E-4E03-A495-5717A0BC1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28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5" name="Oval 345">
              <a:extLst>
                <a:ext uri="{FF2B5EF4-FFF2-40B4-BE49-F238E27FC236}">
                  <a16:creationId xmlns:a16="http://schemas.microsoft.com/office/drawing/2014/main" id="{089A3612-1CE1-4148-B6AD-4E710E4EB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222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6" name="Oval 346">
              <a:extLst>
                <a:ext uri="{FF2B5EF4-FFF2-40B4-BE49-F238E27FC236}">
                  <a16:creationId xmlns:a16="http://schemas.microsoft.com/office/drawing/2014/main" id="{BD3DB035-5D21-49C1-877D-52BD196C4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506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7" name="Oval 347">
              <a:extLst>
                <a:ext uri="{FF2B5EF4-FFF2-40B4-BE49-F238E27FC236}">
                  <a16:creationId xmlns:a16="http://schemas.microsoft.com/office/drawing/2014/main" id="{3C0B3897-C18C-4991-B5CE-EB54DD992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87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8" name="Oval 348">
              <a:extLst>
                <a:ext uri="{FF2B5EF4-FFF2-40B4-BE49-F238E27FC236}">
                  <a16:creationId xmlns:a16="http://schemas.microsoft.com/office/drawing/2014/main" id="{72D774D6-F61E-4DBA-89E2-91237A950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21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9" name="Oval 349">
              <a:extLst>
                <a:ext uri="{FF2B5EF4-FFF2-40B4-BE49-F238E27FC236}">
                  <a16:creationId xmlns:a16="http://schemas.microsoft.com/office/drawing/2014/main" id="{7D21C249-4CF2-4F83-8A95-B769507B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91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0" name="Oval 350">
              <a:extLst>
                <a:ext uri="{FF2B5EF4-FFF2-40B4-BE49-F238E27FC236}">
                  <a16:creationId xmlns:a16="http://schemas.microsoft.com/office/drawing/2014/main" id="{FC09AD54-9732-45E0-B1DE-8892B769D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873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1" name="Oval 351">
              <a:extLst>
                <a:ext uri="{FF2B5EF4-FFF2-40B4-BE49-F238E27FC236}">
                  <a16:creationId xmlns:a16="http://schemas.microsoft.com/office/drawing/2014/main" id="{B2DF3BE9-7129-4992-9709-C605276E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94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2" name="Oval 352">
              <a:extLst>
                <a:ext uri="{FF2B5EF4-FFF2-40B4-BE49-F238E27FC236}">
                  <a16:creationId xmlns:a16="http://schemas.microsoft.com/office/drawing/2014/main" id="{DDC64B4C-B143-4836-B6BB-5613E3AC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427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3" name="Oval 353">
              <a:extLst>
                <a:ext uri="{FF2B5EF4-FFF2-40B4-BE49-F238E27FC236}">
                  <a16:creationId xmlns:a16="http://schemas.microsoft.com/office/drawing/2014/main" id="{ADE21D2B-3F4B-49E4-80DE-0313CAAFD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50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4" name="Oval 354">
              <a:extLst>
                <a:ext uri="{FF2B5EF4-FFF2-40B4-BE49-F238E27FC236}">
                  <a16:creationId xmlns:a16="http://schemas.microsoft.com/office/drawing/2014/main" id="{131EC83A-0AFD-49CC-982B-43235E3E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1805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5" name="Oval 355">
              <a:extLst>
                <a:ext uri="{FF2B5EF4-FFF2-40B4-BE49-F238E27FC236}">
                  <a16:creationId xmlns:a16="http://schemas.microsoft.com/office/drawing/2014/main" id="{4963619D-4687-4252-97B7-F4A8F278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043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6" name="Oval 356">
              <a:extLst>
                <a:ext uri="{FF2B5EF4-FFF2-40B4-BE49-F238E27FC236}">
                  <a16:creationId xmlns:a16="http://schemas.microsoft.com/office/drawing/2014/main" id="{2D3532F1-1F78-47E8-9616-252997D53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2003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7" name="Oval 357">
              <a:extLst>
                <a:ext uri="{FF2B5EF4-FFF2-40B4-BE49-F238E27FC236}">
                  <a16:creationId xmlns:a16="http://schemas.microsoft.com/office/drawing/2014/main" id="{AC3D9AF9-502D-4AB0-BD13-7B5B5066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99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8" name="Oval 358">
              <a:extLst>
                <a:ext uri="{FF2B5EF4-FFF2-40B4-BE49-F238E27FC236}">
                  <a16:creationId xmlns:a16="http://schemas.microsoft.com/office/drawing/2014/main" id="{FB24546A-666C-497C-8BFA-5E729C8C8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63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9" name="Oval 359">
              <a:extLst>
                <a:ext uri="{FF2B5EF4-FFF2-40B4-BE49-F238E27FC236}">
                  <a16:creationId xmlns:a16="http://schemas.microsoft.com/office/drawing/2014/main" id="{E8215281-B8DD-4433-9510-126164197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1517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0" name="Oval 360">
              <a:extLst>
                <a:ext uri="{FF2B5EF4-FFF2-40B4-BE49-F238E27FC236}">
                  <a16:creationId xmlns:a16="http://schemas.microsoft.com/office/drawing/2014/main" id="{05D56EE0-C41F-45C0-91FB-C2970C35A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129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1" name="Oval 361">
              <a:extLst>
                <a:ext uri="{FF2B5EF4-FFF2-40B4-BE49-F238E27FC236}">
                  <a16:creationId xmlns:a16="http://schemas.microsoft.com/office/drawing/2014/main" id="{D1E9D1F7-BF8D-4F37-B9FB-E1C46622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151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2" name="Oval 362">
              <a:extLst>
                <a:ext uri="{FF2B5EF4-FFF2-40B4-BE49-F238E27FC236}">
                  <a16:creationId xmlns:a16="http://schemas.microsoft.com/office/drawing/2014/main" id="{000CFDA6-5C06-4909-9641-D3750F79B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224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3" name="Oval 363">
              <a:extLst>
                <a:ext uri="{FF2B5EF4-FFF2-40B4-BE49-F238E27FC236}">
                  <a16:creationId xmlns:a16="http://schemas.microsoft.com/office/drawing/2014/main" id="{B06CCE8A-11B3-4242-A03E-5812E3B45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1523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4" name="Oval 364">
              <a:extLst>
                <a:ext uri="{FF2B5EF4-FFF2-40B4-BE49-F238E27FC236}">
                  <a16:creationId xmlns:a16="http://schemas.microsoft.com/office/drawing/2014/main" id="{6A2E401B-F54D-42ED-9C58-D62039953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182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5" name="Oval 365">
              <a:extLst>
                <a:ext uri="{FF2B5EF4-FFF2-40B4-BE49-F238E27FC236}">
                  <a16:creationId xmlns:a16="http://schemas.microsoft.com/office/drawing/2014/main" id="{0B38BE4F-FEBB-4A6C-B9BC-CB88795F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11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6" name="Oval 366">
              <a:extLst>
                <a:ext uri="{FF2B5EF4-FFF2-40B4-BE49-F238E27FC236}">
                  <a16:creationId xmlns:a16="http://schemas.microsoft.com/office/drawing/2014/main" id="{CDA635CC-8EBC-4027-B085-68ABC8F93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194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7" name="Oval 367">
              <a:extLst>
                <a:ext uri="{FF2B5EF4-FFF2-40B4-BE49-F238E27FC236}">
                  <a16:creationId xmlns:a16="http://schemas.microsoft.com/office/drawing/2014/main" id="{25577035-3390-4319-820D-C5ED3250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91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8" name="Oval 368">
              <a:extLst>
                <a:ext uri="{FF2B5EF4-FFF2-40B4-BE49-F238E27FC236}">
                  <a16:creationId xmlns:a16="http://schemas.microsoft.com/office/drawing/2014/main" id="{0A22B8BE-8A80-4B8D-ADE2-CF68C2E1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186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9" name="Oval 369">
              <a:extLst>
                <a:ext uri="{FF2B5EF4-FFF2-40B4-BE49-F238E27FC236}">
                  <a16:creationId xmlns:a16="http://schemas.microsoft.com/office/drawing/2014/main" id="{BECE4A50-4374-493D-8516-D909FE99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82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0" name="Oval 370">
              <a:extLst>
                <a:ext uri="{FF2B5EF4-FFF2-40B4-BE49-F238E27FC236}">
                  <a16:creationId xmlns:a16="http://schemas.microsoft.com/office/drawing/2014/main" id="{487BFEDC-B62E-4AC6-9BF1-30963C0F5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919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1" name="Oval 371">
              <a:extLst>
                <a:ext uri="{FF2B5EF4-FFF2-40B4-BE49-F238E27FC236}">
                  <a16:creationId xmlns:a16="http://schemas.microsoft.com/office/drawing/2014/main" id="{BFF3CAD3-90E4-43CD-A338-0ADF290D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202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2" name="Oval 372">
              <a:extLst>
                <a:ext uri="{FF2B5EF4-FFF2-40B4-BE49-F238E27FC236}">
                  <a16:creationId xmlns:a16="http://schemas.microsoft.com/office/drawing/2014/main" id="{4B1E69B6-72DE-491C-9B58-322B7C46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44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3" name="Oval 373">
              <a:extLst>
                <a:ext uri="{FF2B5EF4-FFF2-40B4-BE49-F238E27FC236}">
                  <a16:creationId xmlns:a16="http://schemas.microsoft.com/office/drawing/2014/main" id="{3EBE5275-E7F9-4871-A1D9-80BB5054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137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4" name="Oval 374">
              <a:extLst>
                <a:ext uri="{FF2B5EF4-FFF2-40B4-BE49-F238E27FC236}">
                  <a16:creationId xmlns:a16="http://schemas.microsoft.com/office/drawing/2014/main" id="{84C6BB29-35E7-4E41-BDC1-0C5A1ABAB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168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5" name="Oval 375">
              <a:extLst>
                <a:ext uri="{FF2B5EF4-FFF2-40B4-BE49-F238E27FC236}">
                  <a16:creationId xmlns:a16="http://schemas.microsoft.com/office/drawing/2014/main" id="{3F02439E-8B65-4B71-93E0-A2D5CF371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4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6" name="Oval 376">
              <a:extLst>
                <a:ext uri="{FF2B5EF4-FFF2-40B4-BE49-F238E27FC236}">
                  <a16:creationId xmlns:a16="http://schemas.microsoft.com/office/drawing/2014/main" id="{CFF425FF-3CDD-48F3-A28D-BFDF9D466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137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7" name="Oval 377">
              <a:extLst>
                <a:ext uri="{FF2B5EF4-FFF2-40B4-BE49-F238E27FC236}">
                  <a16:creationId xmlns:a16="http://schemas.microsoft.com/office/drawing/2014/main" id="{B00EEB70-4D0C-4E91-954D-8DC154F6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99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8" name="Oval 378">
              <a:extLst>
                <a:ext uri="{FF2B5EF4-FFF2-40B4-BE49-F238E27FC236}">
                  <a16:creationId xmlns:a16="http://schemas.microsoft.com/office/drawing/2014/main" id="{D7601055-0F5A-4294-9B3A-8F0ECC7E5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197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9" name="Oval 379">
              <a:extLst>
                <a:ext uri="{FF2B5EF4-FFF2-40B4-BE49-F238E27FC236}">
                  <a16:creationId xmlns:a16="http://schemas.microsoft.com/office/drawing/2014/main" id="{59D11AF8-2B83-4531-982C-7AABF830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185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0" name="Oval 380">
              <a:extLst>
                <a:ext uri="{FF2B5EF4-FFF2-40B4-BE49-F238E27FC236}">
                  <a16:creationId xmlns:a16="http://schemas.microsoft.com/office/drawing/2014/main" id="{11983910-A804-4041-AA45-F2DA84259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52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1" name="Oval 381">
              <a:extLst>
                <a:ext uri="{FF2B5EF4-FFF2-40B4-BE49-F238E27FC236}">
                  <a16:creationId xmlns:a16="http://schemas.microsoft.com/office/drawing/2014/main" id="{F4AB72DA-E131-42D9-9272-F4B876C55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190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2" name="Oval 382">
              <a:extLst>
                <a:ext uri="{FF2B5EF4-FFF2-40B4-BE49-F238E27FC236}">
                  <a16:creationId xmlns:a16="http://schemas.microsoft.com/office/drawing/2014/main" id="{CE791C84-7D69-4AB3-A7FC-F61F12527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681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3" name="Oval 383">
              <a:extLst>
                <a:ext uri="{FF2B5EF4-FFF2-40B4-BE49-F238E27FC236}">
                  <a16:creationId xmlns:a16="http://schemas.microsoft.com/office/drawing/2014/main" id="{CC4F7701-E3AF-485F-9413-718ABB4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907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4" name="Oval 384">
              <a:extLst>
                <a:ext uri="{FF2B5EF4-FFF2-40B4-BE49-F238E27FC236}">
                  <a16:creationId xmlns:a16="http://schemas.microsoft.com/office/drawing/2014/main" id="{B7B1A20A-7E8E-473D-8245-0AD38CFE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794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5" name="Oval 385">
              <a:extLst>
                <a:ext uri="{FF2B5EF4-FFF2-40B4-BE49-F238E27FC236}">
                  <a16:creationId xmlns:a16="http://schemas.microsoft.com/office/drawing/2014/main" id="{1530D9E2-8FD3-4998-B617-07347D3B1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557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6" name="Oval 386">
              <a:extLst>
                <a:ext uri="{FF2B5EF4-FFF2-40B4-BE49-F238E27FC236}">
                  <a16:creationId xmlns:a16="http://schemas.microsoft.com/office/drawing/2014/main" id="{976DC0BF-45F2-4B6F-AD76-D0F755618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1387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7" name="Oval 387">
              <a:extLst>
                <a:ext uri="{FF2B5EF4-FFF2-40B4-BE49-F238E27FC236}">
                  <a16:creationId xmlns:a16="http://schemas.microsoft.com/office/drawing/2014/main" id="{45CE63E6-CEA4-42EC-A708-425EA6E85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52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8" name="Oval 388">
              <a:extLst>
                <a:ext uri="{FF2B5EF4-FFF2-40B4-BE49-F238E27FC236}">
                  <a16:creationId xmlns:a16="http://schemas.microsoft.com/office/drawing/2014/main" id="{99DED679-B46D-4D7E-8623-31DAA25BE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241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9" name="Oval 389">
              <a:extLst>
                <a:ext uri="{FF2B5EF4-FFF2-40B4-BE49-F238E27FC236}">
                  <a16:creationId xmlns:a16="http://schemas.microsoft.com/office/drawing/2014/main" id="{A2B2EA80-52D0-4BFA-9153-028266816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732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0" name="Oval 390">
              <a:extLst>
                <a:ext uri="{FF2B5EF4-FFF2-40B4-BE49-F238E27FC236}">
                  <a16:creationId xmlns:a16="http://schemas.microsoft.com/office/drawing/2014/main" id="{1E9442B7-9A66-4E32-ABDB-B1FFAF47D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129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1" name="Oval 391">
              <a:extLst>
                <a:ext uri="{FF2B5EF4-FFF2-40B4-BE49-F238E27FC236}">
                  <a16:creationId xmlns:a16="http://schemas.microsoft.com/office/drawing/2014/main" id="{1FBF2327-A18C-4DF1-B69D-220DB7AB3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185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2" name="Oval 392">
              <a:extLst>
                <a:ext uri="{FF2B5EF4-FFF2-40B4-BE49-F238E27FC236}">
                  <a16:creationId xmlns:a16="http://schemas.microsoft.com/office/drawing/2014/main" id="{E28746B5-C445-416A-ABC9-137A8FE3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154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3" name="Oval 393">
              <a:extLst>
                <a:ext uri="{FF2B5EF4-FFF2-40B4-BE49-F238E27FC236}">
                  <a16:creationId xmlns:a16="http://schemas.microsoft.com/office/drawing/2014/main" id="{E188F325-BCC6-4061-8018-0BA5B2D0D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166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4" name="Oval 394">
              <a:extLst>
                <a:ext uri="{FF2B5EF4-FFF2-40B4-BE49-F238E27FC236}">
                  <a16:creationId xmlns:a16="http://schemas.microsoft.com/office/drawing/2014/main" id="{55163D97-99B3-490E-B46E-515C4F43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72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5" name="Oval 395">
              <a:extLst>
                <a:ext uri="{FF2B5EF4-FFF2-40B4-BE49-F238E27FC236}">
                  <a16:creationId xmlns:a16="http://schemas.microsoft.com/office/drawing/2014/main" id="{6062E6D1-1B48-49BB-BA0F-6B96ED2FE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46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6" name="Oval 396">
              <a:extLst>
                <a:ext uri="{FF2B5EF4-FFF2-40B4-BE49-F238E27FC236}">
                  <a16:creationId xmlns:a16="http://schemas.microsoft.com/office/drawing/2014/main" id="{FD464647-B3A9-4CC1-A901-08EE15925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704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7" name="Oval 397">
              <a:extLst>
                <a:ext uri="{FF2B5EF4-FFF2-40B4-BE49-F238E27FC236}">
                  <a16:creationId xmlns:a16="http://schemas.microsoft.com/office/drawing/2014/main" id="{B333B2A3-98D0-4AB8-B058-73386C014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46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8" name="Oval 398">
              <a:extLst>
                <a:ext uri="{FF2B5EF4-FFF2-40B4-BE49-F238E27FC236}">
                  <a16:creationId xmlns:a16="http://schemas.microsoft.com/office/drawing/2014/main" id="{729B3D30-62B7-4481-ABC2-EAB0DEB43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163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9" name="Oval 399">
              <a:extLst>
                <a:ext uri="{FF2B5EF4-FFF2-40B4-BE49-F238E27FC236}">
                  <a16:creationId xmlns:a16="http://schemas.microsoft.com/office/drawing/2014/main" id="{5864F45D-CA13-4DB0-BEDB-7D7578A09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198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0" name="Oval 400">
              <a:extLst>
                <a:ext uri="{FF2B5EF4-FFF2-40B4-BE49-F238E27FC236}">
                  <a16:creationId xmlns:a16="http://schemas.microsoft.com/office/drawing/2014/main" id="{C990A84D-7A17-4A77-AA2F-E66609AAB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805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1" name="Oval 401">
              <a:extLst>
                <a:ext uri="{FF2B5EF4-FFF2-40B4-BE49-F238E27FC236}">
                  <a16:creationId xmlns:a16="http://schemas.microsoft.com/office/drawing/2014/main" id="{27ED7590-6481-463B-800F-FFED8ED4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79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2" name="Oval 402">
              <a:extLst>
                <a:ext uri="{FF2B5EF4-FFF2-40B4-BE49-F238E27FC236}">
                  <a16:creationId xmlns:a16="http://schemas.microsoft.com/office/drawing/2014/main" id="{8EA55BF8-0FE1-4BBB-AABD-5D748A384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174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3" name="Oval 403">
              <a:extLst>
                <a:ext uri="{FF2B5EF4-FFF2-40B4-BE49-F238E27FC236}">
                  <a16:creationId xmlns:a16="http://schemas.microsoft.com/office/drawing/2014/main" id="{41BBCBD4-6529-48A7-8AE2-CA40FA5B0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206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4" name="Oval 404">
              <a:extLst>
                <a:ext uri="{FF2B5EF4-FFF2-40B4-BE49-F238E27FC236}">
                  <a16:creationId xmlns:a16="http://schemas.microsoft.com/office/drawing/2014/main" id="{58FDCD3B-9CA9-46C1-8D9B-0620C2501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207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5" name="Oval 405">
              <a:extLst>
                <a:ext uri="{FF2B5EF4-FFF2-40B4-BE49-F238E27FC236}">
                  <a16:creationId xmlns:a16="http://schemas.microsoft.com/office/drawing/2014/main" id="{259B0C0B-A6EF-4C06-8B84-EEF82E956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24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6" name="Oval 406">
              <a:extLst>
                <a:ext uri="{FF2B5EF4-FFF2-40B4-BE49-F238E27FC236}">
                  <a16:creationId xmlns:a16="http://schemas.microsoft.com/office/drawing/2014/main" id="{94C001DB-CE92-4AFF-9F6E-34E17852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48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587" name="Group 608">
            <a:extLst>
              <a:ext uri="{FF2B5EF4-FFF2-40B4-BE49-F238E27FC236}">
                <a16:creationId xmlns:a16="http://schemas.microsoft.com/office/drawing/2014/main" id="{A1792229-D47D-479D-9F8D-E51967A519FF}"/>
              </a:ext>
            </a:extLst>
          </p:cNvPr>
          <p:cNvGrpSpPr>
            <a:grpSpLocks/>
          </p:cNvGrpSpPr>
          <p:nvPr/>
        </p:nvGrpSpPr>
        <p:grpSpPr bwMode="auto">
          <a:xfrm>
            <a:off x="4962525" y="1582738"/>
            <a:ext cx="4476750" cy="2862262"/>
            <a:chOff x="2166" y="997"/>
            <a:chExt cx="2820" cy="1803"/>
          </a:xfrm>
        </p:grpSpPr>
        <p:sp>
          <p:nvSpPr>
            <p:cNvPr id="5528" name="Oval 408">
              <a:extLst>
                <a:ext uri="{FF2B5EF4-FFF2-40B4-BE49-F238E27FC236}">
                  <a16:creationId xmlns:a16="http://schemas.microsoft.com/office/drawing/2014/main" id="{54567EA4-2C83-4FCA-A825-081B7F43C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83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9" name="Oval 409">
              <a:extLst>
                <a:ext uri="{FF2B5EF4-FFF2-40B4-BE49-F238E27FC236}">
                  <a16:creationId xmlns:a16="http://schemas.microsoft.com/office/drawing/2014/main" id="{A4969865-C624-4770-BCDA-73F7752A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1715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0" name="Oval 410">
              <a:extLst>
                <a:ext uri="{FF2B5EF4-FFF2-40B4-BE49-F238E27FC236}">
                  <a16:creationId xmlns:a16="http://schemas.microsoft.com/office/drawing/2014/main" id="{10039C48-40C4-4A6A-AEEC-97818493D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151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1" name="Oval 411">
              <a:extLst>
                <a:ext uri="{FF2B5EF4-FFF2-40B4-BE49-F238E27FC236}">
                  <a16:creationId xmlns:a16="http://schemas.microsoft.com/office/drawing/2014/main" id="{4E5B3EFF-3A17-402B-8235-1CFC3AC7D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27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2" name="Oval 412">
              <a:extLst>
                <a:ext uri="{FF2B5EF4-FFF2-40B4-BE49-F238E27FC236}">
                  <a16:creationId xmlns:a16="http://schemas.microsoft.com/office/drawing/2014/main" id="{9C73951F-48B5-42C4-BCA6-3E144659B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226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3" name="Oval 413">
              <a:extLst>
                <a:ext uri="{FF2B5EF4-FFF2-40B4-BE49-F238E27FC236}">
                  <a16:creationId xmlns:a16="http://schemas.microsoft.com/office/drawing/2014/main" id="{942F1B35-6BA3-4DC0-AE8D-6763E59B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93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4" name="Oval 414">
              <a:extLst>
                <a:ext uri="{FF2B5EF4-FFF2-40B4-BE49-F238E27FC236}">
                  <a16:creationId xmlns:a16="http://schemas.microsoft.com/office/drawing/2014/main" id="{104E9FD4-98FE-4A3B-AFA3-549DDBABD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630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5" name="Oval 415">
              <a:extLst>
                <a:ext uri="{FF2B5EF4-FFF2-40B4-BE49-F238E27FC236}">
                  <a16:creationId xmlns:a16="http://schemas.microsoft.com/office/drawing/2014/main" id="{65AA832E-6D02-46D0-8906-58C1BC27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217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6" name="Oval 416">
              <a:extLst>
                <a:ext uri="{FF2B5EF4-FFF2-40B4-BE49-F238E27FC236}">
                  <a16:creationId xmlns:a16="http://schemas.microsoft.com/office/drawing/2014/main" id="{38D782E3-C569-452E-8AF6-020F7906D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13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7" name="Oval 417">
              <a:extLst>
                <a:ext uri="{FF2B5EF4-FFF2-40B4-BE49-F238E27FC236}">
                  <a16:creationId xmlns:a16="http://schemas.microsoft.com/office/drawing/2014/main" id="{02E7722A-AE54-4467-A22A-D9F56665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8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8" name="Oval 418">
              <a:extLst>
                <a:ext uri="{FF2B5EF4-FFF2-40B4-BE49-F238E27FC236}">
                  <a16:creationId xmlns:a16="http://schemas.microsoft.com/office/drawing/2014/main" id="{35C5BABF-F7F3-4208-B156-A96262F3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760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9" name="Oval 419">
              <a:extLst>
                <a:ext uri="{FF2B5EF4-FFF2-40B4-BE49-F238E27FC236}">
                  <a16:creationId xmlns:a16="http://schemas.microsoft.com/office/drawing/2014/main" id="{712D626F-D6F3-48DF-8817-F78AFA70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67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0" name="Oval 420">
              <a:extLst>
                <a:ext uri="{FF2B5EF4-FFF2-40B4-BE49-F238E27FC236}">
                  <a16:creationId xmlns:a16="http://schemas.microsoft.com/office/drawing/2014/main" id="{054C9A29-01BE-4926-8AAA-391C3078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63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1" name="Oval 421">
              <a:extLst>
                <a:ext uri="{FF2B5EF4-FFF2-40B4-BE49-F238E27FC236}">
                  <a16:creationId xmlns:a16="http://schemas.microsoft.com/office/drawing/2014/main" id="{B4BA4CFA-6EEE-4172-BC6E-128AD3562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50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2" name="Oval 422">
              <a:extLst>
                <a:ext uri="{FF2B5EF4-FFF2-40B4-BE49-F238E27FC236}">
                  <a16:creationId xmlns:a16="http://schemas.microsoft.com/office/drawing/2014/main" id="{A981ADF1-C439-4A77-A20C-FDC1142D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2472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3" name="Oval 423">
              <a:extLst>
                <a:ext uri="{FF2B5EF4-FFF2-40B4-BE49-F238E27FC236}">
                  <a16:creationId xmlns:a16="http://schemas.microsoft.com/office/drawing/2014/main" id="{124BD5EE-7786-4E1C-B7E6-C7C4410C7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82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4" name="Oval 424">
              <a:extLst>
                <a:ext uri="{FF2B5EF4-FFF2-40B4-BE49-F238E27FC236}">
                  <a16:creationId xmlns:a16="http://schemas.microsoft.com/office/drawing/2014/main" id="{3E6E69D5-ED00-4591-8028-E4B599B9B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74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5" name="Oval 425">
              <a:extLst>
                <a:ext uri="{FF2B5EF4-FFF2-40B4-BE49-F238E27FC236}">
                  <a16:creationId xmlns:a16="http://schemas.microsoft.com/office/drawing/2014/main" id="{F79A7392-FA29-4980-AF16-77E0F7D4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46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6" name="Oval 426">
              <a:extLst>
                <a:ext uri="{FF2B5EF4-FFF2-40B4-BE49-F238E27FC236}">
                  <a16:creationId xmlns:a16="http://schemas.microsoft.com/office/drawing/2014/main" id="{4B7B382E-548F-43B0-A0D6-95E82DED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83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7" name="Oval 427">
              <a:extLst>
                <a:ext uri="{FF2B5EF4-FFF2-40B4-BE49-F238E27FC236}">
                  <a16:creationId xmlns:a16="http://schemas.microsoft.com/office/drawing/2014/main" id="{30BE1BAB-F319-4D74-AB69-1C8F15FF8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500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8" name="Oval 428">
              <a:extLst>
                <a:ext uri="{FF2B5EF4-FFF2-40B4-BE49-F238E27FC236}">
                  <a16:creationId xmlns:a16="http://schemas.microsoft.com/office/drawing/2014/main" id="{AC44ED51-0264-4652-BF2E-D9F0C533F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239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9" name="Oval 429">
              <a:extLst>
                <a:ext uri="{FF2B5EF4-FFF2-40B4-BE49-F238E27FC236}">
                  <a16:creationId xmlns:a16="http://schemas.microsoft.com/office/drawing/2014/main" id="{7B6DD5E3-93E8-4FA9-AD87-FA079746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856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0" name="Oval 430">
              <a:extLst>
                <a:ext uri="{FF2B5EF4-FFF2-40B4-BE49-F238E27FC236}">
                  <a16:creationId xmlns:a16="http://schemas.microsoft.com/office/drawing/2014/main" id="{A671915C-E5CE-4A4F-8331-32B66C9F8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071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1" name="Oval 431">
              <a:extLst>
                <a:ext uri="{FF2B5EF4-FFF2-40B4-BE49-F238E27FC236}">
                  <a16:creationId xmlns:a16="http://schemas.microsoft.com/office/drawing/2014/main" id="{C9586830-2C5A-4888-850D-4DBF45728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62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2" name="Oval 432">
              <a:extLst>
                <a:ext uri="{FF2B5EF4-FFF2-40B4-BE49-F238E27FC236}">
                  <a16:creationId xmlns:a16="http://schemas.microsoft.com/office/drawing/2014/main" id="{D54078EC-A79F-4892-A4DA-A9F8914D7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226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3" name="Oval 433">
              <a:extLst>
                <a:ext uri="{FF2B5EF4-FFF2-40B4-BE49-F238E27FC236}">
                  <a16:creationId xmlns:a16="http://schemas.microsoft.com/office/drawing/2014/main" id="{9F012C8D-9491-4D0C-AC2A-25F6415A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263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4" name="Oval 434">
              <a:extLst>
                <a:ext uri="{FF2B5EF4-FFF2-40B4-BE49-F238E27FC236}">
                  <a16:creationId xmlns:a16="http://schemas.microsoft.com/office/drawing/2014/main" id="{632409B9-EF4C-47C4-8D64-0545083BF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421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5" name="Oval 435">
              <a:extLst>
                <a:ext uri="{FF2B5EF4-FFF2-40B4-BE49-F238E27FC236}">
                  <a16:creationId xmlns:a16="http://schemas.microsoft.com/office/drawing/2014/main" id="{5A09D379-CC25-4DB6-ADC4-3BAEC3E48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70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6" name="Oval 436">
              <a:extLst>
                <a:ext uri="{FF2B5EF4-FFF2-40B4-BE49-F238E27FC236}">
                  <a16:creationId xmlns:a16="http://schemas.microsoft.com/office/drawing/2014/main" id="{735B4A39-65B4-4ACC-8B48-95D072388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39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7" name="Oval 437">
              <a:extLst>
                <a:ext uri="{FF2B5EF4-FFF2-40B4-BE49-F238E27FC236}">
                  <a16:creationId xmlns:a16="http://schemas.microsoft.com/office/drawing/2014/main" id="{7133547D-987D-446B-AAD6-BE7B29032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156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8" name="Oval 438">
              <a:extLst>
                <a:ext uri="{FF2B5EF4-FFF2-40B4-BE49-F238E27FC236}">
                  <a16:creationId xmlns:a16="http://schemas.microsoft.com/office/drawing/2014/main" id="{27D45390-029B-4DD4-BA26-109FCDF79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65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9" name="Oval 439">
              <a:extLst>
                <a:ext uri="{FF2B5EF4-FFF2-40B4-BE49-F238E27FC236}">
                  <a16:creationId xmlns:a16="http://schemas.microsoft.com/office/drawing/2014/main" id="{D900E3D7-6B73-408D-89D2-BDD8BCA6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82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0" name="Oval 440">
              <a:extLst>
                <a:ext uri="{FF2B5EF4-FFF2-40B4-BE49-F238E27FC236}">
                  <a16:creationId xmlns:a16="http://schemas.microsoft.com/office/drawing/2014/main" id="{E58E0638-3886-4C28-A4D8-5CB045DD8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233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1" name="Oval 441">
              <a:extLst>
                <a:ext uri="{FF2B5EF4-FFF2-40B4-BE49-F238E27FC236}">
                  <a16:creationId xmlns:a16="http://schemas.microsoft.com/office/drawing/2014/main" id="{9209D0E8-D3CC-435A-B181-CD5B58C1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87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2" name="Oval 442">
              <a:extLst>
                <a:ext uri="{FF2B5EF4-FFF2-40B4-BE49-F238E27FC236}">
                  <a16:creationId xmlns:a16="http://schemas.microsoft.com/office/drawing/2014/main" id="{E27EF272-7009-4F4B-B65C-6C14BF99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180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3" name="Oval 443">
              <a:extLst>
                <a:ext uri="{FF2B5EF4-FFF2-40B4-BE49-F238E27FC236}">
                  <a16:creationId xmlns:a16="http://schemas.microsoft.com/office/drawing/2014/main" id="{9CFF7C64-4C06-4952-A113-462E979FA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692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4" name="Oval 444">
              <a:extLst>
                <a:ext uri="{FF2B5EF4-FFF2-40B4-BE49-F238E27FC236}">
                  <a16:creationId xmlns:a16="http://schemas.microsoft.com/office/drawing/2014/main" id="{9214547A-2873-4440-9E6C-DEC1C8478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19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5" name="Oval 445">
              <a:extLst>
                <a:ext uri="{FF2B5EF4-FFF2-40B4-BE49-F238E27FC236}">
                  <a16:creationId xmlns:a16="http://schemas.microsoft.com/office/drawing/2014/main" id="{9A2F4088-1E8A-4671-86E9-070DC1BAA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83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6" name="Oval 446">
              <a:extLst>
                <a:ext uri="{FF2B5EF4-FFF2-40B4-BE49-F238E27FC236}">
                  <a16:creationId xmlns:a16="http://schemas.microsoft.com/office/drawing/2014/main" id="{C15944E7-B32A-4D46-8DE3-78FBFC361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1274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7" name="Oval 447">
              <a:extLst>
                <a:ext uri="{FF2B5EF4-FFF2-40B4-BE49-F238E27FC236}">
                  <a16:creationId xmlns:a16="http://schemas.microsoft.com/office/drawing/2014/main" id="{E9D82695-D54D-40B9-BA8F-FCE9540BC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06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8" name="Oval 448">
              <a:extLst>
                <a:ext uri="{FF2B5EF4-FFF2-40B4-BE49-F238E27FC236}">
                  <a16:creationId xmlns:a16="http://schemas.microsoft.com/office/drawing/2014/main" id="{66BA2F68-BBE0-4308-ACFB-6A3065ACF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83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9" name="Oval 449">
              <a:extLst>
                <a:ext uri="{FF2B5EF4-FFF2-40B4-BE49-F238E27FC236}">
                  <a16:creationId xmlns:a16="http://schemas.microsoft.com/office/drawing/2014/main" id="{53AE75E3-023E-4443-8231-7EA560DDC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81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0" name="Oval 450">
              <a:extLst>
                <a:ext uri="{FF2B5EF4-FFF2-40B4-BE49-F238E27FC236}">
                  <a16:creationId xmlns:a16="http://schemas.microsoft.com/office/drawing/2014/main" id="{639FA57E-EB92-45B8-A9DB-F783E138E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219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1" name="Oval 451">
              <a:extLst>
                <a:ext uri="{FF2B5EF4-FFF2-40B4-BE49-F238E27FC236}">
                  <a16:creationId xmlns:a16="http://schemas.microsoft.com/office/drawing/2014/main" id="{09B96383-1516-42D7-8A55-840C1CE61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74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2" name="Oval 452">
              <a:extLst>
                <a:ext uri="{FF2B5EF4-FFF2-40B4-BE49-F238E27FC236}">
                  <a16:creationId xmlns:a16="http://schemas.microsoft.com/office/drawing/2014/main" id="{8B308D9D-6FE9-406F-A64E-019C28160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79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3" name="Oval 453">
              <a:extLst>
                <a:ext uri="{FF2B5EF4-FFF2-40B4-BE49-F238E27FC236}">
                  <a16:creationId xmlns:a16="http://schemas.microsoft.com/office/drawing/2014/main" id="{FC614DB0-6AD7-454E-9E84-2A68CB292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698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4" name="Oval 454">
              <a:extLst>
                <a:ext uri="{FF2B5EF4-FFF2-40B4-BE49-F238E27FC236}">
                  <a16:creationId xmlns:a16="http://schemas.microsoft.com/office/drawing/2014/main" id="{1453E10D-C481-4B2F-9FA0-FE9CED3D2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09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5" name="Oval 455">
              <a:extLst>
                <a:ext uri="{FF2B5EF4-FFF2-40B4-BE49-F238E27FC236}">
                  <a16:creationId xmlns:a16="http://schemas.microsoft.com/office/drawing/2014/main" id="{6C5F3DD6-FDA2-4A19-9A6E-A204AA1C8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39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6" name="Oval 456">
              <a:extLst>
                <a:ext uri="{FF2B5EF4-FFF2-40B4-BE49-F238E27FC236}">
                  <a16:creationId xmlns:a16="http://schemas.microsoft.com/office/drawing/2014/main" id="{F5BCA3E6-483B-4F9F-A6B1-058BC4C2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44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7" name="Oval 457">
              <a:extLst>
                <a:ext uri="{FF2B5EF4-FFF2-40B4-BE49-F238E27FC236}">
                  <a16:creationId xmlns:a16="http://schemas.microsoft.com/office/drawing/2014/main" id="{8B79F4DB-221F-451F-992F-0BF1B416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5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8" name="Oval 458">
              <a:extLst>
                <a:ext uri="{FF2B5EF4-FFF2-40B4-BE49-F238E27FC236}">
                  <a16:creationId xmlns:a16="http://schemas.microsoft.com/office/drawing/2014/main" id="{BD44E35C-9714-4333-A584-794ECA1EA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99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9" name="Oval 459">
              <a:extLst>
                <a:ext uri="{FF2B5EF4-FFF2-40B4-BE49-F238E27FC236}">
                  <a16:creationId xmlns:a16="http://schemas.microsoft.com/office/drawing/2014/main" id="{9700DA6F-AEA8-43C2-98D0-529FBB988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28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0" name="Oval 460">
              <a:extLst>
                <a:ext uri="{FF2B5EF4-FFF2-40B4-BE49-F238E27FC236}">
                  <a16:creationId xmlns:a16="http://schemas.microsoft.com/office/drawing/2014/main" id="{4E7AB2D6-19D7-427D-BFB0-89A7AF25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03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1" name="Oval 461">
              <a:extLst>
                <a:ext uri="{FF2B5EF4-FFF2-40B4-BE49-F238E27FC236}">
                  <a16:creationId xmlns:a16="http://schemas.microsoft.com/office/drawing/2014/main" id="{023334F2-FA79-405D-AF3F-AEA7E73B0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69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2" name="Oval 462">
              <a:extLst>
                <a:ext uri="{FF2B5EF4-FFF2-40B4-BE49-F238E27FC236}">
                  <a16:creationId xmlns:a16="http://schemas.microsoft.com/office/drawing/2014/main" id="{7180D685-9F1D-4532-A642-81B82A522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20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3" name="Oval 463">
              <a:extLst>
                <a:ext uri="{FF2B5EF4-FFF2-40B4-BE49-F238E27FC236}">
                  <a16:creationId xmlns:a16="http://schemas.microsoft.com/office/drawing/2014/main" id="{12763CC1-75C5-4F49-A402-0601DF42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221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4" name="Oval 464">
              <a:extLst>
                <a:ext uri="{FF2B5EF4-FFF2-40B4-BE49-F238E27FC236}">
                  <a16:creationId xmlns:a16="http://schemas.microsoft.com/office/drawing/2014/main" id="{B20AF6A5-C087-49A4-96BC-EE8827C5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122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5" name="Oval 465">
              <a:extLst>
                <a:ext uri="{FF2B5EF4-FFF2-40B4-BE49-F238E27FC236}">
                  <a16:creationId xmlns:a16="http://schemas.microsoft.com/office/drawing/2014/main" id="{68EA5170-31E9-41F7-9BE9-11D86C153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223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6" name="Oval 466">
              <a:extLst>
                <a:ext uri="{FF2B5EF4-FFF2-40B4-BE49-F238E27FC236}">
                  <a16:creationId xmlns:a16="http://schemas.microsoft.com/office/drawing/2014/main" id="{EB12C93A-5FBB-4DE4-AD98-9CAC959D0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59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7" name="Oval 467">
              <a:extLst>
                <a:ext uri="{FF2B5EF4-FFF2-40B4-BE49-F238E27FC236}">
                  <a16:creationId xmlns:a16="http://schemas.microsoft.com/office/drawing/2014/main" id="{5F26D5C9-748E-4B59-B54F-6662E59F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896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8" name="Oval 468">
              <a:extLst>
                <a:ext uri="{FF2B5EF4-FFF2-40B4-BE49-F238E27FC236}">
                  <a16:creationId xmlns:a16="http://schemas.microsoft.com/office/drawing/2014/main" id="{E6014046-EFD1-40B2-A149-0D70D6BC4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55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9" name="Oval 469">
              <a:extLst>
                <a:ext uri="{FF2B5EF4-FFF2-40B4-BE49-F238E27FC236}">
                  <a16:creationId xmlns:a16="http://schemas.microsoft.com/office/drawing/2014/main" id="{DE37CA75-FAB7-4506-9051-02F5FD83D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00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0" name="Oval 470">
              <a:extLst>
                <a:ext uri="{FF2B5EF4-FFF2-40B4-BE49-F238E27FC236}">
                  <a16:creationId xmlns:a16="http://schemas.microsoft.com/office/drawing/2014/main" id="{F81317A1-E705-4D41-A95D-585CB3117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292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1" name="Oval 471">
              <a:extLst>
                <a:ext uri="{FF2B5EF4-FFF2-40B4-BE49-F238E27FC236}">
                  <a16:creationId xmlns:a16="http://schemas.microsoft.com/office/drawing/2014/main" id="{A72ADF02-44A5-4C41-A7E6-B4794BD0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11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2" name="Oval 472">
              <a:extLst>
                <a:ext uri="{FF2B5EF4-FFF2-40B4-BE49-F238E27FC236}">
                  <a16:creationId xmlns:a16="http://schemas.microsoft.com/office/drawing/2014/main" id="{CD983BF6-E9B0-45E4-91AE-1C61E8411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2026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3" name="Oval 473">
              <a:extLst>
                <a:ext uri="{FF2B5EF4-FFF2-40B4-BE49-F238E27FC236}">
                  <a16:creationId xmlns:a16="http://schemas.microsoft.com/office/drawing/2014/main" id="{8D1D2253-F07F-4C2C-8D09-28A08C24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00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4" name="Oval 474">
              <a:extLst>
                <a:ext uri="{FF2B5EF4-FFF2-40B4-BE49-F238E27FC236}">
                  <a16:creationId xmlns:a16="http://schemas.microsoft.com/office/drawing/2014/main" id="{B72BD7AB-F72C-4581-9C32-4BA915056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1794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5" name="Oval 475">
              <a:extLst>
                <a:ext uri="{FF2B5EF4-FFF2-40B4-BE49-F238E27FC236}">
                  <a16:creationId xmlns:a16="http://schemas.microsoft.com/office/drawing/2014/main" id="{4C40CD2D-5BC6-445D-ABFE-6DFBE5B5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75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6" name="Oval 476">
              <a:extLst>
                <a:ext uri="{FF2B5EF4-FFF2-40B4-BE49-F238E27FC236}">
                  <a16:creationId xmlns:a16="http://schemas.microsoft.com/office/drawing/2014/main" id="{176988E4-1B82-4EA6-91AB-3B1E867FB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1144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7" name="Oval 477">
              <a:extLst>
                <a:ext uri="{FF2B5EF4-FFF2-40B4-BE49-F238E27FC236}">
                  <a16:creationId xmlns:a16="http://schemas.microsoft.com/office/drawing/2014/main" id="{EE0BF9DA-6B91-47F9-91DC-C9347BE3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376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8" name="Oval 478">
              <a:extLst>
                <a:ext uri="{FF2B5EF4-FFF2-40B4-BE49-F238E27FC236}">
                  <a16:creationId xmlns:a16="http://schemas.microsoft.com/office/drawing/2014/main" id="{1EB68DA6-2B38-441D-88FF-5BB1193B9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3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9" name="Oval 479">
              <a:extLst>
                <a:ext uri="{FF2B5EF4-FFF2-40B4-BE49-F238E27FC236}">
                  <a16:creationId xmlns:a16="http://schemas.microsoft.com/office/drawing/2014/main" id="{8F884DE3-58C8-41A8-92ED-AF5DB29CF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2099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0" name="Oval 480">
              <a:extLst>
                <a:ext uri="{FF2B5EF4-FFF2-40B4-BE49-F238E27FC236}">
                  <a16:creationId xmlns:a16="http://schemas.microsoft.com/office/drawing/2014/main" id="{C337883E-EB09-4DA3-A27B-B5CE3BC0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149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1" name="Oval 481">
              <a:extLst>
                <a:ext uri="{FF2B5EF4-FFF2-40B4-BE49-F238E27FC236}">
                  <a16:creationId xmlns:a16="http://schemas.microsoft.com/office/drawing/2014/main" id="{3451F851-882F-49D0-AA1F-1F24E29D9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194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2" name="Oval 482">
              <a:extLst>
                <a:ext uri="{FF2B5EF4-FFF2-40B4-BE49-F238E27FC236}">
                  <a16:creationId xmlns:a16="http://schemas.microsoft.com/office/drawing/2014/main" id="{9C5F89B0-30DB-4AE1-AC7F-D994630E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196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3" name="Oval 483">
              <a:extLst>
                <a:ext uri="{FF2B5EF4-FFF2-40B4-BE49-F238E27FC236}">
                  <a16:creationId xmlns:a16="http://schemas.microsoft.com/office/drawing/2014/main" id="{9C5D3E6E-82EE-4A77-B955-2F28ADF1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168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4" name="Oval 484">
              <a:extLst>
                <a:ext uri="{FF2B5EF4-FFF2-40B4-BE49-F238E27FC236}">
                  <a16:creationId xmlns:a16="http://schemas.microsoft.com/office/drawing/2014/main" id="{2C561465-B9CA-432F-8EC3-CAD876663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2286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5" name="Oval 485">
              <a:extLst>
                <a:ext uri="{FF2B5EF4-FFF2-40B4-BE49-F238E27FC236}">
                  <a16:creationId xmlns:a16="http://schemas.microsoft.com/office/drawing/2014/main" id="{7E6ACCEC-3673-410B-A94A-5AE2F4114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70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6" name="Oval 486">
              <a:extLst>
                <a:ext uri="{FF2B5EF4-FFF2-40B4-BE49-F238E27FC236}">
                  <a16:creationId xmlns:a16="http://schemas.microsoft.com/office/drawing/2014/main" id="{BC4A3CA1-7731-456E-B815-9F76140D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201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7" name="Oval 487">
              <a:extLst>
                <a:ext uri="{FF2B5EF4-FFF2-40B4-BE49-F238E27FC236}">
                  <a16:creationId xmlns:a16="http://schemas.microsoft.com/office/drawing/2014/main" id="{2E1531DC-CF9C-43D8-B3E8-DD3FB9C8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216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8" name="Oval 488">
              <a:extLst>
                <a:ext uri="{FF2B5EF4-FFF2-40B4-BE49-F238E27FC236}">
                  <a16:creationId xmlns:a16="http://schemas.microsoft.com/office/drawing/2014/main" id="{0768E4DA-E074-402E-8A75-37D5DF682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157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9" name="Oval 489">
              <a:extLst>
                <a:ext uri="{FF2B5EF4-FFF2-40B4-BE49-F238E27FC236}">
                  <a16:creationId xmlns:a16="http://schemas.microsoft.com/office/drawing/2014/main" id="{75A1233D-5693-4EA1-AEDD-6F1586B1C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96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0" name="Oval 490">
              <a:extLst>
                <a:ext uri="{FF2B5EF4-FFF2-40B4-BE49-F238E27FC236}">
                  <a16:creationId xmlns:a16="http://schemas.microsoft.com/office/drawing/2014/main" id="{7EDB8506-2B31-4763-AB13-71C55E0E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1370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1" name="Oval 491">
              <a:extLst>
                <a:ext uri="{FF2B5EF4-FFF2-40B4-BE49-F238E27FC236}">
                  <a16:creationId xmlns:a16="http://schemas.microsoft.com/office/drawing/2014/main" id="{89040E6C-D90D-4B8C-A13F-292CCE84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054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2" name="Oval 492">
              <a:extLst>
                <a:ext uri="{FF2B5EF4-FFF2-40B4-BE49-F238E27FC236}">
                  <a16:creationId xmlns:a16="http://schemas.microsoft.com/office/drawing/2014/main" id="{780F17F1-295B-4F95-B329-F0B6E7F3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65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3" name="Oval 493">
              <a:extLst>
                <a:ext uri="{FF2B5EF4-FFF2-40B4-BE49-F238E27FC236}">
                  <a16:creationId xmlns:a16="http://schemas.microsoft.com/office/drawing/2014/main" id="{201288D6-1631-4AD8-9686-B52623073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69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4" name="Oval 494">
              <a:extLst>
                <a:ext uri="{FF2B5EF4-FFF2-40B4-BE49-F238E27FC236}">
                  <a16:creationId xmlns:a16="http://schemas.microsoft.com/office/drawing/2014/main" id="{E9F27C9C-313C-475B-A74E-CE0CAE47D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173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5" name="Oval 495">
              <a:extLst>
                <a:ext uri="{FF2B5EF4-FFF2-40B4-BE49-F238E27FC236}">
                  <a16:creationId xmlns:a16="http://schemas.microsoft.com/office/drawing/2014/main" id="{93A00EFE-CBDB-4609-8EBE-5C389B1C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207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6" name="Oval 496">
              <a:extLst>
                <a:ext uri="{FF2B5EF4-FFF2-40B4-BE49-F238E27FC236}">
                  <a16:creationId xmlns:a16="http://schemas.microsoft.com/office/drawing/2014/main" id="{D52920BA-C525-4590-A06F-833199F1C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185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7" name="Oval 497">
              <a:extLst>
                <a:ext uri="{FF2B5EF4-FFF2-40B4-BE49-F238E27FC236}">
                  <a16:creationId xmlns:a16="http://schemas.microsoft.com/office/drawing/2014/main" id="{53FCDFBB-ED54-448A-B263-E76458BD0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91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8" name="Oval 498">
              <a:extLst>
                <a:ext uri="{FF2B5EF4-FFF2-40B4-BE49-F238E27FC236}">
                  <a16:creationId xmlns:a16="http://schemas.microsoft.com/office/drawing/2014/main" id="{A2C4D007-2824-475D-904F-76B9232B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07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9" name="Oval 499">
              <a:extLst>
                <a:ext uri="{FF2B5EF4-FFF2-40B4-BE49-F238E27FC236}">
                  <a16:creationId xmlns:a16="http://schemas.microsoft.com/office/drawing/2014/main" id="{C07A6CD4-39AD-4049-A9DF-CE5AD6CC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97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0" name="Oval 500">
              <a:extLst>
                <a:ext uri="{FF2B5EF4-FFF2-40B4-BE49-F238E27FC236}">
                  <a16:creationId xmlns:a16="http://schemas.microsoft.com/office/drawing/2014/main" id="{9874F187-F3BB-4F51-983E-C5A2AC59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03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1" name="Oval 501">
              <a:extLst>
                <a:ext uri="{FF2B5EF4-FFF2-40B4-BE49-F238E27FC236}">
                  <a16:creationId xmlns:a16="http://schemas.microsoft.com/office/drawing/2014/main" id="{DF27663F-29E5-4BC0-9822-C21025A1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98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2" name="Oval 502">
              <a:extLst>
                <a:ext uri="{FF2B5EF4-FFF2-40B4-BE49-F238E27FC236}">
                  <a16:creationId xmlns:a16="http://schemas.microsoft.com/office/drawing/2014/main" id="{A50DBBFF-82C1-40E5-A503-E47C541D7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16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3" name="Oval 503">
              <a:extLst>
                <a:ext uri="{FF2B5EF4-FFF2-40B4-BE49-F238E27FC236}">
                  <a16:creationId xmlns:a16="http://schemas.microsoft.com/office/drawing/2014/main" id="{45C4A1C0-620A-409C-BDB4-8D5D68E4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29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4" name="Oval 504">
              <a:extLst>
                <a:ext uri="{FF2B5EF4-FFF2-40B4-BE49-F238E27FC236}">
                  <a16:creationId xmlns:a16="http://schemas.microsoft.com/office/drawing/2014/main" id="{3EA63AFB-9C92-430D-AF46-293303019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094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5" name="Oval 505">
              <a:extLst>
                <a:ext uri="{FF2B5EF4-FFF2-40B4-BE49-F238E27FC236}">
                  <a16:creationId xmlns:a16="http://schemas.microsoft.com/office/drawing/2014/main" id="{3C936318-8D22-4D77-9262-E93961AB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969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6" name="Oval 506">
              <a:extLst>
                <a:ext uri="{FF2B5EF4-FFF2-40B4-BE49-F238E27FC236}">
                  <a16:creationId xmlns:a16="http://schemas.microsoft.com/office/drawing/2014/main" id="{24B52AF7-030D-40D6-9485-637563D35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52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7" name="Oval 507">
              <a:extLst>
                <a:ext uri="{FF2B5EF4-FFF2-40B4-BE49-F238E27FC236}">
                  <a16:creationId xmlns:a16="http://schemas.microsoft.com/office/drawing/2014/main" id="{9DEC8A4D-BD47-477D-9804-158E840A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07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8" name="Oval 508">
              <a:extLst>
                <a:ext uri="{FF2B5EF4-FFF2-40B4-BE49-F238E27FC236}">
                  <a16:creationId xmlns:a16="http://schemas.microsoft.com/office/drawing/2014/main" id="{8C8AD76D-C51E-4BDC-9C82-9F8C9936D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133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9" name="Oval 509">
              <a:extLst>
                <a:ext uri="{FF2B5EF4-FFF2-40B4-BE49-F238E27FC236}">
                  <a16:creationId xmlns:a16="http://schemas.microsoft.com/office/drawing/2014/main" id="{05C154CD-45D9-4D0B-B73F-19AD07C6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234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0" name="Oval 510">
              <a:extLst>
                <a:ext uri="{FF2B5EF4-FFF2-40B4-BE49-F238E27FC236}">
                  <a16:creationId xmlns:a16="http://schemas.microsoft.com/office/drawing/2014/main" id="{7B637C62-A763-460D-AD89-FAC0EEA7F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21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1" name="Oval 511">
              <a:extLst>
                <a:ext uri="{FF2B5EF4-FFF2-40B4-BE49-F238E27FC236}">
                  <a16:creationId xmlns:a16="http://schemas.microsoft.com/office/drawing/2014/main" id="{3CC5409D-45FD-4779-A008-14B91D50B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81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2" name="Oval 512">
              <a:extLst>
                <a:ext uri="{FF2B5EF4-FFF2-40B4-BE49-F238E27FC236}">
                  <a16:creationId xmlns:a16="http://schemas.microsoft.com/office/drawing/2014/main" id="{07A97FD8-1C96-4C05-BA8F-AFC58C575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262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3" name="Oval 513">
              <a:extLst>
                <a:ext uri="{FF2B5EF4-FFF2-40B4-BE49-F238E27FC236}">
                  <a16:creationId xmlns:a16="http://schemas.microsoft.com/office/drawing/2014/main" id="{075F9771-CFC4-4B6E-86E0-69E84EC4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62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4" name="Oval 514">
              <a:extLst>
                <a:ext uri="{FF2B5EF4-FFF2-40B4-BE49-F238E27FC236}">
                  <a16:creationId xmlns:a16="http://schemas.microsoft.com/office/drawing/2014/main" id="{A9460CEE-2A18-4DD1-9DAF-4BA0177D8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264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5" name="Oval 515">
              <a:extLst>
                <a:ext uri="{FF2B5EF4-FFF2-40B4-BE49-F238E27FC236}">
                  <a16:creationId xmlns:a16="http://schemas.microsoft.com/office/drawing/2014/main" id="{33AF9FE2-4562-402F-98B8-9A44D5C6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75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6" name="Oval 516">
              <a:extLst>
                <a:ext uri="{FF2B5EF4-FFF2-40B4-BE49-F238E27FC236}">
                  <a16:creationId xmlns:a16="http://schemas.microsoft.com/office/drawing/2014/main" id="{957E3DD7-0103-4F30-AD72-3BD2C266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108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7" name="Oval 517">
              <a:extLst>
                <a:ext uri="{FF2B5EF4-FFF2-40B4-BE49-F238E27FC236}">
                  <a16:creationId xmlns:a16="http://schemas.microsoft.com/office/drawing/2014/main" id="{CA4F188A-9120-497A-B1C3-2DA9C811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93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8" name="Oval 518">
              <a:extLst>
                <a:ext uri="{FF2B5EF4-FFF2-40B4-BE49-F238E27FC236}">
                  <a16:creationId xmlns:a16="http://schemas.microsoft.com/office/drawing/2014/main" id="{B21B81C8-9F95-41D4-B725-7A7D062F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70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9" name="Oval 519">
              <a:extLst>
                <a:ext uri="{FF2B5EF4-FFF2-40B4-BE49-F238E27FC236}">
                  <a16:creationId xmlns:a16="http://schemas.microsoft.com/office/drawing/2014/main" id="{B3D55BED-0F35-4005-AB81-A341E549C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1636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0" name="Oval 520">
              <a:extLst>
                <a:ext uri="{FF2B5EF4-FFF2-40B4-BE49-F238E27FC236}">
                  <a16:creationId xmlns:a16="http://schemas.microsoft.com/office/drawing/2014/main" id="{5A4AA464-C5EB-40FC-9A0A-70CC3DF21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200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1" name="Oval 521">
              <a:extLst>
                <a:ext uri="{FF2B5EF4-FFF2-40B4-BE49-F238E27FC236}">
                  <a16:creationId xmlns:a16="http://schemas.microsoft.com/office/drawing/2014/main" id="{12904200-9E38-475A-8AFA-47725367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58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2" name="Oval 522">
              <a:extLst>
                <a:ext uri="{FF2B5EF4-FFF2-40B4-BE49-F238E27FC236}">
                  <a16:creationId xmlns:a16="http://schemas.microsoft.com/office/drawing/2014/main" id="{5EE83168-E489-4F76-A648-526C673FD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200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3" name="Oval 523">
              <a:extLst>
                <a:ext uri="{FF2B5EF4-FFF2-40B4-BE49-F238E27FC236}">
                  <a16:creationId xmlns:a16="http://schemas.microsoft.com/office/drawing/2014/main" id="{5552B1DD-AA8B-461F-A930-62C12BD76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6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4" name="Oval 524">
              <a:extLst>
                <a:ext uri="{FF2B5EF4-FFF2-40B4-BE49-F238E27FC236}">
                  <a16:creationId xmlns:a16="http://schemas.microsoft.com/office/drawing/2014/main" id="{6D1AEFEE-E362-4253-9206-8A389D811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21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5" name="Oval 525">
              <a:extLst>
                <a:ext uri="{FF2B5EF4-FFF2-40B4-BE49-F238E27FC236}">
                  <a16:creationId xmlns:a16="http://schemas.microsoft.com/office/drawing/2014/main" id="{CD7270A4-9428-4662-AC28-CD340F62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845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6" name="Oval 526">
              <a:extLst>
                <a:ext uri="{FF2B5EF4-FFF2-40B4-BE49-F238E27FC236}">
                  <a16:creationId xmlns:a16="http://schemas.microsoft.com/office/drawing/2014/main" id="{F9F8B624-A49A-453E-B186-CB37E7C2C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969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7" name="Oval 527">
              <a:extLst>
                <a:ext uri="{FF2B5EF4-FFF2-40B4-BE49-F238E27FC236}">
                  <a16:creationId xmlns:a16="http://schemas.microsoft.com/office/drawing/2014/main" id="{0EC5FE3D-E31F-480B-A861-992AF9B68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13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8" name="Oval 528">
              <a:extLst>
                <a:ext uri="{FF2B5EF4-FFF2-40B4-BE49-F238E27FC236}">
                  <a16:creationId xmlns:a16="http://schemas.microsoft.com/office/drawing/2014/main" id="{A4829834-F4F2-4795-BD05-E41875E66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183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9" name="Oval 529">
              <a:extLst>
                <a:ext uri="{FF2B5EF4-FFF2-40B4-BE49-F238E27FC236}">
                  <a16:creationId xmlns:a16="http://schemas.microsoft.com/office/drawing/2014/main" id="{3622843C-15D4-4110-BED2-806C86E5A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238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0" name="Oval 530">
              <a:extLst>
                <a:ext uri="{FF2B5EF4-FFF2-40B4-BE49-F238E27FC236}">
                  <a16:creationId xmlns:a16="http://schemas.microsoft.com/office/drawing/2014/main" id="{87709303-2FFF-4B0D-B816-09A6E9BBE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438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1" name="Oval 531">
              <a:extLst>
                <a:ext uri="{FF2B5EF4-FFF2-40B4-BE49-F238E27FC236}">
                  <a16:creationId xmlns:a16="http://schemas.microsoft.com/office/drawing/2014/main" id="{5CBF84FA-7BEB-4C3E-9AF7-3663D9C6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2376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2" name="Oval 532">
              <a:extLst>
                <a:ext uri="{FF2B5EF4-FFF2-40B4-BE49-F238E27FC236}">
                  <a16:creationId xmlns:a16="http://schemas.microsoft.com/office/drawing/2014/main" id="{74E68864-08ED-43C4-BDE5-B98ED8005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150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3" name="Oval 533">
              <a:extLst>
                <a:ext uri="{FF2B5EF4-FFF2-40B4-BE49-F238E27FC236}">
                  <a16:creationId xmlns:a16="http://schemas.microsoft.com/office/drawing/2014/main" id="{E73CC2C1-BEBF-4226-B336-FD0F1EAD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1579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4" name="Oval 534">
              <a:extLst>
                <a:ext uri="{FF2B5EF4-FFF2-40B4-BE49-F238E27FC236}">
                  <a16:creationId xmlns:a16="http://schemas.microsoft.com/office/drawing/2014/main" id="{84D2A392-3239-4DCA-8D5C-A29CD4D60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185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5" name="Oval 535">
              <a:extLst>
                <a:ext uri="{FF2B5EF4-FFF2-40B4-BE49-F238E27FC236}">
                  <a16:creationId xmlns:a16="http://schemas.microsoft.com/office/drawing/2014/main" id="{DF98F153-D3E1-4A9E-98D1-96BAFFB25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143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6" name="Oval 536">
              <a:extLst>
                <a:ext uri="{FF2B5EF4-FFF2-40B4-BE49-F238E27FC236}">
                  <a16:creationId xmlns:a16="http://schemas.microsoft.com/office/drawing/2014/main" id="{41685179-412E-4D86-8BC6-8203BEADD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152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7" name="Oval 537">
              <a:extLst>
                <a:ext uri="{FF2B5EF4-FFF2-40B4-BE49-F238E27FC236}">
                  <a16:creationId xmlns:a16="http://schemas.microsoft.com/office/drawing/2014/main" id="{B9BC0348-099B-4947-94A9-E1C5B7A3C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203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8" name="Oval 538">
              <a:extLst>
                <a:ext uri="{FF2B5EF4-FFF2-40B4-BE49-F238E27FC236}">
                  <a16:creationId xmlns:a16="http://schemas.microsoft.com/office/drawing/2014/main" id="{1092010B-CA93-46A3-9E90-1E3ED786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34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9" name="Oval 539">
              <a:extLst>
                <a:ext uri="{FF2B5EF4-FFF2-40B4-BE49-F238E27FC236}">
                  <a16:creationId xmlns:a16="http://schemas.microsoft.com/office/drawing/2014/main" id="{9D543AB6-185C-44BD-A66C-EE2C2A591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86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0" name="Oval 540">
              <a:extLst>
                <a:ext uri="{FF2B5EF4-FFF2-40B4-BE49-F238E27FC236}">
                  <a16:creationId xmlns:a16="http://schemas.microsoft.com/office/drawing/2014/main" id="{320EB787-0727-42E7-BE9F-F2ACDB6E7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199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1" name="Oval 541">
              <a:extLst>
                <a:ext uri="{FF2B5EF4-FFF2-40B4-BE49-F238E27FC236}">
                  <a16:creationId xmlns:a16="http://schemas.microsoft.com/office/drawing/2014/main" id="{9E0A399F-0356-4B6B-B097-8F063E32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4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2" name="Oval 542">
              <a:extLst>
                <a:ext uri="{FF2B5EF4-FFF2-40B4-BE49-F238E27FC236}">
                  <a16:creationId xmlns:a16="http://schemas.microsoft.com/office/drawing/2014/main" id="{912CA9F1-3A84-40A7-8F7A-6EE0DAD0D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2128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3" name="Oval 543">
              <a:extLst>
                <a:ext uri="{FF2B5EF4-FFF2-40B4-BE49-F238E27FC236}">
                  <a16:creationId xmlns:a16="http://schemas.microsoft.com/office/drawing/2014/main" id="{0F0D1E26-5ED0-4377-A435-E24E4509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31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4" name="Oval 544">
              <a:extLst>
                <a:ext uri="{FF2B5EF4-FFF2-40B4-BE49-F238E27FC236}">
                  <a16:creationId xmlns:a16="http://schemas.microsoft.com/office/drawing/2014/main" id="{8C8FB78B-CF50-42BB-82CF-2A11C2665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78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5" name="Oval 545">
              <a:extLst>
                <a:ext uri="{FF2B5EF4-FFF2-40B4-BE49-F238E27FC236}">
                  <a16:creationId xmlns:a16="http://schemas.microsoft.com/office/drawing/2014/main" id="{8AA56D96-15F7-472F-98EE-D1E206D7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709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6" name="Oval 546">
              <a:extLst>
                <a:ext uri="{FF2B5EF4-FFF2-40B4-BE49-F238E27FC236}">
                  <a16:creationId xmlns:a16="http://schemas.microsoft.com/office/drawing/2014/main" id="{5DB5EF23-8ADB-4425-B925-4F28FCDB6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211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7" name="Oval 547">
              <a:extLst>
                <a:ext uri="{FF2B5EF4-FFF2-40B4-BE49-F238E27FC236}">
                  <a16:creationId xmlns:a16="http://schemas.microsoft.com/office/drawing/2014/main" id="{C77D00AA-986A-4068-B2E5-9313B1DBD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224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8" name="Oval 548">
              <a:extLst>
                <a:ext uri="{FF2B5EF4-FFF2-40B4-BE49-F238E27FC236}">
                  <a16:creationId xmlns:a16="http://schemas.microsoft.com/office/drawing/2014/main" id="{BF395A31-DC32-4A54-9BAD-8702223C8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193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9" name="Oval 549">
              <a:extLst>
                <a:ext uri="{FF2B5EF4-FFF2-40B4-BE49-F238E27FC236}">
                  <a16:creationId xmlns:a16="http://schemas.microsoft.com/office/drawing/2014/main" id="{B423F1D9-C925-456C-8637-76C0A6CB2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186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0" name="Oval 550">
              <a:extLst>
                <a:ext uri="{FF2B5EF4-FFF2-40B4-BE49-F238E27FC236}">
                  <a16:creationId xmlns:a16="http://schemas.microsoft.com/office/drawing/2014/main" id="{D846D9B3-B2D9-48F5-9B60-DEB510F0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2376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1" name="Oval 551">
              <a:extLst>
                <a:ext uri="{FF2B5EF4-FFF2-40B4-BE49-F238E27FC236}">
                  <a16:creationId xmlns:a16="http://schemas.microsoft.com/office/drawing/2014/main" id="{8DF026A0-3CB6-4D88-B663-B2453187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83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2" name="Oval 552">
              <a:extLst>
                <a:ext uri="{FF2B5EF4-FFF2-40B4-BE49-F238E27FC236}">
                  <a16:creationId xmlns:a16="http://schemas.microsoft.com/office/drawing/2014/main" id="{2FD9B867-BCDC-43B9-BA30-289F2207A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13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3" name="Oval 553">
              <a:extLst>
                <a:ext uri="{FF2B5EF4-FFF2-40B4-BE49-F238E27FC236}">
                  <a16:creationId xmlns:a16="http://schemas.microsoft.com/office/drawing/2014/main" id="{9664392F-4EB2-445D-8949-0F9A2A95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72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4" name="Oval 554">
              <a:extLst>
                <a:ext uri="{FF2B5EF4-FFF2-40B4-BE49-F238E27FC236}">
                  <a16:creationId xmlns:a16="http://schemas.microsoft.com/office/drawing/2014/main" id="{748D637B-A7C9-41D7-8B64-FDF6651D4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529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5" name="Oval 555">
              <a:extLst>
                <a:ext uri="{FF2B5EF4-FFF2-40B4-BE49-F238E27FC236}">
                  <a16:creationId xmlns:a16="http://schemas.microsoft.com/office/drawing/2014/main" id="{F83FCB57-85B7-4F5E-B3D6-D70346D9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529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6" name="Oval 556">
              <a:extLst>
                <a:ext uri="{FF2B5EF4-FFF2-40B4-BE49-F238E27FC236}">
                  <a16:creationId xmlns:a16="http://schemas.microsoft.com/office/drawing/2014/main" id="{23A689D4-E45C-49B7-BA64-F3B9D01BE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2122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7" name="Oval 557">
              <a:extLst>
                <a:ext uri="{FF2B5EF4-FFF2-40B4-BE49-F238E27FC236}">
                  <a16:creationId xmlns:a16="http://schemas.microsoft.com/office/drawing/2014/main" id="{E125F858-4FC6-43B5-BBB7-2453B77E5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96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8" name="Oval 558">
              <a:extLst>
                <a:ext uri="{FF2B5EF4-FFF2-40B4-BE49-F238E27FC236}">
                  <a16:creationId xmlns:a16="http://schemas.microsoft.com/office/drawing/2014/main" id="{7FAD1E38-018C-452D-8186-DC7CD746B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265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9" name="Oval 559">
              <a:extLst>
                <a:ext uri="{FF2B5EF4-FFF2-40B4-BE49-F238E27FC236}">
                  <a16:creationId xmlns:a16="http://schemas.microsoft.com/office/drawing/2014/main" id="{4F6BD7FE-0304-4033-9ACB-7EF5DDC7B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772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0" name="Oval 560">
              <a:extLst>
                <a:ext uri="{FF2B5EF4-FFF2-40B4-BE49-F238E27FC236}">
                  <a16:creationId xmlns:a16="http://schemas.microsoft.com/office/drawing/2014/main" id="{4630C37C-5DB0-417F-8370-251FF5286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46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1" name="Oval 561">
              <a:extLst>
                <a:ext uri="{FF2B5EF4-FFF2-40B4-BE49-F238E27FC236}">
                  <a16:creationId xmlns:a16="http://schemas.microsoft.com/office/drawing/2014/main" id="{2105393C-B4BC-4E17-98BA-7AD1EBE30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55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2" name="Oval 562">
              <a:extLst>
                <a:ext uri="{FF2B5EF4-FFF2-40B4-BE49-F238E27FC236}">
                  <a16:creationId xmlns:a16="http://schemas.microsoft.com/office/drawing/2014/main" id="{A3095439-A260-4987-9DCE-B94A584F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130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3" name="Oval 563">
              <a:extLst>
                <a:ext uri="{FF2B5EF4-FFF2-40B4-BE49-F238E27FC236}">
                  <a16:creationId xmlns:a16="http://schemas.microsoft.com/office/drawing/2014/main" id="{35CD97B0-D75D-4F6F-B7D6-0BBE1C072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09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4" name="Oval 564">
              <a:extLst>
                <a:ext uri="{FF2B5EF4-FFF2-40B4-BE49-F238E27FC236}">
                  <a16:creationId xmlns:a16="http://schemas.microsoft.com/office/drawing/2014/main" id="{94723F60-DB85-473C-B4D1-DC3594965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02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5" name="Oval 565">
              <a:extLst>
                <a:ext uri="{FF2B5EF4-FFF2-40B4-BE49-F238E27FC236}">
                  <a16:creationId xmlns:a16="http://schemas.microsoft.com/office/drawing/2014/main" id="{559EC06B-583A-447B-8762-15B139D97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1811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6" name="Oval 566">
              <a:extLst>
                <a:ext uri="{FF2B5EF4-FFF2-40B4-BE49-F238E27FC236}">
                  <a16:creationId xmlns:a16="http://schemas.microsoft.com/office/drawing/2014/main" id="{D0D495E4-9272-4701-831A-1F8BC1CEE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158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7" name="Oval 567">
              <a:extLst>
                <a:ext uri="{FF2B5EF4-FFF2-40B4-BE49-F238E27FC236}">
                  <a16:creationId xmlns:a16="http://schemas.microsoft.com/office/drawing/2014/main" id="{548CD65A-82CC-4154-B221-F6286C210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62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8" name="Oval 568">
              <a:extLst>
                <a:ext uri="{FF2B5EF4-FFF2-40B4-BE49-F238E27FC236}">
                  <a16:creationId xmlns:a16="http://schemas.microsoft.com/office/drawing/2014/main" id="{3A1FD9E4-A29F-42F7-8C25-11512C0E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997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9" name="Oval 569">
              <a:extLst>
                <a:ext uri="{FF2B5EF4-FFF2-40B4-BE49-F238E27FC236}">
                  <a16:creationId xmlns:a16="http://schemas.microsoft.com/office/drawing/2014/main" id="{F58D3C7E-EC79-49D3-9EB6-E4B5919E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704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0" name="Oval 570">
              <a:extLst>
                <a:ext uri="{FF2B5EF4-FFF2-40B4-BE49-F238E27FC236}">
                  <a16:creationId xmlns:a16="http://schemas.microsoft.com/office/drawing/2014/main" id="{CA1E0B7E-5DEF-493F-B03E-B4D17A394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27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1" name="Oval 571">
              <a:extLst>
                <a:ext uri="{FF2B5EF4-FFF2-40B4-BE49-F238E27FC236}">
                  <a16:creationId xmlns:a16="http://schemas.microsoft.com/office/drawing/2014/main" id="{CA988615-EBB2-485E-B362-E57B937A7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06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2" name="Oval 572">
              <a:extLst>
                <a:ext uri="{FF2B5EF4-FFF2-40B4-BE49-F238E27FC236}">
                  <a16:creationId xmlns:a16="http://schemas.microsoft.com/office/drawing/2014/main" id="{1E0C8008-FAFC-437A-8F36-2852EE4BD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21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3" name="Oval 573">
              <a:extLst>
                <a:ext uri="{FF2B5EF4-FFF2-40B4-BE49-F238E27FC236}">
                  <a16:creationId xmlns:a16="http://schemas.microsoft.com/office/drawing/2014/main" id="{5A327FCD-302D-479B-AE84-8020AF6EE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11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4" name="Oval 574">
              <a:extLst>
                <a:ext uri="{FF2B5EF4-FFF2-40B4-BE49-F238E27FC236}">
                  <a16:creationId xmlns:a16="http://schemas.microsoft.com/office/drawing/2014/main" id="{FE6B8540-7EE2-4D70-A2CE-1BAF1B26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55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5" name="Oval 575">
              <a:extLst>
                <a:ext uri="{FF2B5EF4-FFF2-40B4-BE49-F238E27FC236}">
                  <a16:creationId xmlns:a16="http://schemas.microsoft.com/office/drawing/2014/main" id="{0C931AA1-C4D6-4A3E-AE6E-5E06A4EA3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81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6" name="Oval 576">
              <a:extLst>
                <a:ext uri="{FF2B5EF4-FFF2-40B4-BE49-F238E27FC236}">
                  <a16:creationId xmlns:a16="http://schemas.microsoft.com/office/drawing/2014/main" id="{FFA03CCA-5FB4-48B8-8300-543548BD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84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7" name="Oval 577">
              <a:extLst>
                <a:ext uri="{FF2B5EF4-FFF2-40B4-BE49-F238E27FC236}">
                  <a16:creationId xmlns:a16="http://schemas.microsoft.com/office/drawing/2014/main" id="{8060D303-67AD-4259-9071-699CD8E88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86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8" name="Oval 578">
              <a:extLst>
                <a:ext uri="{FF2B5EF4-FFF2-40B4-BE49-F238E27FC236}">
                  <a16:creationId xmlns:a16="http://schemas.microsoft.com/office/drawing/2014/main" id="{55A75C63-8200-410A-8B04-13E568599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233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9" name="Oval 579">
              <a:extLst>
                <a:ext uri="{FF2B5EF4-FFF2-40B4-BE49-F238E27FC236}">
                  <a16:creationId xmlns:a16="http://schemas.microsoft.com/office/drawing/2014/main" id="{BEED3FBA-230F-479D-9673-DCC0D086F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320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0" name="Oval 580">
              <a:extLst>
                <a:ext uri="{FF2B5EF4-FFF2-40B4-BE49-F238E27FC236}">
                  <a16:creationId xmlns:a16="http://schemas.microsoft.com/office/drawing/2014/main" id="{FB8A5E6C-2C67-4088-B455-35CCBA6B0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455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1" name="Oval 581">
              <a:extLst>
                <a:ext uri="{FF2B5EF4-FFF2-40B4-BE49-F238E27FC236}">
                  <a16:creationId xmlns:a16="http://schemas.microsoft.com/office/drawing/2014/main" id="{C92B0E1C-8A1A-4699-A7DD-B6442899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60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2" name="Oval 582">
              <a:extLst>
                <a:ext uri="{FF2B5EF4-FFF2-40B4-BE49-F238E27FC236}">
                  <a16:creationId xmlns:a16="http://schemas.microsoft.com/office/drawing/2014/main" id="{C4C670BE-1193-4B00-9B3A-C27F408B4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218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3" name="Oval 583">
              <a:extLst>
                <a:ext uri="{FF2B5EF4-FFF2-40B4-BE49-F238E27FC236}">
                  <a16:creationId xmlns:a16="http://schemas.microsoft.com/office/drawing/2014/main" id="{01D32EE4-F672-47B9-B7C7-9F777E49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247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4" name="Oval 584">
              <a:extLst>
                <a:ext uri="{FF2B5EF4-FFF2-40B4-BE49-F238E27FC236}">
                  <a16:creationId xmlns:a16="http://schemas.microsoft.com/office/drawing/2014/main" id="{8A03EC89-8F82-458C-B461-E45C45585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704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5" name="Oval 585">
              <a:extLst>
                <a:ext uri="{FF2B5EF4-FFF2-40B4-BE49-F238E27FC236}">
                  <a16:creationId xmlns:a16="http://schemas.microsoft.com/office/drawing/2014/main" id="{82D16067-4C53-4162-8C7B-08DAB5A8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958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6" name="Oval 586">
              <a:extLst>
                <a:ext uri="{FF2B5EF4-FFF2-40B4-BE49-F238E27FC236}">
                  <a16:creationId xmlns:a16="http://schemas.microsoft.com/office/drawing/2014/main" id="{07CEFE77-467B-4C5A-8B9C-C3F317899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32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7" name="Oval 587">
              <a:extLst>
                <a:ext uri="{FF2B5EF4-FFF2-40B4-BE49-F238E27FC236}">
                  <a16:creationId xmlns:a16="http://schemas.microsoft.com/office/drawing/2014/main" id="{6E5742D8-488B-46E9-84C2-2517E0A1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77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8" name="Oval 588">
              <a:extLst>
                <a:ext uri="{FF2B5EF4-FFF2-40B4-BE49-F238E27FC236}">
                  <a16:creationId xmlns:a16="http://schemas.microsoft.com/office/drawing/2014/main" id="{E5CF2B53-B890-432B-B298-4AE5A4653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71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9" name="Oval 589">
              <a:extLst>
                <a:ext uri="{FF2B5EF4-FFF2-40B4-BE49-F238E27FC236}">
                  <a16:creationId xmlns:a16="http://schemas.microsoft.com/office/drawing/2014/main" id="{27D08D62-703D-4371-8631-D6FED1C7E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698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0" name="Oval 590">
              <a:extLst>
                <a:ext uri="{FF2B5EF4-FFF2-40B4-BE49-F238E27FC236}">
                  <a16:creationId xmlns:a16="http://schemas.microsoft.com/office/drawing/2014/main" id="{873060D2-F1D7-41BC-B644-7E387C7F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082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1" name="Oval 591">
              <a:extLst>
                <a:ext uri="{FF2B5EF4-FFF2-40B4-BE49-F238E27FC236}">
                  <a16:creationId xmlns:a16="http://schemas.microsoft.com/office/drawing/2014/main" id="{26559042-BC63-4C97-8137-4ACD3FEAE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199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2" name="Oval 592">
              <a:extLst>
                <a:ext uri="{FF2B5EF4-FFF2-40B4-BE49-F238E27FC236}">
                  <a16:creationId xmlns:a16="http://schemas.microsoft.com/office/drawing/2014/main" id="{E6CC6E2E-9276-48A9-9532-41CD40F6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2020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3" name="Oval 593">
              <a:extLst>
                <a:ext uri="{FF2B5EF4-FFF2-40B4-BE49-F238E27FC236}">
                  <a16:creationId xmlns:a16="http://schemas.microsoft.com/office/drawing/2014/main" id="{B8B6FBCF-45AF-4B46-BF68-85C850ED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181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4" name="Oval 594">
              <a:extLst>
                <a:ext uri="{FF2B5EF4-FFF2-40B4-BE49-F238E27FC236}">
                  <a16:creationId xmlns:a16="http://schemas.microsoft.com/office/drawing/2014/main" id="{BBE42801-C64D-43DF-A84B-A9DCD7E22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692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5" name="Oval 595">
              <a:extLst>
                <a:ext uri="{FF2B5EF4-FFF2-40B4-BE49-F238E27FC236}">
                  <a16:creationId xmlns:a16="http://schemas.microsoft.com/office/drawing/2014/main" id="{BA21AC58-B91D-47E5-A19C-3DDBA13F9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29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6" name="Oval 596">
              <a:extLst>
                <a:ext uri="{FF2B5EF4-FFF2-40B4-BE49-F238E27FC236}">
                  <a16:creationId xmlns:a16="http://schemas.microsoft.com/office/drawing/2014/main" id="{54631645-C7ED-4D99-8E79-329D59C15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08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7" name="Oval 597">
              <a:extLst>
                <a:ext uri="{FF2B5EF4-FFF2-40B4-BE49-F238E27FC236}">
                  <a16:creationId xmlns:a16="http://schemas.microsoft.com/office/drawing/2014/main" id="{261738B9-B836-41BA-B050-4E327E59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08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8" name="Oval 598">
              <a:extLst>
                <a:ext uri="{FF2B5EF4-FFF2-40B4-BE49-F238E27FC236}">
                  <a16:creationId xmlns:a16="http://schemas.microsoft.com/office/drawing/2014/main" id="{EDE9BDF4-F181-4FFF-AB25-63BEF4088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1930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9" name="Oval 599">
              <a:extLst>
                <a:ext uri="{FF2B5EF4-FFF2-40B4-BE49-F238E27FC236}">
                  <a16:creationId xmlns:a16="http://schemas.microsoft.com/office/drawing/2014/main" id="{1DB43F12-2ECB-4978-AFEF-F4D926CFA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146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0" name="Oval 600">
              <a:extLst>
                <a:ext uri="{FF2B5EF4-FFF2-40B4-BE49-F238E27FC236}">
                  <a16:creationId xmlns:a16="http://schemas.microsoft.com/office/drawing/2014/main" id="{B8C0E964-AB87-4586-83EC-612324F32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00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1" name="Oval 601">
              <a:extLst>
                <a:ext uri="{FF2B5EF4-FFF2-40B4-BE49-F238E27FC236}">
                  <a16:creationId xmlns:a16="http://schemas.microsoft.com/office/drawing/2014/main" id="{DEF83516-6DBE-4F3B-8AE8-734BBE42C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154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2" name="Oval 602">
              <a:extLst>
                <a:ext uri="{FF2B5EF4-FFF2-40B4-BE49-F238E27FC236}">
                  <a16:creationId xmlns:a16="http://schemas.microsoft.com/office/drawing/2014/main" id="{E68BB136-0C53-4939-B3F4-877D55CE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12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3" name="Oval 603">
              <a:extLst>
                <a:ext uri="{FF2B5EF4-FFF2-40B4-BE49-F238E27FC236}">
                  <a16:creationId xmlns:a16="http://schemas.microsoft.com/office/drawing/2014/main" id="{7C56F74A-EDB7-4A78-83BF-ED0AC00CB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167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4" name="Oval 604">
              <a:extLst>
                <a:ext uri="{FF2B5EF4-FFF2-40B4-BE49-F238E27FC236}">
                  <a16:creationId xmlns:a16="http://schemas.microsoft.com/office/drawing/2014/main" id="{896D68A0-4151-40DA-8FD5-6F261CDB3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240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5" name="Oval 605">
              <a:extLst>
                <a:ext uri="{FF2B5EF4-FFF2-40B4-BE49-F238E27FC236}">
                  <a16:creationId xmlns:a16="http://schemas.microsoft.com/office/drawing/2014/main" id="{68DE4D70-46F8-420A-A203-CAFF4EA3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15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6" name="Oval 606">
              <a:extLst>
                <a:ext uri="{FF2B5EF4-FFF2-40B4-BE49-F238E27FC236}">
                  <a16:creationId xmlns:a16="http://schemas.microsoft.com/office/drawing/2014/main" id="{92BA4F68-673B-40DD-98AF-654C04E8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67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7" name="Oval 607">
              <a:extLst>
                <a:ext uri="{FF2B5EF4-FFF2-40B4-BE49-F238E27FC236}">
                  <a16:creationId xmlns:a16="http://schemas.microsoft.com/office/drawing/2014/main" id="{2F0A8706-FAB1-42CF-8C15-6340F5FA0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186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588" name="Group 809">
            <a:extLst>
              <a:ext uri="{FF2B5EF4-FFF2-40B4-BE49-F238E27FC236}">
                <a16:creationId xmlns:a16="http://schemas.microsoft.com/office/drawing/2014/main" id="{A73669AD-A4F8-4667-ACB4-0E14475D2170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1449389"/>
            <a:ext cx="4044950" cy="3292475"/>
            <a:chOff x="2647" y="913"/>
            <a:chExt cx="2548" cy="2074"/>
          </a:xfrm>
        </p:grpSpPr>
        <p:sp>
          <p:nvSpPr>
            <p:cNvPr id="5729" name="Oval 609">
              <a:extLst>
                <a:ext uri="{FF2B5EF4-FFF2-40B4-BE49-F238E27FC236}">
                  <a16:creationId xmlns:a16="http://schemas.microsoft.com/office/drawing/2014/main" id="{468166FE-B768-4E54-9136-6C0BB9B1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2077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0" name="Oval 610">
              <a:extLst>
                <a:ext uri="{FF2B5EF4-FFF2-40B4-BE49-F238E27FC236}">
                  <a16:creationId xmlns:a16="http://schemas.microsoft.com/office/drawing/2014/main" id="{2EDA9956-92B1-4D39-908C-F9B65215C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46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1" name="Oval 611">
              <a:extLst>
                <a:ext uri="{FF2B5EF4-FFF2-40B4-BE49-F238E27FC236}">
                  <a16:creationId xmlns:a16="http://schemas.microsoft.com/office/drawing/2014/main" id="{9B8D766D-8099-40EA-AECA-9518A6F22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147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2" name="Oval 612">
              <a:extLst>
                <a:ext uri="{FF2B5EF4-FFF2-40B4-BE49-F238E27FC236}">
                  <a16:creationId xmlns:a16="http://schemas.microsoft.com/office/drawing/2014/main" id="{AFB0131C-3E24-4D59-B040-D3155261D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484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3" name="Oval 613">
              <a:extLst>
                <a:ext uri="{FF2B5EF4-FFF2-40B4-BE49-F238E27FC236}">
                  <a16:creationId xmlns:a16="http://schemas.microsoft.com/office/drawing/2014/main" id="{3B47EB8A-A829-41F6-9ADF-20DA4AAA0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269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4" name="Oval 614">
              <a:extLst>
                <a:ext uri="{FF2B5EF4-FFF2-40B4-BE49-F238E27FC236}">
                  <a16:creationId xmlns:a16="http://schemas.microsoft.com/office/drawing/2014/main" id="{F770BB0B-8A5C-45CB-8C52-9DCA7CF4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" y="199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5" name="Oval 615">
              <a:extLst>
                <a:ext uri="{FF2B5EF4-FFF2-40B4-BE49-F238E27FC236}">
                  <a16:creationId xmlns:a16="http://schemas.microsoft.com/office/drawing/2014/main" id="{A48A9C9C-2691-4E66-8BF0-E879A4DCE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35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6" name="Oval 616">
              <a:extLst>
                <a:ext uri="{FF2B5EF4-FFF2-40B4-BE49-F238E27FC236}">
                  <a16:creationId xmlns:a16="http://schemas.microsoft.com/office/drawing/2014/main" id="{873F883C-956D-451E-A264-84C780FD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173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7" name="Oval 617">
              <a:extLst>
                <a:ext uri="{FF2B5EF4-FFF2-40B4-BE49-F238E27FC236}">
                  <a16:creationId xmlns:a16="http://schemas.microsoft.com/office/drawing/2014/main" id="{8D252F5D-3C28-4BA6-94F7-8FAD3473A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1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8" name="Oval 618">
              <a:extLst>
                <a:ext uri="{FF2B5EF4-FFF2-40B4-BE49-F238E27FC236}">
                  <a16:creationId xmlns:a16="http://schemas.microsoft.com/office/drawing/2014/main" id="{E518F883-5A34-4B7E-A41D-601C5967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07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9" name="Oval 619">
              <a:extLst>
                <a:ext uri="{FF2B5EF4-FFF2-40B4-BE49-F238E27FC236}">
                  <a16:creationId xmlns:a16="http://schemas.microsoft.com/office/drawing/2014/main" id="{5B9A022A-A736-462A-A5BE-19306AFB9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" y="170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0" name="Oval 620">
              <a:extLst>
                <a:ext uri="{FF2B5EF4-FFF2-40B4-BE49-F238E27FC236}">
                  <a16:creationId xmlns:a16="http://schemas.microsoft.com/office/drawing/2014/main" id="{F3205786-AB13-442F-A605-85FC593A8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08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1" name="Oval 621">
              <a:extLst>
                <a:ext uri="{FF2B5EF4-FFF2-40B4-BE49-F238E27FC236}">
                  <a16:creationId xmlns:a16="http://schemas.microsoft.com/office/drawing/2014/main" id="{5B9E7EE6-66E3-4CF9-A3F1-A50AEA8F0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523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2" name="Oval 622">
              <a:extLst>
                <a:ext uri="{FF2B5EF4-FFF2-40B4-BE49-F238E27FC236}">
                  <a16:creationId xmlns:a16="http://schemas.microsoft.com/office/drawing/2014/main" id="{7BA37810-0CF5-433B-974E-6393E4B4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76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3" name="Oval 623">
              <a:extLst>
                <a:ext uri="{FF2B5EF4-FFF2-40B4-BE49-F238E27FC236}">
                  <a16:creationId xmlns:a16="http://schemas.microsoft.com/office/drawing/2014/main" id="{70C1F3EB-BC35-4C8B-B836-376B22CD6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85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4" name="Oval 624">
              <a:extLst>
                <a:ext uri="{FF2B5EF4-FFF2-40B4-BE49-F238E27FC236}">
                  <a16:creationId xmlns:a16="http://schemas.microsoft.com/office/drawing/2014/main" id="{A6859B19-D4D0-42F7-8664-4A443769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13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5" name="Oval 625">
              <a:extLst>
                <a:ext uri="{FF2B5EF4-FFF2-40B4-BE49-F238E27FC236}">
                  <a16:creationId xmlns:a16="http://schemas.microsoft.com/office/drawing/2014/main" id="{5D8DD613-DB19-4231-AF99-EE0BD455E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06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6" name="Oval 626">
              <a:extLst>
                <a:ext uri="{FF2B5EF4-FFF2-40B4-BE49-F238E27FC236}">
                  <a16:creationId xmlns:a16="http://schemas.microsoft.com/office/drawing/2014/main" id="{DEA36E0E-E767-4397-937F-5AEAEDDF1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213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7" name="Oval 627">
              <a:extLst>
                <a:ext uri="{FF2B5EF4-FFF2-40B4-BE49-F238E27FC236}">
                  <a16:creationId xmlns:a16="http://schemas.microsoft.com/office/drawing/2014/main" id="{ACF3C31A-AEE0-4274-B09E-9456F325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168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8" name="Oval 628">
              <a:extLst>
                <a:ext uri="{FF2B5EF4-FFF2-40B4-BE49-F238E27FC236}">
                  <a16:creationId xmlns:a16="http://schemas.microsoft.com/office/drawing/2014/main" id="{0F145379-8B58-42DE-ABAF-4632FE82B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23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9" name="Oval 629">
              <a:extLst>
                <a:ext uri="{FF2B5EF4-FFF2-40B4-BE49-F238E27FC236}">
                  <a16:creationId xmlns:a16="http://schemas.microsoft.com/office/drawing/2014/main" id="{BAA0245F-A8C4-4A72-9000-410D6E0F5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66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0" name="Oval 630">
              <a:extLst>
                <a:ext uri="{FF2B5EF4-FFF2-40B4-BE49-F238E27FC236}">
                  <a16:creationId xmlns:a16="http://schemas.microsoft.com/office/drawing/2014/main" id="{EC196608-CB33-4F38-8017-B0E23991C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196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1" name="Oval 631">
              <a:extLst>
                <a:ext uri="{FF2B5EF4-FFF2-40B4-BE49-F238E27FC236}">
                  <a16:creationId xmlns:a16="http://schemas.microsoft.com/office/drawing/2014/main" id="{4B6F26F4-20DC-49E6-9136-7F35FB13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952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2" name="Oval 632">
              <a:extLst>
                <a:ext uri="{FF2B5EF4-FFF2-40B4-BE49-F238E27FC236}">
                  <a16:creationId xmlns:a16="http://schemas.microsoft.com/office/drawing/2014/main" id="{6B6BFF16-2746-4FF9-AAAA-D0A22199C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17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3" name="Oval 633">
              <a:extLst>
                <a:ext uri="{FF2B5EF4-FFF2-40B4-BE49-F238E27FC236}">
                  <a16:creationId xmlns:a16="http://schemas.microsoft.com/office/drawing/2014/main" id="{621FDEAF-BFE7-43EC-BA52-B0EE5A64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16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4" name="Oval 634">
              <a:extLst>
                <a:ext uri="{FF2B5EF4-FFF2-40B4-BE49-F238E27FC236}">
                  <a16:creationId xmlns:a16="http://schemas.microsoft.com/office/drawing/2014/main" id="{76EDDC09-1E7E-4990-A21B-DCCE90A0D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10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5" name="Oval 635">
              <a:extLst>
                <a:ext uri="{FF2B5EF4-FFF2-40B4-BE49-F238E27FC236}">
                  <a16:creationId xmlns:a16="http://schemas.microsoft.com/office/drawing/2014/main" id="{1947D41B-41BB-45BA-9AED-0B53499BA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19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6" name="Oval 636">
              <a:extLst>
                <a:ext uri="{FF2B5EF4-FFF2-40B4-BE49-F238E27FC236}">
                  <a16:creationId xmlns:a16="http://schemas.microsoft.com/office/drawing/2014/main" id="{0A16B6FF-CD0D-43B6-9CBA-85829C8DD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11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7" name="Oval 637">
              <a:extLst>
                <a:ext uri="{FF2B5EF4-FFF2-40B4-BE49-F238E27FC236}">
                  <a16:creationId xmlns:a16="http://schemas.microsoft.com/office/drawing/2014/main" id="{7B9B2D28-BC81-4B9E-9488-38C2FF7F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2094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8" name="Oval 638">
              <a:extLst>
                <a:ext uri="{FF2B5EF4-FFF2-40B4-BE49-F238E27FC236}">
                  <a16:creationId xmlns:a16="http://schemas.microsoft.com/office/drawing/2014/main" id="{02885D70-55B9-4C6A-B901-D4277A8F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239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9" name="Oval 639">
              <a:extLst>
                <a:ext uri="{FF2B5EF4-FFF2-40B4-BE49-F238E27FC236}">
                  <a16:creationId xmlns:a16="http://schemas.microsoft.com/office/drawing/2014/main" id="{6F479D79-5F6D-46D2-B4D3-C32182B84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247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0" name="Oval 640">
              <a:extLst>
                <a:ext uri="{FF2B5EF4-FFF2-40B4-BE49-F238E27FC236}">
                  <a16:creationId xmlns:a16="http://schemas.microsoft.com/office/drawing/2014/main" id="{7F02BB73-FE4F-4748-9395-89D683DB3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958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1" name="Oval 641">
              <a:extLst>
                <a:ext uri="{FF2B5EF4-FFF2-40B4-BE49-F238E27FC236}">
                  <a16:creationId xmlns:a16="http://schemas.microsoft.com/office/drawing/2014/main" id="{3A432BDB-BB4E-4149-AB3E-07F68B1A8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681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2" name="Oval 642">
              <a:extLst>
                <a:ext uri="{FF2B5EF4-FFF2-40B4-BE49-F238E27FC236}">
                  <a16:creationId xmlns:a16="http://schemas.microsoft.com/office/drawing/2014/main" id="{B97B2465-961F-402C-8DCA-F87F27DA3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2207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3" name="Oval 643">
              <a:extLst>
                <a:ext uri="{FF2B5EF4-FFF2-40B4-BE49-F238E27FC236}">
                  <a16:creationId xmlns:a16="http://schemas.microsoft.com/office/drawing/2014/main" id="{72EE4803-3546-433F-BF22-8EA7A39C8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79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4" name="Oval 644">
              <a:extLst>
                <a:ext uri="{FF2B5EF4-FFF2-40B4-BE49-F238E27FC236}">
                  <a16:creationId xmlns:a16="http://schemas.microsoft.com/office/drawing/2014/main" id="{E7732D97-1529-4922-8733-B54BBA794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00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5" name="Oval 645">
              <a:extLst>
                <a:ext uri="{FF2B5EF4-FFF2-40B4-BE49-F238E27FC236}">
                  <a16:creationId xmlns:a16="http://schemas.microsoft.com/office/drawing/2014/main" id="{A96F5713-0166-45C1-BFDC-D2F116CF2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57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6" name="Oval 646">
              <a:extLst>
                <a:ext uri="{FF2B5EF4-FFF2-40B4-BE49-F238E27FC236}">
                  <a16:creationId xmlns:a16="http://schemas.microsoft.com/office/drawing/2014/main" id="{C8AAA72A-31C9-4560-906E-305140C8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73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7" name="Oval 647">
              <a:extLst>
                <a:ext uri="{FF2B5EF4-FFF2-40B4-BE49-F238E27FC236}">
                  <a16:creationId xmlns:a16="http://schemas.microsoft.com/office/drawing/2014/main" id="{A4F288BB-49FD-4CB8-A3BF-54DFF58FC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135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8" name="Oval 648">
              <a:extLst>
                <a:ext uri="{FF2B5EF4-FFF2-40B4-BE49-F238E27FC236}">
                  <a16:creationId xmlns:a16="http://schemas.microsoft.com/office/drawing/2014/main" id="{F3C637FF-135C-448D-897A-7196349B5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178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9" name="Oval 649">
              <a:extLst>
                <a:ext uri="{FF2B5EF4-FFF2-40B4-BE49-F238E27FC236}">
                  <a16:creationId xmlns:a16="http://schemas.microsoft.com/office/drawing/2014/main" id="{6834850A-25F9-4A01-A2D4-1B097349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168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0" name="Oval 650">
              <a:extLst>
                <a:ext uri="{FF2B5EF4-FFF2-40B4-BE49-F238E27FC236}">
                  <a16:creationId xmlns:a16="http://schemas.microsoft.com/office/drawing/2014/main" id="{99EE3CFB-01FF-4ED4-89CA-D02CD486F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003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1" name="Oval 651">
              <a:extLst>
                <a:ext uri="{FF2B5EF4-FFF2-40B4-BE49-F238E27FC236}">
                  <a16:creationId xmlns:a16="http://schemas.microsoft.com/office/drawing/2014/main" id="{BC152958-B963-41D6-94F8-1B50DEE6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19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2" name="Oval 652">
              <a:extLst>
                <a:ext uri="{FF2B5EF4-FFF2-40B4-BE49-F238E27FC236}">
                  <a16:creationId xmlns:a16="http://schemas.microsoft.com/office/drawing/2014/main" id="{D0487D31-F8C2-413D-AD54-BCED7B68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47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3" name="Oval 653">
              <a:extLst>
                <a:ext uri="{FF2B5EF4-FFF2-40B4-BE49-F238E27FC236}">
                  <a16:creationId xmlns:a16="http://schemas.microsoft.com/office/drawing/2014/main" id="{F4DA5326-E4F8-4C50-9C09-29D74B904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34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4" name="Oval 654">
              <a:extLst>
                <a:ext uri="{FF2B5EF4-FFF2-40B4-BE49-F238E27FC236}">
                  <a16:creationId xmlns:a16="http://schemas.microsoft.com/office/drawing/2014/main" id="{1B3F304D-3C5E-49E0-8DEF-27D92BC4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257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5" name="Oval 655">
              <a:extLst>
                <a:ext uri="{FF2B5EF4-FFF2-40B4-BE49-F238E27FC236}">
                  <a16:creationId xmlns:a16="http://schemas.microsoft.com/office/drawing/2014/main" id="{84B26AA3-CFEF-420C-AC9B-049054D21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32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6" name="Oval 656">
              <a:extLst>
                <a:ext uri="{FF2B5EF4-FFF2-40B4-BE49-F238E27FC236}">
                  <a16:creationId xmlns:a16="http://schemas.microsoft.com/office/drawing/2014/main" id="{A2A351E5-5DAC-4662-B0F7-183EE93AB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69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7" name="Oval 657">
              <a:extLst>
                <a:ext uri="{FF2B5EF4-FFF2-40B4-BE49-F238E27FC236}">
                  <a16:creationId xmlns:a16="http://schemas.microsoft.com/office/drawing/2014/main" id="{458077C5-DFBB-4C72-B3E9-D3EDE1DE7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184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8" name="Oval 658">
              <a:extLst>
                <a:ext uri="{FF2B5EF4-FFF2-40B4-BE49-F238E27FC236}">
                  <a16:creationId xmlns:a16="http://schemas.microsoft.com/office/drawing/2014/main" id="{9FB8AE7E-A2B9-4294-B969-CF31D493D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630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9" name="Oval 659">
              <a:extLst>
                <a:ext uri="{FF2B5EF4-FFF2-40B4-BE49-F238E27FC236}">
                  <a16:creationId xmlns:a16="http://schemas.microsoft.com/office/drawing/2014/main" id="{7F493243-6C0C-4A50-95AE-0BE01C901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194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0" name="Oval 660">
              <a:extLst>
                <a:ext uri="{FF2B5EF4-FFF2-40B4-BE49-F238E27FC236}">
                  <a16:creationId xmlns:a16="http://schemas.microsoft.com/office/drawing/2014/main" id="{B1EE9F4C-1E34-4229-8C8B-9D8F23D0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96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1" name="Oval 661">
              <a:extLst>
                <a:ext uri="{FF2B5EF4-FFF2-40B4-BE49-F238E27FC236}">
                  <a16:creationId xmlns:a16="http://schemas.microsoft.com/office/drawing/2014/main" id="{458227A4-A585-4B71-BBE0-DA1710A26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65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2" name="Oval 662">
              <a:extLst>
                <a:ext uri="{FF2B5EF4-FFF2-40B4-BE49-F238E27FC236}">
                  <a16:creationId xmlns:a16="http://schemas.microsoft.com/office/drawing/2014/main" id="{D50093B1-1628-4225-88B8-36088B48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198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3" name="Oval 663">
              <a:extLst>
                <a:ext uri="{FF2B5EF4-FFF2-40B4-BE49-F238E27FC236}">
                  <a16:creationId xmlns:a16="http://schemas.microsoft.com/office/drawing/2014/main" id="{2D4C3A25-B21B-4FA8-8EE7-AEA33F48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178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4" name="Oval 664">
              <a:extLst>
                <a:ext uri="{FF2B5EF4-FFF2-40B4-BE49-F238E27FC236}">
                  <a16:creationId xmlns:a16="http://schemas.microsoft.com/office/drawing/2014/main" id="{4C438F74-A03B-4683-986B-67EE149E0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137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5" name="Oval 665">
              <a:extLst>
                <a:ext uri="{FF2B5EF4-FFF2-40B4-BE49-F238E27FC236}">
                  <a16:creationId xmlns:a16="http://schemas.microsoft.com/office/drawing/2014/main" id="{4FEADA43-B1DC-46C6-AC40-47394959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165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6" name="Oval 666">
              <a:extLst>
                <a:ext uri="{FF2B5EF4-FFF2-40B4-BE49-F238E27FC236}">
                  <a16:creationId xmlns:a16="http://schemas.microsoft.com/office/drawing/2014/main" id="{519E8C3C-FEBF-433F-8F52-120F34E48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077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7" name="Oval 667">
              <a:extLst>
                <a:ext uri="{FF2B5EF4-FFF2-40B4-BE49-F238E27FC236}">
                  <a16:creationId xmlns:a16="http://schemas.microsoft.com/office/drawing/2014/main" id="{10C66F7D-DC86-4A08-B51D-B1364795F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96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8" name="Oval 668">
              <a:extLst>
                <a:ext uri="{FF2B5EF4-FFF2-40B4-BE49-F238E27FC236}">
                  <a16:creationId xmlns:a16="http://schemas.microsoft.com/office/drawing/2014/main" id="{2C742375-EFFD-4FBE-B9CD-EF15B1119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37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9" name="Oval 669">
              <a:extLst>
                <a:ext uri="{FF2B5EF4-FFF2-40B4-BE49-F238E27FC236}">
                  <a16:creationId xmlns:a16="http://schemas.microsoft.com/office/drawing/2014/main" id="{05A1D4EF-5819-48C7-BE0B-06173584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48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0" name="Oval 670">
              <a:extLst>
                <a:ext uri="{FF2B5EF4-FFF2-40B4-BE49-F238E27FC236}">
                  <a16:creationId xmlns:a16="http://schemas.microsoft.com/office/drawing/2014/main" id="{CE820E37-6B34-495B-A43B-98918FB6A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76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1" name="Oval 671">
              <a:extLst>
                <a:ext uri="{FF2B5EF4-FFF2-40B4-BE49-F238E27FC236}">
                  <a16:creationId xmlns:a16="http://schemas.microsoft.com/office/drawing/2014/main" id="{EC11AF61-2CA4-4C27-B0F8-1F93E68F8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33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2" name="Oval 672">
              <a:extLst>
                <a:ext uri="{FF2B5EF4-FFF2-40B4-BE49-F238E27FC236}">
                  <a16:creationId xmlns:a16="http://schemas.microsoft.com/office/drawing/2014/main" id="{AC410AA5-0ACC-4665-B5CA-B924DD11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868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3" name="Oval 673">
              <a:extLst>
                <a:ext uri="{FF2B5EF4-FFF2-40B4-BE49-F238E27FC236}">
                  <a16:creationId xmlns:a16="http://schemas.microsoft.com/office/drawing/2014/main" id="{DBDD8B32-117D-4414-BD27-B96E6E18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80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4" name="Oval 674">
              <a:extLst>
                <a:ext uri="{FF2B5EF4-FFF2-40B4-BE49-F238E27FC236}">
                  <a16:creationId xmlns:a16="http://schemas.microsoft.com/office/drawing/2014/main" id="{2C25D73D-8575-41CD-9380-0E80B25DB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53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5" name="Oval 675">
              <a:extLst>
                <a:ext uri="{FF2B5EF4-FFF2-40B4-BE49-F238E27FC236}">
                  <a16:creationId xmlns:a16="http://schemas.microsoft.com/office/drawing/2014/main" id="{A9BC2BA2-8DAE-4173-B801-C6AF9147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107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6" name="Oval 676">
              <a:extLst>
                <a:ext uri="{FF2B5EF4-FFF2-40B4-BE49-F238E27FC236}">
                  <a16:creationId xmlns:a16="http://schemas.microsoft.com/office/drawing/2014/main" id="{81CC9242-6B6C-4B56-8AE9-5D25DFC85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" y="154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7" name="Oval 677">
              <a:extLst>
                <a:ext uri="{FF2B5EF4-FFF2-40B4-BE49-F238E27FC236}">
                  <a16:creationId xmlns:a16="http://schemas.microsoft.com/office/drawing/2014/main" id="{3BEBD1B1-5206-4A4D-8C2E-C68411B54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06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8" name="Oval 678">
              <a:extLst>
                <a:ext uri="{FF2B5EF4-FFF2-40B4-BE49-F238E27FC236}">
                  <a16:creationId xmlns:a16="http://schemas.microsoft.com/office/drawing/2014/main" id="{922E0D28-9EA1-4FAA-AB62-A878719B0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186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9" name="Oval 679">
              <a:extLst>
                <a:ext uri="{FF2B5EF4-FFF2-40B4-BE49-F238E27FC236}">
                  <a16:creationId xmlns:a16="http://schemas.microsoft.com/office/drawing/2014/main" id="{089D4ECC-4647-441F-B8BB-00A529064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211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0" name="Oval 680">
              <a:extLst>
                <a:ext uri="{FF2B5EF4-FFF2-40B4-BE49-F238E27FC236}">
                  <a16:creationId xmlns:a16="http://schemas.microsoft.com/office/drawing/2014/main" id="{D9694605-8E97-4E7A-B8E8-1EFCEE41C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186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1" name="Oval 681">
              <a:extLst>
                <a:ext uri="{FF2B5EF4-FFF2-40B4-BE49-F238E27FC236}">
                  <a16:creationId xmlns:a16="http://schemas.microsoft.com/office/drawing/2014/main" id="{48D78FF4-1A2B-4AD0-AB80-519768E1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272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2" name="Oval 682">
              <a:extLst>
                <a:ext uri="{FF2B5EF4-FFF2-40B4-BE49-F238E27FC236}">
                  <a16:creationId xmlns:a16="http://schemas.microsoft.com/office/drawing/2014/main" id="{36F1FFA7-F108-4726-8C38-3D7030858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21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3" name="Oval 683">
              <a:extLst>
                <a:ext uri="{FF2B5EF4-FFF2-40B4-BE49-F238E27FC236}">
                  <a16:creationId xmlns:a16="http://schemas.microsoft.com/office/drawing/2014/main" id="{49A21FAF-2A8B-46A6-B43C-BDED5D35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676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4" name="Oval 684">
              <a:extLst>
                <a:ext uri="{FF2B5EF4-FFF2-40B4-BE49-F238E27FC236}">
                  <a16:creationId xmlns:a16="http://schemas.microsoft.com/office/drawing/2014/main" id="{5C16F13C-472F-487C-9932-98E7EA84F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70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5" name="Oval 685">
              <a:extLst>
                <a:ext uri="{FF2B5EF4-FFF2-40B4-BE49-F238E27FC236}">
                  <a16:creationId xmlns:a16="http://schemas.microsoft.com/office/drawing/2014/main" id="{642919D6-30BA-426F-AA04-94D0B551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33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6" name="Oval 686">
              <a:extLst>
                <a:ext uri="{FF2B5EF4-FFF2-40B4-BE49-F238E27FC236}">
                  <a16:creationId xmlns:a16="http://schemas.microsoft.com/office/drawing/2014/main" id="{BECAEDE8-D116-4F53-A754-0071FA3BC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69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7" name="Oval 687">
              <a:extLst>
                <a:ext uri="{FF2B5EF4-FFF2-40B4-BE49-F238E27FC236}">
                  <a16:creationId xmlns:a16="http://schemas.microsoft.com/office/drawing/2014/main" id="{ED62C3E8-BC14-4798-85B3-AEFF2B9A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800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8" name="Oval 688">
              <a:extLst>
                <a:ext uri="{FF2B5EF4-FFF2-40B4-BE49-F238E27FC236}">
                  <a16:creationId xmlns:a16="http://schemas.microsoft.com/office/drawing/2014/main" id="{0F14D24C-0B57-4829-B6D7-5439BC92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506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9" name="Oval 689">
              <a:extLst>
                <a:ext uri="{FF2B5EF4-FFF2-40B4-BE49-F238E27FC236}">
                  <a16:creationId xmlns:a16="http://schemas.microsoft.com/office/drawing/2014/main" id="{6034B532-0E51-42E5-B0BD-364BC1364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800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0" name="Oval 690">
              <a:extLst>
                <a:ext uri="{FF2B5EF4-FFF2-40B4-BE49-F238E27FC236}">
                  <a16:creationId xmlns:a16="http://schemas.microsoft.com/office/drawing/2014/main" id="{451D6BCE-D687-48BF-992E-DE6B62C01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19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1" name="Oval 691">
              <a:extLst>
                <a:ext uri="{FF2B5EF4-FFF2-40B4-BE49-F238E27FC236}">
                  <a16:creationId xmlns:a16="http://schemas.microsoft.com/office/drawing/2014/main" id="{AC6CE36D-CF35-435E-94E6-80D2C67AC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2" name="Oval 692">
              <a:extLst>
                <a:ext uri="{FF2B5EF4-FFF2-40B4-BE49-F238E27FC236}">
                  <a16:creationId xmlns:a16="http://schemas.microsoft.com/office/drawing/2014/main" id="{401E5746-74D7-4E47-8939-86592D891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303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3" name="Oval 693">
              <a:extLst>
                <a:ext uri="{FF2B5EF4-FFF2-40B4-BE49-F238E27FC236}">
                  <a16:creationId xmlns:a16="http://schemas.microsoft.com/office/drawing/2014/main" id="{A440436B-2524-42BE-BA49-EB97380D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78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4" name="Oval 694">
              <a:extLst>
                <a:ext uri="{FF2B5EF4-FFF2-40B4-BE49-F238E27FC236}">
                  <a16:creationId xmlns:a16="http://schemas.microsoft.com/office/drawing/2014/main" id="{AC53C5E0-FEED-4B4D-9C2E-33499A895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574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5" name="Oval 695">
              <a:extLst>
                <a:ext uri="{FF2B5EF4-FFF2-40B4-BE49-F238E27FC236}">
                  <a16:creationId xmlns:a16="http://schemas.microsoft.com/office/drawing/2014/main" id="{6E2FCDCE-AF15-44F5-9978-3AEFC91AE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020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6" name="Oval 696">
              <a:extLst>
                <a:ext uri="{FF2B5EF4-FFF2-40B4-BE49-F238E27FC236}">
                  <a16:creationId xmlns:a16="http://schemas.microsoft.com/office/drawing/2014/main" id="{D8631C4D-8449-4BEC-8612-5B61FE3F9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98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7" name="Oval 697">
              <a:extLst>
                <a:ext uri="{FF2B5EF4-FFF2-40B4-BE49-F238E27FC236}">
                  <a16:creationId xmlns:a16="http://schemas.microsoft.com/office/drawing/2014/main" id="{759BB1F3-0F9B-4879-B373-BD887B66F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206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8" name="Oval 698">
              <a:extLst>
                <a:ext uri="{FF2B5EF4-FFF2-40B4-BE49-F238E27FC236}">
                  <a16:creationId xmlns:a16="http://schemas.microsoft.com/office/drawing/2014/main" id="{4827EA82-316F-4DFD-91CC-EB9704278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63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9" name="Oval 699">
              <a:extLst>
                <a:ext uri="{FF2B5EF4-FFF2-40B4-BE49-F238E27FC236}">
                  <a16:creationId xmlns:a16="http://schemas.microsoft.com/office/drawing/2014/main" id="{FC62C143-56D3-49BC-AE31-59D1EBAB9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2308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0" name="Oval 700">
              <a:extLst>
                <a:ext uri="{FF2B5EF4-FFF2-40B4-BE49-F238E27FC236}">
                  <a16:creationId xmlns:a16="http://schemas.microsoft.com/office/drawing/2014/main" id="{C933336F-50E6-41E9-8FE0-1D8DBFB3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201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1" name="Oval 701">
              <a:extLst>
                <a:ext uri="{FF2B5EF4-FFF2-40B4-BE49-F238E27FC236}">
                  <a16:creationId xmlns:a16="http://schemas.microsoft.com/office/drawing/2014/main" id="{25C4B50E-2F30-4813-9F0D-5E0D182D2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75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2" name="Oval 702">
              <a:extLst>
                <a:ext uri="{FF2B5EF4-FFF2-40B4-BE49-F238E27FC236}">
                  <a16:creationId xmlns:a16="http://schemas.microsoft.com/office/drawing/2014/main" id="{DB66015F-17CE-4D96-B76E-0918C44C2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16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3" name="Oval 703">
              <a:extLst>
                <a:ext uri="{FF2B5EF4-FFF2-40B4-BE49-F238E27FC236}">
                  <a16:creationId xmlns:a16="http://schemas.microsoft.com/office/drawing/2014/main" id="{6542AD2B-F402-4E06-944E-5C47B19DB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2292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4" name="Oval 704">
              <a:extLst>
                <a:ext uri="{FF2B5EF4-FFF2-40B4-BE49-F238E27FC236}">
                  <a16:creationId xmlns:a16="http://schemas.microsoft.com/office/drawing/2014/main" id="{FF8D4EEA-C4C1-4643-902F-5C51329A0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25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5" name="Oval 705">
              <a:extLst>
                <a:ext uri="{FF2B5EF4-FFF2-40B4-BE49-F238E27FC236}">
                  <a16:creationId xmlns:a16="http://schemas.microsoft.com/office/drawing/2014/main" id="{721DED66-9AC8-4875-9FC5-559B03D68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59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6" name="Oval 706">
              <a:extLst>
                <a:ext uri="{FF2B5EF4-FFF2-40B4-BE49-F238E27FC236}">
                  <a16:creationId xmlns:a16="http://schemas.microsoft.com/office/drawing/2014/main" id="{F18E634C-CAF3-40E6-B5BB-99C797BEA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77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7" name="Oval 707">
              <a:extLst>
                <a:ext uri="{FF2B5EF4-FFF2-40B4-BE49-F238E27FC236}">
                  <a16:creationId xmlns:a16="http://schemas.microsoft.com/office/drawing/2014/main" id="{E6B07783-3C56-4BAF-A4EF-3382763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82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8" name="Oval 708">
              <a:extLst>
                <a:ext uri="{FF2B5EF4-FFF2-40B4-BE49-F238E27FC236}">
                  <a16:creationId xmlns:a16="http://schemas.microsoft.com/office/drawing/2014/main" id="{7366E5CF-01B3-4D3B-9F0A-FF8A416E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160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9" name="Oval 709">
              <a:extLst>
                <a:ext uri="{FF2B5EF4-FFF2-40B4-BE49-F238E27FC236}">
                  <a16:creationId xmlns:a16="http://schemas.microsoft.com/office/drawing/2014/main" id="{979F6336-E103-46C5-B0A7-90CCAF98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5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0" name="Oval 710">
              <a:extLst>
                <a:ext uri="{FF2B5EF4-FFF2-40B4-BE49-F238E27FC236}">
                  <a16:creationId xmlns:a16="http://schemas.microsoft.com/office/drawing/2014/main" id="{56400D86-D1A6-4287-B014-C3E786FB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208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1" name="Oval 711">
              <a:extLst>
                <a:ext uri="{FF2B5EF4-FFF2-40B4-BE49-F238E27FC236}">
                  <a16:creationId xmlns:a16="http://schemas.microsoft.com/office/drawing/2014/main" id="{0C4ABA63-3F5B-4AE3-9FE0-CF32FC29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246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2" name="Oval 712">
              <a:extLst>
                <a:ext uri="{FF2B5EF4-FFF2-40B4-BE49-F238E27FC236}">
                  <a16:creationId xmlns:a16="http://schemas.microsoft.com/office/drawing/2014/main" id="{B7095DEA-4A2C-4553-ADB5-B39060B0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" y="237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3" name="Oval 713">
              <a:extLst>
                <a:ext uri="{FF2B5EF4-FFF2-40B4-BE49-F238E27FC236}">
                  <a16:creationId xmlns:a16="http://schemas.microsoft.com/office/drawing/2014/main" id="{1D0287F3-707B-48DF-8C0A-C2D877982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55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4" name="Oval 714">
              <a:extLst>
                <a:ext uri="{FF2B5EF4-FFF2-40B4-BE49-F238E27FC236}">
                  <a16:creationId xmlns:a16="http://schemas.microsoft.com/office/drawing/2014/main" id="{A04580C1-3CDC-4331-945C-6F799FE4E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70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5" name="Oval 715">
              <a:extLst>
                <a:ext uri="{FF2B5EF4-FFF2-40B4-BE49-F238E27FC236}">
                  <a16:creationId xmlns:a16="http://schemas.microsoft.com/office/drawing/2014/main" id="{B9F987E2-0696-453C-B899-692889F4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35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6" name="Oval 716">
              <a:extLst>
                <a:ext uri="{FF2B5EF4-FFF2-40B4-BE49-F238E27FC236}">
                  <a16:creationId xmlns:a16="http://schemas.microsoft.com/office/drawing/2014/main" id="{2A9D2556-306F-45DB-80F7-EFF32CC74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01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7" name="Oval 717">
              <a:extLst>
                <a:ext uri="{FF2B5EF4-FFF2-40B4-BE49-F238E27FC236}">
                  <a16:creationId xmlns:a16="http://schemas.microsoft.com/office/drawing/2014/main" id="{65F3A5FE-63B0-4B3D-B149-93D495637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890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8" name="Oval 718">
              <a:extLst>
                <a:ext uri="{FF2B5EF4-FFF2-40B4-BE49-F238E27FC236}">
                  <a16:creationId xmlns:a16="http://schemas.microsoft.com/office/drawing/2014/main" id="{0DE659A2-77B2-495E-B280-1C41BF727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182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9" name="Oval 719">
              <a:extLst>
                <a:ext uri="{FF2B5EF4-FFF2-40B4-BE49-F238E27FC236}">
                  <a16:creationId xmlns:a16="http://schemas.microsoft.com/office/drawing/2014/main" id="{33B31FA6-341F-4378-85EF-9C5D99B5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89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0" name="Oval 720">
              <a:extLst>
                <a:ext uri="{FF2B5EF4-FFF2-40B4-BE49-F238E27FC236}">
                  <a16:creationId xmlns:a16="http://schemas.microsoft.com/office/drawing/2014/main" id="{38899C08-E573-4AF7-A9BC-5A9AC6DB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216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1" name="Oval 721">
              <a:extLst>
                <a:ext uri="{FF2B5EF4-FFF2-40B4-BE49-F238E27FC236}">
                  <a16:creationId xmlns:a16="http://schemas.microsoft.com/office/drawing/2014/main" id="{12A600D3-3CAE-4E05-A37C-DEF2D5B1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48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2" name="Oval 722">
              <a:extLst>
                <a:ext uri="{FF2B5EF4-FFF2-40B4-BE49-F238E27FC236}">
                  <a16:creationId xmlns:a16="http://schemas.microsoft.com/office/drawing/2014/main" id="{2A15314E-0332-4E56-B87F-BC4A3E6E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04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3" name="Oval 723">
              <a:extLst>
                <a:ext uri="{FF2B5EF4-FFF2-40B4-BE49-F238E27FC236}">
                  <a16:creationId xmlns:a16="http://schemas.microsoft.com/office/drawing/2014/main" id="{0974B180-CA39-41A3-B6CB-00A144CB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201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4" name="Oval 724">
              <a:extLst>
                <a:ext uri="{FF2B5EF4-FFF2-40B4-BE49-F238E27FC236}">
                  <a16:creationId xmlns:a16="http://schemas.microsoft.com/office/drawing/2014/main" id="{5E6E42C6-E62C-429F-86A6-50683E81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2552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5" name="Oval 725">
              <a:extLst>
                <a:ext uri="{FF2B5EF4-FFF2-40B4-BE49-F238E27FC236}">
                  <a16:creationId xmlns:a16="http://schemas.microsoft.com/office/drawing/2014/main" id="{48389047-6788-4964-86A8-16E93DC2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31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6" name="Oval 726">
              <a:extLst>
                <a:ext uri="{FF2B5EF4-FFF2-40B4-BE49-F238E27FC236}">
                  <a16:creationId xmlns:a16="http://schemas.microsoft.com/office/drawing/2014/main" id="{EF76A0A8-178C-49AF-B82C-34BF31170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91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7" name="Oval 727">
              <a:extLst>
                <a:ext uri="{FF2B5EF4-FFF2-40B4-BE49-F238E27FC236}">
                  <a16:creationId xmlns:a16="http://schemas.microsoft.com/office/drawing/2014/main" id="{F34ECC42-5D93-4FFA-9854-14BED4B9B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07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8" name="Oval 728">
              <a:extLst>
                <a:ext uri="{FF2B5EF4-FFF2-40B4-BE49-F238E27FC236}">
                  <a16:creationId xmlns:a16="http://schemas.microsoft.com/office/drawing/2014/main" id="{1DD25AD9-F2C3-4E77-97A8-86D110CB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353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9" name="Oval 729">
              <a:extLst>
                <a:ext uri="{FF2B5EF4-FFF2-40B4-BE49-F238E27FC236}">
                  <a16:creationId xmlns:a16="http://schemas.microsoft.com/office/drawing/2014/main" id="{3EF0636C-D8D1-47F2-9BBC-F057853D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205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0" name="Oval 730">
              <a:extLst>
                <a:ext uri="{FF2B5EF4-FFF2-40B4-BE49-F238E27FC236}">
                  <a16:creationId xmlns:a16="http://schemas.microsoft.com/office/drawing/2014/main" id="{3FD8AF7A-36D5-4B69-9A7D-2E607AE9E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517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1" name="Oval 731">
              <a:extLst>
                <a:ext uri="{FF2B5EF4-FFF2-40B4-BE49-F238E27FC236}">
                  <a16:creationId xmlns:a16="http://schemas.microsoft.com/office/drawing/2014/main" id="{8CA44E8C-980A-4BBF-8616-12FE4DCBD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07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2" name="Oval 732">
              <a:extLst>
                <a:ext uri="{FF2B5EF4-FFF2-40B4-BE49-F238E27FC236}">
                  <a16:creationId xmlns:a16="http://schemas.microsoft.com/office/drawing/2014/main" id="{E9A6B5AE-29A2-40A7-9551-DA8EE414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11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3" name="Oval 733">
              <a:extLst>
                <a:ext uri="{FF2B5EF4-FFF2-40B4-BE49-F238E27FC236}">
                  <a16:creationId xmlns:a16="http://schemas.microsoft.com/office/drawing/2014/main" id="{B894EF2D-97D1-4218-819A-6AE1B3F28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174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4" name="Oval 734">
              <a:extLst>
                <a:ext uri="{FF2B5EF4-FFF2-40B4-BE49-F238E27FC236}">
                  <a16:creationId xmlns:a16="http://schemas.microsoft.com/office/drawing/2014/main" id="{697D9189-50BC-4637-8E65-EFF043382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81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5" name="Oval 735">
              <a:extLst>
                <a:ext uri="{FF2B5EF4-FFF2-40B4-BE49-F238E27FC236}">
                  <a16:creationId xmlns:a16="http://schemas.microsoft.com/office/drawing/2014/main" id="{FC8714CE-6B96-4EC1-B193-3A473A04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630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6" name="Oval 736">
              <a:extLst>
                <a:ext uri="{FF2B5EF4-FFF2-40B4-BE49-F238E27FC236}">
                  <a16:creationId xmlns:a16="http://schemas.microsoft.com/office/drawing/2014/main" id="{2D03B586-1209-4861-B5A0-FE6A95F3E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04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7" name="Oval 737">
              <a:extLst>
                <a:ext uri="{FF2B5EF4-FFF2-40B4-BE49-F238E27FC236}">
                  <a16:creationId xmlns:a16="http://schemas.microsoft.com/office/drawing/2014/main" id="{3AFE7F7A-86C2-4602-8AFC-457CF769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67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8" name="Oval 738">
              <a:extLst>
                <a:ext uri="{FF2B5EF4-FFF2-40B4-BE49-F238E27FC236}">
                  <a16:creationId xmlns:a16="http://schemas.microsoft.com/office/drawing/2014/main" id="{25D7DBB9-235D-49D0-8550-9BFA169C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16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9" name="Oval 739">
              <a:extLst>
                <a:ext uri="{FF2B5EF4-FFF2-40B4-BE49-F238E27FC236}">
                  <a16:creationId xmlns:a16="http://schemas.microsoft.com/office/drawing/2014/main" id="{D5FC1C7A-5694-4069-97F2-32D62165E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58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0" name="Oval 740">
              <a:extLst>
                <a:ext uri="{FF2B5EF4-FFF2-40B4-BE49-F238E27FC236}">
                  <a16:creationId xmlns:a16="http://schemas.microsoft.com/office/drawing/2014/main" id="{111312B0-73BE-4AED-BF84-F680CCB0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64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1" name="Oval 741">
              <a:extLst>
                <a:ext uri="{FF2B5EF4-FFF2-40B4-BE49-F238E27FC236}">
                  <a16:creationId xmlns:a16="http://schemas.microsoft.com/office/drawing/2014/main" id="{08146318-E78A-47D0-A46D-D81E2EB7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1766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2" name="Oval 742">
              <a:extLst>
                <a:ext uri="{FF2B5EF4-FFF2-40B4-BE49-F238E27FC236}">
                  <a16:creationId xmlns:a16="http://schemas.microsoft.com/office/drawing/2014/main" id="{F585A68C-598B-45BB-AD86-89A30EE0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224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3" name="Oval 743">
              <a:extLst>
                <a:ext uri="{FF2B5EF4-FFF2-40B4-BE49-F238E27FC236}">
                  <a16:creationId xmlns:a16="http://schemas.microsoft.com/office/drawing/2014/main" id="{8D2E2A31-AC8E-49DD-8592-3648E8701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44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4" name="Oval 744">
              <a:extLst>
                <a:ext uri="{FF2B5EF4-FFF2-40B4-BE49-F238E27FC236}">
                  <a16:creationId xmlns:a16="http://schemas.microsoft.com/office/drawing/2014/main" id="{43134168-EE9D-433C-9F70-F4BA9FE9A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07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5" name="Oval 745">
              <a:extLst>
                <a:ext uri="{FF2B5EF4-FFF2-40B4-BE49-F238E27FC236}">
                  <a16:creationId xmlns:a16="http://schemas.microsoft.com/office/drawing/2014/main" id="{7D829EA3-1069-4ABB-954E-D952317AC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82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6" name="Oval 746">
              <a:extLst>
                <a:ext uri="{FF2B5EF4-FFF2-40B4-BE49-F238E27FC236}">
                  <a16:creationId xmlns:a16="http://schemas.microsoft.com/office/drawing/2014/main" id="{8B8860AC-4AF3-4C17-97C8-0D4DAA8FD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240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7" name="Oval 747">
              <a:extLst>
                <a:ext uri="{FF2B5EF4-FFF2-40B4-BE49-F238E27FC236}">
                  <a16:creationId xmlns:a16="http://schemas.microsoft.com/office/drawing/2014/main" id="{C1041061-D535-4F56-BBD6-DA73C2DA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69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8" name="Oval 748">
              <a:extLst>
                <a:ext uri="{FF2B5EF4-FFF2-40B4-BE49-F238E27FC236}">
                  <a16:creationId xmlns:a16="http://schemas.microsoft.com/office/drawing/2014/main" id="{1BEACCDB-399C-43FB-81DF-57FBC99E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308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9" name="Oval 749">
              <a:extLst>
                <a:ext uri="{FF2B5EF4-FFF2-40B4-BE49-F238E27FC236}">
                  <a16:creationId xmlns:a16="http://schemas.microsoft.com/office/drawing/2014/main" id="{723B0DBD-CBD0-421F-9A04-6AFAE91CC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203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0" name="Oval 750">
              <a:extLst>
                <a:ext uri="{FF2B5EF4-FFF2-40B4-BE49-F238E27FC236}">
                  <a16:creationId xmlns:a16="http://schemas.microsoft.com/office/drawing/2014/main" id="{7A62FEFD-5340-423F-B4B6-BADCBF6D6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91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1" name="Oval 751">
              <a:extLst>
                <a:ext uri="{FF2B5EF4-FFF2-40B4-BE49-F238E27FC236}">
                  <a16:creationId xmlns:a16="http://schemas.microsoft.com/office/drawing/2014/main" id="{C14BF3AF-2CFC-43BF-8DA5-49021E58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229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2" name="Oval 752">
              <a:extLst>
                <a:ext uri="{FF2B5EF4-FFF2-40B4-BE49-F238E27FC236}">
                  <a16:creationId xmlns:a16="http://schemas.microsoft.com/office/drawing/2014/main" id="{B1C15822-D9DE-4F0D-9796-1C89C37F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89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3" name="Oval 753">
              <a:extLst>
                <a:ext uri="{FF2B5EF4-FFF2-40B4-BE49-F238E27FC236}">
                  <a16:creationId xmlns:a16="http://schemas.microsoft.com/office/drawing/2014/main" id="{088B327D-A88C-4AB3-8D2E-919553F5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217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4" name="Oval 754">
              <a:extLst>
                <a:ext uri="{FF2B5EF4-FFF2-40B4-BE49-F238E27FC236}">
                  <a16:creationId xmlns:a16="http://schemas.microsoft.com/office/drawing/2014/main" id="{71C10BCC-33C3-48C8-8887-76617686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51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5" name="Oval 755">
              <a:extLst>
                <a:ext uri="{FF2B5EF4-FFF2-40B4-BE49-F238E27FC236}">
                  <a16:creationId xmlns:a16="http://schemas.microsoft.com/office/drawing/2014/main" id="{62EA4246-28A8-4E7D-92D1-E11F3A5F5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60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6" name="Oval 756">
              <a:extLst>
                <a:ext uri="{FF2B5EF4-FFF2-40B4-BE49-F238E27FC236}">
                  <a16:creationId xmlns:a16="http://schemas.microsoft.com/office/drawing/2014/main" id="{FFBABFF4-FB5A-4978-9427-921584F0C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178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7" name="Oval 757">
              <a:extLst>
                <a:ext uri="{FF2B5EF4-FFF2-40B4-BE49-F238E27FC236}">
                  <a16:creationId xmlns:a16="http://schemas.microsoft.com/office/drawing/2014/main" id="{8EE2048C-4B5C-4C1A-B585-DB87E74DD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96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8" name="Oval 758">
              <a:extLst>
                <a:ext uri="{FF2B5EF4-FFF2-40B4-BE49-F238E27FC236}">
                  <a16:creationId xmlns:a16="http://schemas.microsoft.com/office/drawing/2014/main" id="{B8DCDED4-4D4C-4F85-91AB-78767EF2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303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9" name="Oval 759">
              <a:extLst>
                <a:ext uri="{FF2B5EF4-FFF2-40B4-BE49-F238E27FC236}">
                  <a16:creationId xmlns:a16="http://schemas.microsoft.com/office/drawing/2014/main" id="{8F7D4068-C2B8-4BE2-BAD7-A3A456B65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61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0" name="Oval 760">
              <a:extLst>
                <a:ext uri="{FF2B5EF4-FFF2-40B4-BE49-F238E27FC236}">
                  <a16:creationId xmlns:a16="http://schemas.microsoft.com/office/drawing/2014/main" id="{D575CEBA-60DC-469F-8DCD-184E91F7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174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1" name="Oval 761">
              <a:extLst>
                <a:ext uri="{FF2B5EF4-FFF2-40B4-BE49-F238E27FC236}">
                  <a16:creationId xmlns:a16="http://schemas.microsoft.com/office/drawing/2014/main" id="{7D219979-52F3-4502-B5CC-9FC6738F8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63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2" name="Oval 762">
              <a:extLst>
                <a:ext uri="{FF2B5EF4-FFF2-40B4-BE49-F238E27FC236}">
                  <a16:creationId xmlns:a16="http://schemas.microsoft.com/office/drawing/2014/main" id="{4F2331E9-0155-4A33-9093-FBDEFB546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856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3" name="Oval 763">
              <a:extLst>
                <a:ext uri="{FF2B5EF4-FFF2-40B4-BE49-F238E27FC236}">
                  <a16:creationId xmlns:a16="http://schemas.microsoft.com/office/drawing/2014/main" id="{DD9E1B32-8E4A-490E-B5A8-FAECF3BA5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41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4" name="Oval 764">
              <a:extLst>
                <a:ext uri="{FF2B5EF4-FFF2-40B4-BE49-F238E27FC236}">
                  <a16:creationId xmlns:a16="http://schemas.microsoft.com/office/drawing/2014/main" id="{A56FE546-0166-454F-9FBF-0CF20E2D5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145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5" name="Oval 765">
              <a:extLst>
                <a:ext uri="{FF2B5EF4-FFF2-40B4-BE49-F238E27FC236}">
                  <a16:creationId xmlns:a16="http://schemas.microsoft.com/office/drawing/2014/main" id="{E2D069CC-1671-4518-9F83-7458BD12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185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6" name="Oval 766">
              <a:extLst>
                <a:ext uri="{FF2B5EF4-FFF2-40B4-BE49-F238E27FC236}">
                  <a16:creationId xmlns:a16="http://schemas.microsoft.com/office/drawing/2014/main" id="{9D600A57-557B-471B-A8A1-94B01F54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39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7" name="Oval 767">
              <a:extLst>
                <a:ext uri="{FF2B5EF4-FFF2-40B4-BE49-F238E27FC236}">
                  <a16:creationId xmlns:a16="http://schemas.microsoft.com/office/drawing/2014/main" id="{E3D3829F-5935-41E6-B8D2-36BC51C6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18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8" name="Oval 768">
              <a:extLst>
                <a:ext uri="{FF2B5EF4-FFF2-40B4-BE49-F238E27FC236}">
                  <a16:creationId xmlns:a16="http://schemas.microsoft.com/office/drawing/2014/main" id="{8D23B438-CE4D-442B-9043-A59312F5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43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9" name="Oval 769">
              <a:extLst>
                <a:ext uri="{FF2B5EF4-FFF2-40B4-BE49-F238E27FC236}">
                  <a16:creationId xmlns:a16="http://schemas.microsoft.com/office/drawing/2014/main" id="{D385D4D5-32F0-4E3C-A604-4C0D721CA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48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0" name="Oval 770">
              <a:extLst>
                <a:ext uri="{FF2B5EF4-FFF2-40B4-BE49-F238E27FC236}">
                  <a16:creationId xmlns:a16="http://schemas.microsoft.com/office/drawing/2014/main" id="{92999C9F-D626-4D88-ADF3-F1ED0065C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952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1" name="Oval 771">
              <a:extLst>
                <a:ext uri="{FF2B5EF4-FFF2-40B4-BE49-F238E27FC236}">
                  <a16:creationId xmlns:a16="http://schemas.microsoft.com/office/drawing/2014/main" id="{8214896F-D358-45CC-AF54-761994B01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37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2" name="Oval 772">
              <a:extLst>
                <a:ext uri="{FF2B5EF4-FFF2-40B4-BE49-F238E27FC236}">
                  <a16:creationId xmlns:a16="http://schemas.microsoft.com/office/drawing/2014/main" id="{E0F10E08-9EA4-4FF5-9133-E14466FE4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68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3" name="Oval 773">
              <a:extLst>
                <a:ext uri="{FF2B5EF4-FFF2-40B4-BE49-F238E27FC236}">
                  <a16:creationId xmlns:a16="http://schemas.microsoft.com/office/drawing/2014/main" id="{0972900F-5767-4B81-8414-C8AE84B71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873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4" name="Oval 774">
              <a:extLst>
                <a:ext uri="{FF2B5EF4-FFF2-40B4-BE49-F238E27FC236}">
                  <a16:creationId xmlns:a16="http://schemas.microsoft.com/office/drawing/2014/main" id="{1270B990-1E80-4C79-AD9A-8CADD95FF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1783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5" name="Oval 775">
              <a:extLst>
                <a:ext uri="{FF2B5EF4-FFF2-40B4-BE49-F238E27FC236}">
                  <a16:creationId xmlns:a16="http://schemas.microsoft.com/office/drawing/2014/main" id="{9F6F49A8-2FC4-42E6-95CD-CC2457DCA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218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6" name="Oval 776">
              <a:extLst>
                <a:ext uri="{FF2B5EF4-FFF2-40B4-BE49-F238E27FC236}">
                  <a16:creationId xmlns:a16="http://schemas.microsoft.com/office/drawing/2014/main" id="{DCB0BBFE-02CA-424A-92FE-E9885A69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39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7" name="Oval 777">
              <a:extLst>
                <a:ext uri="{FF2B5EF4-FFF2-40B4-BE49-F238E27FC236}">
                  <a16:creationId xmlns:a16="http://schemas.microsoft.com/office/drawing/2014/main" id="{25978EE6-BEE6-4555-980A-234CDF1C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259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8" name="Oval 778">
              <a:extLst>
                <a:ext uri="{FF2B5EF4-FFF2-40B4-BE49-F238E27FC236}">
                  <a16:creationId xmlns:a16="http://schemas.microsoft.com/office/drawing/2014/main" id="{FA5F33D8-392C-4BDA-8360-C6F9ECCB9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65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9" name="Oval 779">
              <a:extLst>
                <a:ext uri="{FF2B5EF4-FFF2-40B4-BE49-F238E27FC236}">
                  <a16:creationId xmlns:a16="http://schemas.microsoft.com/office/drawing/2014/main" id="{B906128A-A3BF-4979-A076-D78B5ADD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540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0" name="Oval 780">
              <a:extLst>
                <a:ext uri="{FF2B5EF4-FFF2-40B4-BE49-F238E27FC236}">
                  <a16:creationId xmlns:a16="http://schemas.microsoft.com/office/drawing/2014/main" id="{649CFC9B-6CE7-45D9-B616-E72928874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" y="173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1" name="Oval 781">
              <a:extLst>
                <a:ext uri="{FF2B5EF4-FFF2-40B4-BE49-F238E27FC236}">
                  <a16:creationId xmlns:a16="http://schemas.microsoft.com/office/drawing/2014/main" id="{A4D36711-A0EC-4901-9434-7DF1485A7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50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2" name="Oval 782">
              <a:extLst>
                <a:ext uri="{FF2B5EF4-FFF2-40B4-BE49-F238E27FC236}">
                  <a16:creationId xmlns:a16="http://schemas.microsoft.com/office/drawing/2014/main" id="{B09DC572-D4C3-4358-B4F2-45C55BFCD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169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3" name="Oval 783">
              <a:extLst>
                <a:ext uri="{FF2B5EF4-FFF2-40B4-BE49-F238E27FC236}">
                  <a16:creationId xmlns:a16="http://schemas.microsoft.com/office/drawing/2014/main" id="{6E3A5826-1ED6-4C64-8C3E-BFB60C6E3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77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4" name="Oval 784">
              <a:extLst>
                <a:ext uri="{FF2B5EF4-FFF2-40B4-BE49-F238E27FC236}">
                  <a16:creationId xmlns:a16="http://schemas.microsoft.com/office/drawing/2014/main" id="{C6471C50-12FD-4592-AAFC-D85C53633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81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5" name="Oval 785">
              <a:extLst>
                <a:ext uri="{FF2B5EF4-FFF2-40B4-BE49-F238E27FC236}">
                  <a16:creationId xmlns:a16="http://schemas.microsoft.com/office/drawing/2014/main" id="{F4D7DD6E-8ED0-458E-AD7A-8D709027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003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6" name="Oval 786">
              <a:extLst>
                <a:ext uri="{FF2B5EF4-FFF2-40B4-BE49-F238E27FC236}">
                  <a16:creationId xmlns:a16="http://schemas.microsoft.com/office/drawing/2014/main" id="{79F5EA7C-C2B1-42CB-B1A5-2704D355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43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7" name="Oval 787">
              <a:extLst>
                <a:ext uri="{FF2B5EF4-FFF2-40B4-BE49-F238E27FC236}">
                  <a16:creationId xmlns:a16="http://schemas.microsoft.com/office/drawing/2014/main" id="{017D2901-AC58-42BC-A03F-A2CC94F7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157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8" name="Oval 788">
              <a:extLst>
                <a:ext uri="{FF2B5EF4-FFF2-40B4-BE49-F238E27FC236}">
                  <a16:creationId xmlns:a16="http://schemas.microsoft.com/office/drawing/2014/main" id="{E7298B97-DD1A-48B1-A45F-9B4CB7BE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230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9" name="Oval 789">
              <a:extLst>
                <a:ext uri="{FF2B5EF4-FFF2-40B4-BE49-F238E27FC236}">
                  <a16:creationId xmlns:a16="http://schemas.microsoft.com/office/drawing/2014/main" id="{DD858EAD-C073-4D29-8F2E-09A7D77E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205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0" name="Oval 790">
              <a:extLst>
                <a:ext uri="{FF2B5EF4-FFF2-40B4-BE49-F238E27FC236}">
                  <a16:creationId xmlns:a16="http://schemas.microsoft.com/office/drawing/2014/main" id="{C28EB7DF-A466-4EA6-A890-B259E870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72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1" name="Oval 791">
              <a:extLst>
                <a:ext uri="{FF2B5EF4-FFF2-40B4-BE49-F238E27FC236}">
                  <a16:creationId xmlns:a16="http://schemas.microsoft.com/office/drawing/2014/main" id="{36D48DF6-26EA-43F2-A47D-FBB5AF0F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00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2" name="Oval 792">
              <a:extLst>
                <a:ext uri="{FF2B5EF4-FFF2-40B4-BE49-F238E27FC236}">
                  <a16:creationId xmlns:a16="http://schemas.microsoft.com/office/drawing/2014/main" id="{854BF51D-39CD-489D-8C97-B2E5BD5B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1495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3" name="Oval 793">
              <a:extLst>
                <a:ext uri="{FF2B5EF4-FFF2-40B4-BE49-F238E27FC236}">
                  <a16:creationId xmlns:a16="http://schemas.microsoft.com/office/drawing/2014/main" id="{8D865501-E8B6-43ED-9088-33589B1E6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2308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4" name="Oval 794">
              <a:extLst>
                <a:ext uri="{FF2B5EF4-FFF2-40B4-BE49-F238E27FC236}">
                  <a16:creationId xmlns:a16="http://schemas.microsoft.com/office/drawing/2014/main" id="{F865C653-FC92-41D1-9AD2-0530D2BEF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687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5" name="Oval 795">
              <a:extLst>
                <a:ext uri="{FF2B5EF4-FFF2-40B4-BE49-F238E27FC236}">
                  <a16:creationId xmlns:a16="http://schemas.microsoft.com/office/drawing/2014/main" id="{9EF4301E-4504-4D2D-8F15-309DE09B0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161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6" name="Oval 796">
              <a:extLst>
                <a:ext uri="{FF2B5EF4-FFF2-40B4-BE49-F238E27FC236}">
                  <a16:creationId xmlns:a16="http://schemas.microsoft.com/office/drawing/2014/main" id="{F96696A6-C4B5-40E3-99CF-6A609211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74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7" name="Oval 797">
              <a:extLst>
                <a:ext uri="{FF2B5EF4-FFF2-40B4-BE49-F238E27FC236}">
                  <a16:creationId xmlns:a16="http://schemas.microsoft.com/office/drawing/2014/main" id="{BF71F239-9A5D-4609-86A0-174E15F9B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783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8" name="Oval 798">
              <a:extLst>
                <a:ext uri="{FF2B5EF4-FFF2-40B4-BE49-F238E27FC236}">
                  <a16:creationId xmlns:a16="http://schemas.microsoft.com/office/drawing/2014/main" id="{3B24F2B1-CA35-4CDC-B88F-E246009E0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2342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9" name="Oval 799">
              <a:extLst>
                <a:ext uri="{FF2B5EF4-FFF2-40B4-BE49-F238E27FC236}">
                  <a16:creationId xmlns:a16="http://schemas.microsoft.com/office/drawing/2014/main" id="{47357D3D-0936-4963-A86A-F262CC60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129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0" name="Oval 800">
              <a:extLst>
                <a:ext uri="{FF2B5EF4-FFF2-40B4-BE49-F238E27FC236}">
                  <a16:creationId xmlns:a16="http://schemas.microsoft.com/office/drawing/2014/main" id="{0017E2E0-A07D-402A-B74A-CA409BCF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91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1" name="Oval 801">
              <a:extLst>
                <a:ext uri="{FF2B5EF4-FFF2-40B4-BE49-F238E27FC236}">
                  <a16:creationId xmlns:a16="http://schemas.microsoft.com/office/drawing/2014/main" id="{294A7340-9D17-4FC5-904C-37E82CA1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308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2" name="Oval 802">
              <a:extLst>
                <a:ext uri="{FF2B5EF4-FFF2-40B4-BE49-F238E27FC236}">
                  <a16:creationId xmlns:a16="http://schemas.microsoft.com/office/drawing/2014/main" id="{602B6505-12B1-42E3-B457-0B057FA4C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21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3" name="Oval 803">
              <a:extLst>
                <a:ext uri="{FF2B5EF4-FFF2-40B4-BE49-F238E27FC236}">
                  <a16:creationId xmlns:a16="http://schemas.microsoft.com/office/drawing/2014/main" id="{7B6097F0-C6E5-4969-BA0D-C87A1A5E3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237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4" name="Oval 804">
              <a:extLst>
                <a:ext uri="{FF2B5EF4-FFF2-40B4-BE49-F238E27FC236}">
                  <a16:creationId xmlns:a16="http://schemas.microsoft.com/office/drawing/2014/main" id="{923269FE-EE85-43EC-858E-AD0DB9BF5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195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5" name="Oval 805">
              <a:extLst>
                <a:ext uri="{FF2B5EF4-FFF2-40B4-BE49-F238E27FC236}">
                  <a16:creationId xmlns:a16="http://schemas.microsoft.com/office/drawing/2014/main" id="{A48D5D92-A126-48E8-82D2-3FF9C573D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65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6" name="Oval 806">
              <a:extLst>
                <a:ext uri="{FF2B5EF4-FFF2-40B4-BE49-F238E27FC236}">
                  <a16:creationId xmlns:a16="http://schemas.microsoft.com/office/drawing/2014/main" id="{43F2F1DF-91AF-435D-BA18-1B339C0B3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98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7" name="Oval 807">
              <a:extLst>
                <a:ext uri="{FF2B5EF4-FFF2-40B4-BE49-F238E27FC236}">
                  <a16:creationId xmlns:a16="http://schemas.microsoft.com/office/drawing/2014/main" id="{43148CB4-4C87-4FD7-8E0B-A2C59433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180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8" name="Oval 808">
              <a:extLst>
                <a:ext uri="{FF2B5EF4-FFF2-40B4-BE49-F238E27FC236}">
                  <a16:creationId xmlns:a16="http://schemas.microsoft.com/office/drawing/2014/main" id="{97D8540D-A84C-491A-A5F1-0646DD02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59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589" name="Group 1010">
            <a:extLst>
              <a:ext uri="{FF2B5EF4-FFF2-40B4-BE49-F238E27FC236}">
                <a16:creationId xmlns:a16="http://schemas.microsoft.com/office/drawing/2014/main" id="{6968CBC0-03EA-4C26-9466-0B2B5657EEEC}"/>
              </a:ext>
            </a:extLst>
          </p:cNvPr>
          <p:cNvGrpSpPr>
            <a:grpSpLocks/>
          </p:cNvGrpSpPr>
          <p:nvPr/>
        </p:nvGrpSpPr>
        <p:grpSpPr bwMode="auto">
          <a:xfrm>
            <a:off x="5097463" y="1349376"/>
            <a:ext cx="4386262" cy="3006725"/>
            <a:chOff x="2251" y="850"/>
            <a:chExt cx="2763" cy="1894"/>
          </a:xfrm>
        </p:grpSpPr>
        <p:sp>
          <p:nvSpPr>
            <p:cNvPr id="5930" name="Oval 810">
              <a:extLst>
                <a:ext uri="{FF2B5EF4-FFF2-40B4-BE49-F238E27FC236}">
                  <a16:creationId xmlns:a16="http://schemas.microsoft.com/office/drawing/2014/main" id="{E961B672-247B-40DD-AD03-EBF8D0AE4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210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1" name="Oval 811">
              <a:extLst>
                <a:ext uri="{FF2B5EF4-FFF2-40B4-BE49-F238E27FC236}">
                  <a16:creationId xmlns:a16="http://schemas.microsoft.com/office/drawing/2014/main" id="{E69D6594-DC3C-49BA-8D30-AAB113B1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60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2" name="Oval 812">
              <a:extLst>
                <a:ext uri="{FF2B5EF4-FFF2-40B4-BE49-F238E27FC236}">
                  <a16:creationId xmlns:a16="http://schemas.microsoft.com/office/drawing/2014/main" id="{FA59555A-84C6-499B-A44C-5FCAC9AEA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93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3" name="Oval 813">
              <a:extLst>
                <a:ext uri="{FF2B5EF4-FFF2-40B4-BE49-F238E27FC236}">
                  <a16:creationId xmlns:a16="http://schemas.microsoft.com/office/drawing/2014/main" id="{70E60A05-5990-45C7-951A-FCBD8F15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97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4" name="Oval 814">
              <a:extLst>
                <a:ext uri="{FF2B5EF4-FFF2-40B4-BE49-F238E27FC236}">
                  <a16:creationId xmlns:a16="http://schemas.microsoft.com/office/drawing/2014/main" id="{5197BA9E-6D00-45B1-B859-3E225AF6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75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5" name="Oval 815">
              <a:extLst>
                <a:ext uri="{FF2B5EF4-FFF2-40B4-BE49-F238E27FC236}">
                  <a16:creationId xmlns:a16="http://schemas.microsoft.com/office/drawing/2014/main" id="{7A4D05A8-352A-4E93-96A6-393F6118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93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6" name="Oval 816">
              <a:extLst>
                <a:ext uri="{FF2B5EF4-FFF2-40B4-BE49-F238E27FC236}">
                  <a16:creationId xmlns:a16="http://schemas.microsoft.com/office/drawing/2014/main" id="{C53CC2E5-92F8-4453-9460-C90C3CFB2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" y="2071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7" name="Oval 817">
              <a:extLst>
                <a:ext uri="{FF2B5EF4-FFF2-40B4-BE49-F238E27FC236}">
                  <a16:creationId xmlns:a16="http://schemas.microsoft.com/office/drawing/2014/main" id="{9E0339ED-2B5C-4732-9599-4491385B7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280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8" name="Oval 818">
              <a:extLst>
                <a:ext uri="{FF2B5EF4-FFF2-40B4-BE49-F238E27FC236}">
                  <a16:creationId xmlns:a16="http://schemas.microsoft.com/office/drawing/2014/main" id="{0526708A-D696-4D56-B721-29129265F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1856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9" name="Oval 819">
              <a:extLst>
                <a:ext uri="{FF2B5EF4-FFF2-40B4-BE49-F238E27FC236}">
                  <a16:creationId xmlns:a16="http://schemas.microsoft.com/office/drawing/2014/main" id="{979A217F-0276-4C29-BC35-C54A4F722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186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0" name="Oval 820">
              <a:extLst>
                <a:ext uri="{FF2B5EF4-FFF2-40B4-BE49-F238E27FC236}">
                  <a16:creationId xmlns:a16="http://schemas.microsoft.com/office/drawing/2014/main" id="{FB3D2CC8-5070-473A-8F5C-DB36CC429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00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1" name="Oval 821">
              <a:extLst>
                <a:ext uri="{FF2B5EF4-FFF2-40B4-BE49-F238E27FC236}">
                  <a16:creationId xmlns:a16="http://schemas.microsoft.com/office/drawing/2014/main" id="{87E236C2-3173-46B4-BAFB-4B0FBA720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238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2" name="Oval 822">
              <a:extLst>
                <a:ext uri="{FF2B5EF4-FFF2-40B4-BE49-F238E27FC236}">
                  <a16:creationId xmlns:a16="http://schemas.microsoft.com/office/drawing/2014/main" id="{E87A2EA3-2363-43A6-8D1A-5D0F06C43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43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3" name="Oval 823">
              <a:extLst>
                <a:ext uri="{FF2B5EF4-FFF2-40B4-BE49-F238E27FC236}">
                  <a16:creationId xmlns:a16="http://schemas.microsoft.com/office/drawing/2014/main" id="{547CFCB4-A168-4103-9F44-DFC4456F8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20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4" name="Oval 824">
              <a:extLst>
                <a:ext uri="{FF2B5EF4-FFF2-40B4-BE49-F238E27FC236}">
                  <a16:creationId xmlns:a16="http://schemas.microsoft.com/office/drawing/2014/main" id="{FBFDA1AE-DEDA-474F-A8B8-FEB480D5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183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5" name="Oval 825">
              <a:extLst>
                <a:ext uri="{FF2B5EF4-FFF2-40B4-BE49-F238E27FC236}">
                  <a16:creationId xmlns:a16="http://schemas.microsoft.com/office/drawing/2014/main" id="{1E0C45F9-584A-4DB8-BC86-765F7CBA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85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6" name="Oval 826">
              <a:extLst>
                <a:ext uri="{FF2B5EF4-FFF2-40B4-BE49-F238E27FC236}">
                  <a16:creationId xmlns:a16="http://schemas.microsoft.com/office/drawing/2014/main" id="{C5AC98BD-2D65-4AFD-A1A0-DEBBDE40F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1472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7" name="Oval 827">
              <a:extLst>
                <a:ext uri="{FF2B5EF4-FFF2-40B4-BE49-F238E27FC236}">
                  <a16:creationId xmlns:a16="http://schemas.microsoft.com/office/drawing/2014/main" id="{8434EE16-F277-496A-B349-BB3106A4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95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8" name="Oval 828">
              <a:extLst>
                <a:ext uri="{FF2B5EF4-FFF2-40B4-BE49-F238E27FC236}">
                  <a16:creationId xmlns:a16="http://schemas.microsoft.com/office/drawing/2014/main" id="{DCC8C8FF-C520-4C85-98E1-A59B8511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215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9" name="Oval 829">
              <a:extLst>
                <a:ext uri="{FF2B5EF4-FFF2-40B4-BE49-F238E27FC236}">
                  <a16:creationId xmlns:a16="http://schemas.microsoft.com/office/drawing/2014/main" id="{A8928D68-9372-4293-8221-6FDED8CD6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2065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0" name="Oval 830">
              <a:extLst>
                <a:ext uri="{FF2B5EF4-FFF2-40B4-BE49-F238E27FC236}">
                  <a16:creationId xmlns:a16="http://schemas.microsoft.com/office/drawing/2014/main" id="{E1838349-1E52-485C-9B2D-C37BD4A31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1822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1" name="Oval 831">
              <a:extLst>
                <a:ext uri="{FF2B5EF4-FFF2-40B4-BE49-F238E27FC236}">
                  <a16:creationId xmlns:a16="http://schemas.microsoft.com/office/drawing/2014/main" id="{C0C1F351-C69C-4281-97E6-0B500D02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193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2" name="Oval 832">
              <a:extLst>
                <a:ext uri="{FF2B5EF4-FFF2-40B4-BE49-F238E27FC236}">
                  <a16:creationId xmlns:a16="http://schemas.microsoft.com/office/drawing/2014/main" id="{0848809E-80AE-4ADB-B4F3-DA1E6F3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238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3" name="Oval 833">
              <a:extLst>
                <a:ext uri="{FF2B5EF4-FFF2-40B4-BE49-F238E27FC236}">
                  <a16:creationId xmlns:a16="http://schemas.microsoft.com/office/drawing/2014/main" id="{A7845B70-DABE-4AD2-B5BA-5901040C6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51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4" name="Oval 834">
              <a:extLst>
                <a:ext uri="{FF2B5EF4-FFF2-40B4-BE49-F238E27FC236}">
                  <a16:creationId xmlns:a16="http://schemas.microsoft.com/office/drawing/2014/main" id="{0884279E-ED98-4E94-9301-3678F7C01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203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5" name="Oval 835">
              <a:extLst>
                <a:ext uri="{FF2B5EF4-FFF2-40B4-BE49-F238E27FC236}">
                  <a16:creationId xmlns:a16="http://schemas.microsoft.com/office/drawing/2014/main" id="{5D14EE59-9D82-4DEE-B0CD-AC8C4773A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99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6" name="Oval 836">
              <a:extLst>
                <a:ext uri="{FF2B5EF4-FFF2-40B4-BE49-F238E27FC236}">
                  <a16:creationId xmlns:a16="http://schemas.microsoft.com/office/drawing/2014/main" id="{4B3FF640-FDAD-4467-94B8-F0CB6E61F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873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7" name="Oval 837">
              <a:extLst>
                <a:ext uri="{FF2B5EF4-FFF2-40B4-BE49-F238E27FC236}">
                  <a16:creationId xmlns:a16="http://schemas.microsoft.com/office/drawing/2014/main" id="{23974E9A-54A7-475B-80CF-C794E127E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95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8" name="Oval 838">
              <a:extLst>
                <a:ext uri="{FF2B5EF4-FFF2-40B4-BE49-F238E27FC236}">
                  <a16:creationId xmlns:a16="http://schemas.microsoft.com/office/drawing/2014/main" id="{7BDDCC8E-9681-4583-BE3D-C728C81A0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183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9" name="Oval 839">
              <a:extLst>
                <a:ext uri="{FF2B5EF4-FFF2-40B4-BE49-F238E27FC236}">
                  <a16:creationId xmlns:a16="http://schemas.microsoft.com/office/drawing/2014/main" id="{F7D5C214-20DE-4C79-BCE9-0BC34D9D7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179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0" name="Oval 840">
              <a:extLst>
                <a:ext uri="{FF2B5EF4-FFF2-40B4-BE49-F238E27FC236}">
                  <a16:creationId xmlns:a16="http://schemas.microsoft.com/office/drawing/2014/main" id="{B99983D4-1197-4B60-892A-79BBEA618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68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1" name="Oval 841">
              <a:extLst>
                <a:ext uri="{FF2B5EF4-FFF2-40B4-BE49-F238E27FC236}">
                  <a16:creationId xmlns:a16="http://schemas.microsoft.com/office/drawing/2014/main" id="{2C8A3665-6A57-48F8-B568-E83B7D53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95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2" name="Oval 842">
              <a:extLst>
                <a:ext uri="{FF2B5EF4-FFF2-40B4-BE49-F238E27FC236}">
                  <a16:creationId xmlns:a16="http://schemas.microsoft.com/office/drawing/2014/main" id="{7BB449A6-71D5-4EB9-B59D-B268955B2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254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3" name="Oval 843">
              <a:extLst>
                <a:ext uri="{FF2B5EF4-FFF2-40B4-BE49-F238E27FC236}">
                  <a16:creationId xmlns:a16="http://schemas.microsoft.com/office/drawing/2014/main" id="{5EE54BAE-F2F8-4BD9-A3BB-B9839C4EC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22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4" name="Oval 844">
              <a:extLst>
                <a:ext uri="{FF2B5EF4-FFF2-40B4-BE49-F238E27FC236}">
                  <a16:creationId xmlns:a16="http://schemas.microsoft.com/office/drawing/2014/main" id="{86DEECD5-9195-4023-96AB-99A539D3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11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5" name="Oval 845">
              <a:extLst>
                <a:ext uri="{FF2B5EF4-FFF2-40B4-BE49-F238E27FC236}">
                  <a16:creationId xmlns:a16="http://schemas.microsoft.com/office/drawing/2014/main" id="{22FF0FE6-7C29-4BCD-9A31-7A4A38005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" y="1766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6" name="Oval 846">
              <a:extLst>
                <a:ext uri="{FF2B5EF4-FFF2-40B4-BE49-F238E27FC236}">
                  <a16:creationId xmlns:a16="http://schemas.microsoft.com/office/drawing/2014/main" id="{6C4A2E44-1924-43C2-AD99-5B5045A75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2003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7" name="Oval 847">
              <a:extLst>
                <a:ext uri="{FF2B5EF4-FFF2-40B4-BE49-F238E27FC236}">
                  <a16:creationId xmlns:a16="http://schemas.microsoft.com/office/drawing/2014/main" id="{0006AEC0-F4AF-4861-B4B5-AD1669E8C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7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8" name="Oval 848">
              <a:extLst>
                <a:ext uri="{FF2B5EF4-FFF2-40B4-BE49-F238E27FC236}">
                  <a16:creationId xmlns:a16="http://schemas.microsoft.com/office/drawing/2014/main" id="{6DAB5341-CED4-46E4-B770-B75F66736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35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9" name="Oval 849">
              <a:extLst>
                <a:ext uri="{FF2B5EF4-FFF2-40B4-BE49-F238E27FC236}">
                  <a16:creationId xmlns:a16="http://schemas.microsoft.com/office/drawing/2014/main" id="{B37E5278-03E9-4B8E-9001-C06592F4F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466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0" name="Oval 850">
              <a:extLst>
                <a:ext uri="{FF2B5EF4-FFF2-40B4-BE49-F238E27FC236}">
                  <a16:creationId xmlns:a16="http://schemas.microsoft.com/office/drawing/2014/main" id="{4F2B457C-DF3D-4103-99EF-1C48796A1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177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1" name="Oval 851">
              <a:extLst>
                <a:ext uri="{FF2B5EF4-FFF2-40B4-BE49-F238E27FC236}">
                  <a16:creationId xmlns:a16="http://schemas.microsoft.com/office/drawing/2014/main" id="{BA139EDA-9CD1-43DE-A1D6-4EA23C8C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5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2" name="Oval 852">
              <a:extLst>
                <a:ext uri="{FF2B5EF4-FFF2-40B4-BE49-F238E27FC236}">
                  <a16:creationId xmlns:a16="http://schemas.microsoft.com/office/drawing/2014/main" id="{AD361BBD-8EE9-47B9-93B2-09F6D658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29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3" name="Oval 853">
              <a:extLst>
                <a:ext uri="{FF2B5EF4-FFF2-40B4-BE49-F238E27FC236}">
                  <a16:creationId xmlns:a16="http://schemas.microsoft.com/office/drawing/2014/main" id="{C31096AD-AB7E-481A-9778-E657C9CC9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207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4" name="Oval 854">
              <a:extLst>
                <a:ext uri="{FF2B5EF4-FFF2-40B4-BE49-F238E27FC236}">
                  <a16:creationId xmlns:a16="http://schemas.microsoft.com/office/drawing/2014/main" id="{8AC99541-9CBE-4404-8007-28A66E7F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181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5" name="Oval 855">
              <a:extLst>
                <a:ext uri="{FF2B5EF4-FFF2-40B4-BE49-F238E27FC236}">
                  <a16:creationId xmlns:a16="http://schemas.microsoft.com/office/drawing/2014/main" id="{799A7902-C610-429C-8BAE-1C98D4C0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13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6" name="Oval 856">
              <a:extLst>
                <a:ext uri="{FF2B5EF4-FFF2-40B4-BE49-F238E27FC236}">
                  <a16:creationId xmlns:a16="http://schemas.microsoft.com/office/drawing/2014/main" id="{F334F17C-B55D-4FE7-803A-00C6FEDE7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58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7" name="Oval 857">
              <a:extLst>
                <a:ext uri="{FF2B5EF4-FFF2-40B4-BE49-F238E27FC236}">
                  <a16:creationId xmlns:a16="http://schemas.microsoft.com/office/drawing/2014/main" id="{6850F1FC-E732-4C73-8C57-F78DE38E4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09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8" name="Oval 858">
              <a:extLst>
                <a:ext uri="{FF2B5EF4-FFF2-40B4-BE49-F238E27FC236}">
                  <a16:creationId xmlns:a16="http://schemas.microsoft.com/office/drawing/2014/main" id="{E0D17FEA-E7E9-4FD6-A14B-7906EA37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14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79" name="Oval 859">
              <a:extLst>
                <a:ext uri="{FF2B5EF4-FFF2-40B4-BE49-F238E27FC236}">
                  <a16:creationId xmlns:a16="http://schemas.microsoft.com/office/drawing/2014/main" id="{6D772CDC-F2F8-4CD8-83C2-C04FA13DA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170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0" name="Oval 860">
              <a:extLst>
                <a:ext uri="{FF2B5EF4-FFF2-40B4-BE49-F238E27FC236}">
                  <a16:creationId xmlns:a16="http://schemas.microsoft.com/office/drawing/2014/main" id="{A15C9101-883C-453F-AAC8-3657980E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18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1" name="Oval 861">
              <a:extLst>
                <a:ext uri="{FF2B5EF4-FFF2-40B4-BE49-F238E27FC236}">
                  <a16:creationId xmlns:a16="http://schemas.microsoft.com/office/drawing/2014/main" id="{0AEA4183-651A-4DB4-8D22-C0346AB2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153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2" name="Oval 862">
              <a:extLst>
                <a:ext uri="{FF2B5EF4-FFF2-40B4-BE49-F238E27FC236}">
                  <a16:creationId xmlns:a16="http://schemas.microsoft.com/office/drawing/2014/main" id="{B5712291-08D6-4209-9573-8748831F7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399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3" name="Oval 863">
              <a:extLst>
                <a:ext uri="{FF2B5EF4-FFF2-40B4-BE49-F238E27FC236}">
                  <a16:creationId xmlns:a16="http://schemas.microsoft.com/office/drawing/2014/main" id="{07CE8B7D-76D5-4B61-B684-A1FD38DF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12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4" name="Oval 864">
              <a:extLst>
                <a:ext uri="{FF2B5EF4-FFF2-40B4-BE49-F238E27FC236}">
                  <a16:creationId xmlns:a16="http://schemas.microsoft.com/office/drawing/2014/main" id="{5FD356E2-4339-4857-AE1E-E8ED9F88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16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5" name="Oval 865">
              <a:extLst>
                <a:ext uri="{FF2B5EF4-FFF2-40B4-BE49-F238E27FC236}">
                  <a16:creationId xmlns:a16="http://schemas.microsoft.com/office/drawing/2014/main" id="{F30A24EB-E5BB-449D-B88D-5271F2756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16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6" name="Oval 866">
              <a:extLst>
                <a:ext uri="{FF2B5EF4-FFF2-40B4-BE49-F238E27FC236}">
                  <a16:creationId xmlns:a16="http://schemas.microsoft.com/office/drawing/2014/main" id="{B0521D9E-D7D0-4FA8-B29D-43C467449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203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7" name="Oval 867">
              <a:extLst>
                <a:ext uri="{FF2B5EF4-FFF2-40B4-BE49-F238E27FC236}">
                  <a16:creationId xmlns:a16="http://schemas.microsoft.com/office/drawing/2014/main" id="{BAC0D8B8-0045-4762-A5A2-7A758180F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77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8" name="Oval 868">
              <a:extLst>
                <a:ext uri="{FF2B5EF4-FFF2-40B4-BE49-F238E27FC236}">
                  <a16:creationId xmlns:a16="http://schemas.microsoft.com/office/drawing/2014/main" id="{2DC0FEF7-EE85-49EB-B45D-0C154D8DD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174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89" name="Oval 869">
              <a:extLst>
                <a:ext uri="{FF2B5EF4-FFF2-40B4-BE49-F238E27FC236}">
                  <a16:creationId xmlns:a16="http://schemas.microsoft.com/office/drawing/2014/main" id="{C2E59185-D79E-447B-AF75-884042CC1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850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0" name="Oval 870">
              <a:extLst>
                <a:ext uri="{FF2B5EF4-FFF2-40B4-BE49-F238E27FC236}">
                  <a16:creationId xmlns:a16="http://schemas.microsoft.com/office/drawing/2014/main" id="{E844B361-6E89-45FB-BFC7-E61AE0AB3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8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1" name="Oval 871">
              <a:extLst>
                <a:ext uri="{FF2B5EF4-FFF2-40B4-BE49-F238E27FC236}">
                  <a16:creationId xmlns:a16="http://schemas.microsoft.com/office/drawing/2014/main" id="{C8F85245-EE94-4D44-B104-7BDFE1081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04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2" name="Oval 872">
              <a:extLst>
                <a:ext uri="{FF2B5EF4-FFF2-40B4-BE49-F238E27FC236}">
                  <a16:creationId xmlns:a16="http://schemas.microsoft.com/office/drawing/2014/main" id="{DE1F129E-14AA-430D-8F91-2CC40F3A4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64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3" name="Oval 873">
              <a:extLst>
                <a:ext uri="{FF2B5EF4-FFF2-40B4-BE49-F238E27FC236}">
                  <a16:creationId xmlns:a16="http://schemas.microsoft.com/office/drawing/2014/main" id="{F94203A5-9E06-45B2-B4A7-958603EE3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37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4" name="Oval 874">
              <a:extLst>
                <a:ext uri="{FF2B5EF4-FFF2-40B4-BE49-F238E27FC236}">
                  <a16:creationId xmlns:a16="http://schemas.microsoft.com/office/drawing/2014/main" id="{F8DE3E32-C832-42B8-8218-5A5D601A1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89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5" name="Oval 875">
              <a:extLst>
                <a:ext uri="{FF2B5EF4-FFF2-40B4-BE49-F238E27FC236}">
                  <a16:creationId xmlns:a16="http://schemas.microsoft.com/office/drawing/2014/main" id="{DBDF9316-5C97-4E4A-B091-BF628C1A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271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6" name="Oval 876">
              <a:extLst>
                <a:ext uri="{FF2B5EF4-FFF2-40B4-BE49-F238E27FC236}">
                  <a16:creationId xmlns:a16="http://schemas.microsoft.com/office/drawing/2014/main" id="{2C021354-B0E5-4E02-85E3-B3FD2D13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97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7" name="Oval 877">
              <a:extLst>
                <a:ext uri="{FF2B5EF4-FFF2-40B4-BE49-F238E27FC236}">
                  <a16:creationId xmlns:a16="http://schemas.microsoft.com/office/drawing/2014/main" id="{14642F14-42AE-45D4-8C5D-21F07FE7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232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8" name="Oval 878">
              <a:extLst>
                <a:ext uri="{FF2B5EF4-FFF2-40B4-BE49-F238E27FC236}">
                  <a16:creationId xmlns:a16="http://schemas.microsoft.com/office/drawing/2014/main" id="{7E469065-A803-4ABE-847B-35196B03D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670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9" name="Oval 879">
              <a:extLst>
                <a:ext uri="{FF2B5EF4-FFF2-40B4-BE49-F238E27FC236}">
                  <a16:creationId xmlns:a16="http://schemas.microsoft.com/office/drawing/2014/main" id="{098EEB76-B6CB-414C-B990-A0F42EB21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90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0" name="Oval 880">
              <a:extLst>
                <a:ext uri="{FF2B5EF4-FFF2-40B4-BE49-F238E27FC236}">
                  <a16:creationId xmlns:a16="http://schemas.microsoft.com/office/drawing/2014/main" id="{67E9F67E-CAC8-4C4A-95EF-F22F99B6F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150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1" name="Oval 881">
              <a:extLst>
                <a:ext uri="{FF2B5EF4-FFF2-40B4-BE49-F238E27FC236}">
                  <a16:creationId xmlns:a16="http://schemas.microsoft.com/office/drawing/2014/main" id="{29890683-6BDB-45A3-8F40-D9AC7048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22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2" name="Oval 882">
              <a:extLst>
                <a:ext uri="{FF2B5EF4-FFF2-40B4-BE49-F238E27FC236}">
                  <a16:creationId xmlns:a16="http://schemas.microsoft.com/office/drawing/2014/main" id="{FDC713E1-923C-4A92-85D3-821117192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147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3" name="Oval 883">
              <a:extLst>
                <a:ext uri="{FF2B5EF4-FFF2-40B4-BE49-F238E27FC236}">
                  <a16:creationId xmlns:a16="http://schemas.microsoft.com/office/drawing/2014/main" id="{FF82B460-19E9-4E11-A7CD-B79D2DD6A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227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4" name="Oval 884">
              <a:extLst>
                <a:ext uri="{FF2B5EF4-FFF2-40B4-BE49-F238E27FC236}">
                  <a16:creationId xmlns:a16="http://schemas.microsoft.com/office/drawing/2014/main" id="{C77349F5-D2E4-4438-8B47-77445B22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34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5" name="Oval 885">
              <a:extLst>
                <a:ext uri="{FF2B5EF4-FFF2-40B4-BE49-F238E27FC236}">
                  <a16:creationId xmlns:a16="http://schemas.microsoft.com/office/drawing/2014/main" id="{646C1CBA-21DF-4E76-8B28-B86BA3B2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1805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6" name="Oval 886">
              <a:extLst>
                <a:ext uri="{FF2B5EF4-FFF2-40B4-BE49-F238E27FC236}">
                  <a16:creationId xmlns:a16="http://schemas.microsoft.com/office/drawing/2014/main" id="{31BA87CD-25D9-430C-AEDF-5A038C6A8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455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7" name="Oval 887">
              <a:extLst>
                <a:ext uri="{FF2B5EF4-FFF2-40B4-BE49-F238E27FC236}">
                  <a16:creationId xmlns:a16="http://schemas.microsoft.com/office/drawing/2014/main" id="{523368A2-BF5A-4167-AA01-CD6F5219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236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8" name="Oval 888">
              <a:extLst>
                <a:ext uri="{FF2B5EF4-FFF2-40B4-BE49-F238E27FC236}">
                  <a16:creationId xmlns:a16="http://schemas.microsoft.com/office/drawing/2014/main" id="{B0855AC8-27F2-48F0-85F1-053A4354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56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9" name="Oval 889">
              <a:extLst>
                <a:ext uri="{FF2B5EF4-FFF2-40B4-BE49-F238E27FC236}">
                  <a16:creationId xmlns:a16="http://schemas.microsoft.com/office/drawing/2014/main" id="{FC8DACCF-20BC-4092-B45E-59D670E7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077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0" name="Oval 890">
              <a:extLst>
                <a:ext uri="{FF2B5EF4-FFF2-40B4-BE49-F238E27FC236}">
                  <a16:creationId xmlns:a16="http://schemas.microsoft.com/office/drawing/2014/main" id="{F8E63455-7AA5-4805-AD64-2313EE18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40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1" name="Oval 891">
              <a:extLst>
                <a:ext uri="{FF2B5EF4-FFF2-40B4-BE49-F238E27FC236}">
                  <a16:creationId xmlns:a16="http://schemas.microsoft.com/office/drawing/2014/main" id="{DC5B1449-4532-41D3-BC23-DA02AB380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143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2" name="Oval 892">
              <a:extLst>
                <a:ext uri="{FF2B5EF4-FFF2-40B4-BE49-F238E27FC236}">
                  <a16:creationId xmlns:a16="http://schemas.microsoft.com/office/drawing/2014/main" id="{013634A7-A622-46F1-9945-D4106219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72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3" name="Oval 893">
              <a:extLst>
                <a:ext uri="{FF2B5EF4-FFF2-40B4-BE49-F238E27FC236}">
                  <a16:creationId xmlns:a16="http://schemas.microsoft.com/office/drawing/2014/main" id="{6A8C9357-FF16-48DF-91A2-DD9B1DF1D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92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4" name="Oval 894">
              <a:extLst>
                <a:ext uri="{FF2B5EF4-FFF2-40B4-BE49-F238E27FC236}">
                  <a16:creationId xmlns:a16="http://schemas.microsoft.com/office/drawing/2014/main" id="{1FC420C3-AD19-444C-BE7A-F4C3C7D5D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78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5" name="Oval 895">
              <a:extLst>
                <a:ext uri="{FF2B5EF4-FFF2-40B4-BE49-F238E27FC236}">
                  <a16:creationId xmlns:a16="http://schemas.microsoft.com/office/drawing/2014/main" id="{B997D303-E39E-4B4D-9F2E-C9200C26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203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6" name="Oval 896">
              <a:extLst>
                <a:ext uri="{FF2B5EF4-FFF2-40B4-BE49-F238E27FC236}">
                  <a16:creationId xmlns:a16="http://schemas.microsoft.com/office/drawing/2014/main" id="{7C54ECC0-BA48-478B-A8F2-1A335CB5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34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7" name="Oval 897">
              <a:extLst>
                <a:ext uri="{FF2B5EF4-FFF2-40B4-BE49-F238E27FC236}">
                  <a16:creationId xmlns:a16="http://schemas.microsoft.com/office/drawing/2014/main" id="{398F2438-4730-4311-9412-D08B11AE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260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8" name="Oval 898">
              <a:extLst>
                <a:ext uri="{FF2B5EF4-FFF2-40B4-BE49-F238E27FC236}">
                  <a16:creationId xmlns:a16="http://schemas.microsoft.com/office/drawing/2014/main" id="{5BCFC5E3-B087-4428-B505-57AC6B963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467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9" name="Oval 899">
              <a:extLst>
                <a:ext uri="{FF2B5EF4-FFF2-40B4-BE49-F238E27FC236}">
                  <a16:creationId xmlns:a16="http://schemas.microsoft.com/office/drawing/2014/main" id="{8C31C92B-F8E2-4D7A-9287-C4EA0FC6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03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0" name="Oval 900">
              <a:extLst>
                <a:ext uri="{FF2B5EF4-FFF2-40B4-BE49-F238E27FC236}">
                  <a16:creationId xmlns:a16="http://schemas.microsoft.com/office/drawing/2014/main" id="{36346E84-6F2A-4446-846C-8C7F4545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3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1" name="Oval 901">
              <a:extLst>
                <a:ext uri="{FF2B5EF4-FFF2-40B4-BE49-F238E27FC236}">
                  <a16:creationId xmlns:a16="http://schemas.microsoft.com/office/drawing/2014/main" id="{114BA13B-D93F-4D00-9D20-C4A73098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90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2" name="Oval 902">
              <a:extLst>
                <a:ext uri="{FF2B5EF4-FFF2-40B4-BE49-F238E27FC236}">
                  <a16:creationId xmlns:a16="http://schemas.microsoft.com/office/drawing/2014/main" id="{8E9D67A1-F533-4084-A0E3-AA8421ABC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1822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3" name="Oval 903">
              <a:extLst>
                <a:ext uri="{FF2B5EF4-FFF2-40B4-BE49-F238E27FC236}">
                  <a16:creationId xmlns:a16="http://schemas.microsoft.com/office/drawing/2014/main" id="{37F312CF-818E-4F6F-9795-AF7A9CCF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02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4" name="Oval 904">
              <a:extLst>
                <a:ext uri="{FF2B5EF4-FFF2-40B4-BE49-F238E27FC236}">
                  <a16:creationId xmlns:a16="http://schemas.microsoft.com/office/drawing/2014/main" id="{EAAE726F-FEB9-4603-82B8-49DC83F0A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1760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5" name="Oval 905">
              <a:extLst>
                <a:ext uri="{FF2B5EF4-FFF2-40B4-BE49-F238E27FC236}">
                  <a16:creationId xmlns:a16="http://schemas.microsoft.com/office/drawing/2014/main" id="{A13FDC40-5144-47A6-8FD1-7991A5211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585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6" name="Oval 906">
              <a:extLst>
                <a:ext uri="{FF2B5EF4-FFF2-40B4-BE49-F238E27FC236}">
                  <a16:creationId xmlns:a16="http://schemas.microsoft.com/office/drawing/2014/main" id="{D633AF0D-336B-46E8-963D-A65D6266D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212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7" name="Oval 907">
              <a:extLst>
                <a:ext uri="{FF2B5EF4-FFF2-40B4-BE49-F238E27FC236}">
                  <a16:creationId xmlns:a16="http://schemas.microsoft.com/office/drawing/2014/main" id="{CA67B9A6-6A1E-468F-B6DC-439BA25DF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308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8" name="Oval 908">
              <a:extLst>
                <a:ext uri="{FF2B5EF4-FFF2-40B4-BE49-F238E27FC236}">
                  <a16:creationId xmlns:a16="http://schemas.microsoft.com/office/drawing/2014/main" id="{501DEA7F-6E7A-4C3C-BFBA-4B099D9F6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168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9" name="Oval 909">
              <a:extLst>
                <a:ext uri="{FF2B5EF4-FFF2-40B4-BE49-F238E27FC236}">
                  <a16:creationId xmlns:a16="http://schemas.microsoft.com/office/drawing/2014/main" id="{D037BB36-31CD-49B4-83BD-FB48C5FE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09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0" name="Oval 910">
              <a:extLst>
                <a:ext uri="{FF2B5EF4-FFF2-40B4-BE49-F238E27FC236}">
                  <a16:creationId xmlns:a16="http://schemas.microsoft.com/office/drawing/2014/main" id="{5009FF00-37AD-406E-A7BD-BF8D40D8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64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1" name="Oval 911">
              <a:extLst>
                <a:ext uri="{FF2B5EF4-FFF2-40B4-BE49-F238E27FC236}">
                  <a16:creationId xmlns:a16="http://schemas.microsoft.com/office/drawing/2014/main" id="{EDA113C4-2880-4F01-8B13-E4BEB9AA6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78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2" name="Oval 912">
              <a:extLst>
                <a:ext uri="{FF2B5EF4-FFF2-40B4-BE49-F238E27FC236}">
                  <a16:creationId xmlns:a16="http://schemas.microsoft.com/office/drawing/2014/main" id="{D797917D-7B88-4A73-92D7-8B27E9870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1664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3" name="Oval 913">
              <a:extLst>
                <a:ext uri="{FF2B5EF4-FFF2-40B4-BE49-F238E27FC236}">
                  <a16:creationId xmlns:a16="http://schemas.microsoft.com/office/drawing/2014/main" id="{B0B9965D-8328-4A5A-9F5E-3B68BB9D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62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4" name="Oval 914">
              <a:extLst>
                <a:ext uri="{FF2B5EF4-FFF2-40B4-BE49-F238E27FC236}">
                  <a16:creationId xmlns:a16="http://schemas.microsoft.com/office/drawing/2014/main" id="{83858076-3A13-4141-A01B-CA108C10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174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5" name="Oval 915">
              <a:extLst>
                <a:ext uri="{FF2B5EF4-FFF2-40B4-BE49-F238E27FC236}">
                  <a16:creationId xmlns:a16="http://schemas.microsoft.com/office/drawing/2014/main" id="{AC021C8E-85B4-4D4B-AFBB-4A268E32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89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6" name="Oval 916">
              <a:extLst>
                <a:ext uri="{FF2B5EF4-FFF2-40B4-BE49-F238E27FC236}">
                  <a16:creationId xmlns:a16="http://schemas.microsoft.com/office/drawing/2014/main" id="{3281D5C6-DD96-4FC3-8AEC-D6EBA0B4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82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7" name="Oval 917">
              <a:extLst>
                <a:ext uri="{FF2B5EF4-FFF2-40B4-BE49-F238E27FC236}">
                  <a16:creationId xmlns:a16="http://schemas.microsoft.com/office/drawing/2014/main" id="{1805B31C-F3F2-4042-A3E2-F1EEB78E0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119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8" name="Oval 918">
              <a:extLst>
                <a:ext uri="{FF2B5EF4-FFF2-40B4-BE49-F238E27FC236}">
                  <a16:creationId xmlns:a16="http://schemas.microsoft.com/office/drawing/2014/main" id="{A3BB42C1-7FFF-4559-A005-3EA3A3D57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85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9" name="Oval 919">
              <a:extLst>
                <a:ext uri="{FF2B5EF4-FFF2-40B4-BE49-F238E27FC236}">
                  <a16:creationId xmlns:a16="http://schemas.microsoft.com/office/drawing/2014/main" id="{5D740358-9B69-42E9-9A6F-5AD94A887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199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0" name="Oval 920">
              <a:extLst>
                <a:ext uri="{FF2B5EF4-FFF2-40B4-BE49-F238E27FC236}">
                  <a16:creationId xmlns:a16="http://schemas.microsoft.com/office/drawing/2014/main" id="{07D7B25E-351C-4438-9809-94B9D687C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87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1" name="Oval 921">
              <a:extLst>
                <a:ext uri="{FF2B5EF4-FFF2-40B4-BE49-F238E27FC236}">
                  <a16:creationId xmlns:a16="http://schemas.microsoft.com/office/drawing/2014/main" id="{0A4EC580-99DA-49CA-8A1D-43FC55DE6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46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2" name="Oval 922">
              <a:extLst>
                <a:ext uri="{FF2B5EF4-FFF2-40B4-BE49-F238E27FC236}">
                  <a16:creationId xmlns:a16="http://schemas.microsoft.com/office/drawing/2014/main" id="{B46C7618-E042-44F8-8719-64D6BE0E9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274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3" name="Oval 923">
              <a:extLst>
                <a:ext uri="{FF2B5EF4-FFF2-40B4-BE49-F238E27FC236}">
                  <a16:creationId xmlns:a16="http://schemas.microsoft.com/office/drawing/2014/main" id="{62696387-2E5B-4A79-9DAF-66C7EB47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534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4" name="Oval 924">
              <a:extLst>
                <a:ext uri="{FF2B5EF4-FFF2-40B4-BE49-F238E27FC236}">
                  <a16:creationId xmlns:a16="http://schemas.microsoft.com/office/drawing/2014/main" id="{FA895B26-FD41-459E-AB05-E3B6A5C1D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167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5" name="Oval 925">
              <a:extLst>
                <a:ext uri="{FF2B5EF4-FFF2-40B4-BE49-F238E27FC236}">
                  <a16:creationId xmlns:a16="http://schemas.microsoft.com/office/drawing/2014/main" id="{FD16B25A-5F12-437F-A3FC-CBB07984A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387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6" name="Oval 926">
              <a:extLst>
                <a:ext uri="{FF2B5EF4-FFF2-40B4-BE49-F238E27FC236}">
                  <a16:creationId xmlns:a16="http://schemas.microsoft.com/office/drawing/2014/main" id="{82DD1553-34B2-4B6E-B07F-DB9080B81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193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7" name="Oval 927">
              <a:extLst>
                <a:ext uri="{FF2B5EF4-FFF2-40B4-BE49-F238E27FC236}">
                  <a16:creationId xmlns:a16="http://schemas.microsoft.com/office/drawing/2014/main" id="{FC812C73-CD69-437A-A69A-64B6786B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969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8" name="Oval 928">
              <a:extLst>
                <a:ext uri="{FF2B5EF4-FFF2-40B4-BE49-F238E27FC236}">
                  <a16:creationId xmlns:a16="http://schemas.microsoft.com/office/drawing/2014/main" id="{EE07C304-8629-45AE-AA0D-AF183804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2150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9" name="Oval 929">
              <a:extLst>
                <a:ext uri="{FF2B5EF4-FFF2-40B4-BE49-F238E27FC236}">
                  <a16:creationId xmlns:a16="http://schemas.microsoft.com/office/drawing/2014/main" id="{AEF1BD13-5B6F-4453-B2FF-766A6B5C1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126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0" name="Oval 930">
              <a:extLst>
                <a:ext uri="{FF2B5EF4-FFF2-40B4-BE49-F238E27FC236}">
                  <a16:creationId xmlns:a16="http://schemas.microsoft.com/office/drawing/2014/main" id="{4868DFE0-2AAD-4D8A-B1E1-4585A1CF8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05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1" name="Oval 931">
              <a:extLst>
                <a:ext uri="{FF2B5EF4-FFF2-40B4-BE49-F238E27FC236}">
                  <a16:creationId xmlns:a16="http://schemas.microsoft.com/office/drawing/2014/main" id="{4FC2764D-E178-4F68-B1B7-2C0602A62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517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2" name="Oval 932">
              <a:extLst>
                <a:ext uri="{FF2B5EF4-FFF2-40B4-BE49-F238E27FC236}">
                  <a16:creationId xmlns:a16="http://schemas.microsoft.com/office/drawing/2014/main" id="{1230F352-90C0-4B00-9D82-B295C930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207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3" name="Oval 933">
              <a:extLst>
                <a:ext uri="{FF2B5EF4-FFF2-40B4-BE49-F238E27FC236}">
                  <a16:creationId xmlns:a16="http://schemas.microsoft.com/office/drawing/2014/main" id="{B0E7B564-4638-4F78-8963-0F75BD22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28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4" name="Oval 934">
              <a:extLst>
                <a:ext uri="{FF2B5EF4-FFF2-40B4-BE49-F238E27FC236}">
                  <a16:creationId xmlns:a16="http://schemas.microsoft.com/office/drawing/2014/main" id="{3A0AFC19-1004-4E42-90A7-366425C17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218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5" name="Oval 935">
              <a:extLst>
                <a:ext uri="{FF2B5EF4-FFF2-40B4-BE49-F238E27FC236}">
                  <a16:creationId xmlns:a16="http://schemas.microsoft.com/office/drawing/2014/main" id="{055AA468-4BAA-470E-B3B4-149D48DB7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185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6" name="Oval 936">
              <a:extLst>
                <a:ext uri="{FF2B5EF4-FFF2-40B4-BE49-F238E27FC236}">
                  <a16:creationId xmlns:a16="http://schemas.microsoft.com/office/drawing/2014/main" id="{F4D1669E-2775-4317-BBF0-BE74804AF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32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7" name="Oval 937">
              <a:extLst>
                <a:ext uri="{FF2B5EF4-FFF2-40B4-BE49-F238E27FC236}">
                  <a16:creationId xmlns:a16="http://schemas.microsoft.com/office/drawing/2014/main" id="{402AA4FC-C188-490F-9245-8B2F036F5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2410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8" name="Oval 938">
              <a:extLst>
                <a:ext uri="{FF2B5EF4-FFF2-40B4-BE49-F238E27FC236}">
                  <a16:creationId xmlns:a16="http://schemas.microsoft.com/office/drawing/2014/main" id="{B16F05D7-FD9B-4E20-81CF-EA3217EA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239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9" name="Oval 939">
              <a:extLst>
                <a:ext uri="{FF2B5EF4-FFF2-40B4-BE49-F238E27FC236}">
                  <a16:creationId xmlns:a16="http://schemas.microsoft.com/office/drawing/2014/main" id="{7E49A0C6-0EEF-497F-8BB4-B26F748C4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71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0" name="Oval 940">
              <a:extLst>
                <a:ext uri="{FF2B5EF4-FFF2-40B4-BE49-F238E27FC236}">
                  <a16:creationId xmlns:a16="http://schemas.microsoft.com/office/drawing/2014/main" id="{7505EAE7-D218-4C95-AB27-CBA391BE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58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1" name="Oval 941">
              <a:extLst>
                <a:ext uri="{FF2B5EF4-FFF2-40B4-BE49-F238E27FC236}">
                  <a16:creationId xmlns:a16="http://schemas.microsoft.com/office/drawing/2014/main" id="{A95422DC-238F-43B3-B355-41076E8E4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69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2" name="Oval 942">
              <a:extLst>
                <a:ext uri="{FF2B5EF4-FFF2-40B4-BE49-F238E27FC236}">
                  <a16:creationId xmlns:a16="http://schemas.microsoft.com/office/drawing/2014/main" id="{0FB5C3C1-EFDB-46C4-90CD-2378328A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1721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3" name="Oval 943">
              <a:extLst>
                <a:ext uri="{FF2B5EF4-FFF2-40B4-BE49-F238E27FC236}">
                  <a16:creationId xmlns:a16="http://schemas.microsoft.com/office/drawing/2014/main" id="{1FD61F35-53DC-4E36-B114-8C16B022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2235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4" name="Oval 944">
              <a:extLst>
                <a:ext uri="{FF2B5EF4-FFF2-40B4-BE49-F238E27FC236}">
                  <a16:creationId xmlns:a16="http://schemas.microsoft.com/office/drawing/2014/main" id="{1AAE45B2-C7CC-4942-A88E-16F0AA30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20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5" name="Oval 945">
              <a:extLst>
                <a:ext uri="{FF2B5EF4-FFF2-40B4-BE49-F238E27FC236}">
                  <a16:creationId xmlns:a16="http://schemas.microsoft.com/office/drawing/2014/main" id="{97698394-E825-4DD5-8326-2B51869F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207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6" name="Oval 946">
              <a:extLst>
                <a:ext uri="{FF2B5EF4-FFF2-40B4-BE49-F238E27FC236}">
                  <a16:creationId xmlns:a16="http://schemas.microsoft.com/office/drawing/2014/main" id="{EC3107AF-DF1E-4A82-9BCE-4CD4DA30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209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7" name="Oval 947">
              <a:extLst>
                <a:ext uri="{FF2B5EF4-FFF2-40B4-BE49-F238E27FC236}">
                  <a16:creationId xmlns:a16="http://schemas.microsoft.com/office/drawing/2014/main" id="{E3673322-654B-44F1-9D59-19F7745B5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157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8" name="Oval 948">
              <a:extLst>
                <a:ext uri="{FF2B5EF4-FFF2-40B4-BE49-F238E27FC236}">
                  <a16:creationId xmlns:a16="http://schemas.microsoft.com/office/drawing/2014/main" id="{8C03A93C-5DBB-44B6-A2BC-2345BEDDA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91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9" name="Oval 949">
              <a:extLst>
                <a:ext uri="{FF2B5EF4-FFF2-40B4-BE49-F238E27FC236}">
                  <a16:creationId xmlns:a16="http://schemas.microsoft.com/office/drawing/2014/main" id="{68F91675-FD1F-4BC5-9265-A6E0D01A3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216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0" name="Oval 950">
              <a:extLst>
                <a:ext uri="{FF2B5EF4-FFF2-40B4-BE49-F238E27FC236}">
                  <a16:creationId xmlns:a16="http://schemas.microsoft.com/office/drawing/2014/main" id="{0A97CD37-6084-4807-9AE5-111EE6E5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69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1" name="Oval 951">
              <a:extLst>
                <a:ext uri="{FF2B5EF4-FFF2-40B4-BE49-F238E27FC236}">
                  <a16:creationId xmlns:a16="http://schemas.microsoft.com/office/drawing/2014/main" id="{07149A22-EF07-4D4C-9BC6-114DBC72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52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2" name="Oval 952">
              <a:extLst>
                <a:ext uri="{FF2B5EF4-FFF2-40B4-BE49-F238E27FC236}">
                  <a16:creationId xmlns:a16="http://schemas.microsoft.com/office/drawing/2014/main" id="{6144B56C-5965-426E-B83B-C117F7AF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2472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3" name="Oval 953">
              <a:extLst>
                <a:ext uri="{FF2B5EF4-FFF2-40B4-BE49-F238E27FC236}">
                  <a16:creationId xmlns:a16="http://schemas.microsoft.com/office/drawing/2014/main" id="{10D9EFD8-18D5-45F7-842D-BBAE3DCD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449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4" name="Oval 954">
              <a:extLst>
                <a:ext uri="{FF2B5EF4-FFF2-40B4-BE49-F238E27FC236}">
                  <a16:creationId xmlns:a16="http://schemas.microsoft.com/office/drawing/2014/main" id="{4CDDEDC8-D0AE-48A8-A281-4589E276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222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5" name="Oval 955">
              <a:extLst>
                <a:ext uri="{FF2B5EF4-FFF2-40B4-BE49-F238E27FC236}">
                  <a16:creationId xmlns:a16="http://schemas.microsoft.com/office/drawing/2014/main" id="{E83EF1C5-5DA3-411F-B988-C4A0FC63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254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6" name="Oval 956">
              <a:extLst>
                <a:ext uri="{FF2B5EF4-FFF2-40B4-BE49-F238E27FC236}">
                  <a16:creationId xmlns:a16="http://schemas.microsoft.com/office/drawing/2014/main" id="{5064C44D-E8DF-42EC-9A36-1B1C1D067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845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7" name="Oval 957">
              <a:extLst>
                <a:ext uri="{FF2B5EF4-FFF2-40B4-BE49-F238E27FC236}">
                  <a16:creationId xmlns:a16="http://schemas.microsoft.com/office/drawing/2014/main" id="{4A44CA3A-E613-4E8C-8058-F57590A66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47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8" name="Oval 958">
              <a:extLst>
                <a:ext uri="{FF2B5EF4-FFF2-40B4-BE49-F238E27FC236}">
                  <a16:creationId xmlns:a16="http://schemas.microsoft.com/office/drawing/2014/main" id="{8F790D55-713D-4AA2-B371-CFE5E442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444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9" name="Oval 959">
              <a:extLst>
                <a:ext uri="{FF2B5EF4-FFF2-40B4-BE49-F238E27FC236}">
                  <a16:creationId xmlns:a16="http://schemas.microsoft.com/office/drawing/2014/main" id="{EBA0EDFE-3A68-4461-A8F2-1BE1F0C2B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2009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0" name="Oval 960">
              <a:extLst>
                <a:ext uri="{FF2B5EF4-FFF2-40B4-BE49-F238E27FC236}">
                  <a16:creationId xmlns:a16="http://schemas.microsoft.com/office/drawing/2014/main" id="{F5490B76-F2EB-4A18-A526-D82488B1C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1630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1" name="Oval 961">
              <a:extLst>
                <a:ext uri="{FF2B5EF4-FFF2-40B4-BE49-F238E27FC236}">
                  <a16:creationId xmlns:a16="http://schemas.microsoft.com/office/drawing/2014/main" id="{2FC113EB-BAE6-49F6-8578-97FC5690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1913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2" name="Oval 962">
              <a:extLst>
                <a:ext uri="{FF2B5EF4-FFF2-40B4-BE49-F238E27FC236}">
                  <a16:creationId xmlns:a16="http://schemas.microsoft.com/office/drawing/2014/main" id="{E5D254F3-432F-4DBE-B614-449E3DFE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935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3" name="Oval 963">
              <a:extLst>
                <a:ext uri="{FF2B5EF4-FFF2-40B4-BE49-F238E27FC236}">
                  <a16:creationId xmlns:a16="http://schemas.microsoft.com/office/drawing/2014/main" id="{E42D418D-B91E-4DE6-A40A-0A17D866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47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4" name="Oval 964">
              <a:extLst>
                <a:ext uri="{FF2B5EF4-FFF2-40B4-BE49-F238E27FC236}">
                  <a16:creationId xmlns:a16="http://schemas.microsoft.com/office/drawing/2014/main" id="{3B9874F7-BA44-4956-BD0A-2DB223C53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178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5" name="Oval 965">
              <a:extLst>
                <a:ext uri="{FF2B5EF4-FFF2-40B4-BE49-F238E27FC236}">
                  <a16:creationId xmlns:a16="http://schemas.microsoft.com/office/drawing/2014/main" id="{89E17FDC-F1E0-457A-982F-51069FC5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153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6" name="Oval 966">
              <a:extLst>
                <a:ext uri="{FF2B5EF4-FFF2-40B4-BE49-F238E27FC236}">
                  <a16:creationId xmlns:a16="http://schemas.microsoft.com/office/drawing/2014/main" id="{3C0F64BD-6DCA-4FAF-8B27-093EAA8E3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69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7" name="Oval 967">
              <a:extLst>
                <a:ext uri="{FF2B5EF4-FFF2-40B4-BE49-F238E27FC236}">
                  <a16:creationId xmlns:a16="http://schemas.microsoft.com/office/drawing/2014/main" id="{DA38F5A5-40BF-488B-B339-996BC6C36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09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8" name="Oval 968">
              <a:extLst>
                <a:ext uri="{FF2B5EF4-FFF2-40B4-BE49-F238E27FC236}">
                  <a16:creationId xmlns:a16="http://schemas.microsoft.com/office/drawing/2014/main" id="{665C757C-A5BE-4568-ACF9-EF9D12477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1681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9" name="Oval 969">
              <a:extLst>
                <a:ext uri="{FF2B5EF4-FFF2-40B4-BE49-F238E27FC236}">
                  <a16:creationId xmlns:a16="http://schemas.microsoft.com/office/drawing/2014/main" id="{BDAC370D-6CB5-4DDE-9CCD-2C543E476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924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0" name="Oval 970">
              <a:extLst>
                <a:ext uri="{FF2B5EF4-FFF2-40B4-BE49-F238E27FC236}">
                  <a16:creationId xmlns:a16="http://schemas.microsoft.com/office/drawing/2014/main" id="{3A185193-1739-4E4A-B023-B54E14F39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29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1" name="Oval 971">
              <a:extLst>
                <a:ext uri="{FF2B5EF4-FFF2-40B4-BE49-F238E27FC236}">
                  <a16:creationId xmlns:a16="http://schemas.microsoft.com/office/drawing/2014/main" id="{18387BCF-5D77-4D5E-87E7-2F71FEBB7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1800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2" name="Oval 972">
              <a:extLst>
                <a:ext uri="{FF2B5EF4-FFF2-40B4-BE49-F238E27FC236}">
                  <a16:creationId xmlns:a16="http://schemas.microsoft.com/office/drawing/2014/main" id="{0C8EECE2-152C-4130-974E-B84143C96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873"/>
              <a:ext cx="29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3" name="Oval 973">
              <a:extLst>
                <a:ext uri="{FF2B5EF4-FFF2-40B4-BE49-F238E27FC236}">
                  <a16:creationId xmlns:a16="http://schemas.microsoft.com/office/drawing/2014/main" id="{F08867DE-140C-471E-B702-CBC6C36FF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05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4" name="Oval 974">
              <a:extLst>
                <a:ext uri="{FF2B5EF4-FFF2-40B4-BE49-F238E27FC236}">
                  <a16:creationId xmlns:a16="http://schemas.microsoft.com/office/drawing/2014/main" id="{077B4B98-240B-40CF-BE0C-E209C0C5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182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5" name="Oval 975">
              <a:extLst>
                <a:ext uri="{FF2B5EF4-FFF2-40B4-BE49-F238E27FC236}">
                  <a16:creationId xmlns:a16="http://schemas.microsoft.com/office/drawing/2014/main" id="{6D98AD98-BC20-4BAE-BA82-CE3A42E9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16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6" name="Oval 976">
              <a:extLst>
                <a:ext uri="{FF2B5EF4-FFF2-40B4-BE49-F238E27FC236}">
                  <a16:creationId xmlns:a16="http://schemas.microsoft.com/office/drawing/2014/main" id="{BB2961F1-BA79-427A-B0DE-92ACB5C33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206"/>
              <a:ext cx="28" cy="2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7" name="Oval 977">
              <a:extLst>
                <a:ext uri="{FF2B5EF4-FFF2-40B4-BE49-F238E27FC236}">
                  <a16:creationId xmlns:a16="http://schemas.microsoft.com/office/drawing/2014/main" id="{98BB97A7-E7E9-49E6-A086-A1B0A925E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427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8" name="Oval 978">
              <a:extLst>
                <a:ext uri="{FF2B5EF4-FFF2-40B4-BE49-F238E27FC236}">
                  <a16:creationId xmlns:a16="http://schemas.microsoft.com/office/drawing/2014/main" id="{B6037BDE-3503-40C5-BB20-20277E70E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240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9" name="Oval 979">
              <a:extLst>
                <a:ext uri="{FF2B5EF4-FFF2-40B4-BE49-F238E27FC236}">
                  <a16:creationId xmlns:a16="http://schemas.microsoft.com/office/drawing/2014/main" id="{2FECAF52-52F7-4290-8DBA-59AE1F775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1506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0" name="Oval 980">
              <a:extLst>
                <a:ext uri="{FF2B5EF4-FFF2-40B4-BE49-F238E27FC236}">
                  <a16:creationId xmlns:a16="http://schemas.microsoft.com/office/drawing/2014/main" id="{1B2608D2-6C4D-412D-B75E-B4C0D0FC8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2139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1" name="Oval 981">
              <a:extLst>
                <a:ext uri="{FF2B5EF4-FFF2-40B4-BE49-F238E27FC236}">
                  <a16:creationId xmlns:a16="http://schemas.microsoft.com/office/drawing/2014/main" id="{90094FCF-957F-4B7F-A930-B532F8EB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09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2" name="Oval 982">
              <a:extLst>
                <a:ext uri="{FF2B5EF4-FFF2-40B4-BE49-F238E27FC236}">
                  <a16:creationId xmlns:a16="http://schemas.microsoft.com/office/drawing/2014/main" id="{F2FD458D-C7D5-406B-83A9-53D86747B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2094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3" name="Oval 983">
              <a:extLst>
                <a:ext uri="{FF2B5EF4-FFF2-40B4-BE49-F238E27FC236}">
                  <a16:creationId xmlns:a16="http://schemas.microsoft.com/office/drawing/2014/main" id="{B1813115-0DCE-4E57-9D6D-C9915E8B0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557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4" name="Oval 984">
              <a:extLst>
                <a:ext uri="{FF2B5EF4-FFF2-40B4-BE49-F238E27FC236}">
                  <a16:creationId xmlns:a16="http://schemas.microsoft.com/office/drawing/2014/main" id="{5146D429-21E9-4BC7-B707-2F96B7BC5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182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5" name="Oval 985">
              <a:extLst>
                <a:ext uri="{FF2B5EF4-FFF2-40B4-BE49-F238E27FC236}">
                  <a16:creationId xmlns:a16="http://schemas.microsoft.com/office/drawing/2014/main" id="{A7CB3648-5081-4E32-91F6-CDBF8160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69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6" name="Oval 986">
              <a:extLst>
                <a:ext uri="{FF2B5EF4-FFF2-40B4-BE49-F238E27FC236}">
                  <a16:creationId xmlns:a16="http://schemas.microsoft.com/office/drawing/2014/main" id="{7ADA962E-40B6-41CD-827B-26C90F27D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2518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7" name="Oval 987">
              <a:extLst>
                <a:ext uri="{FF2B5EF4-FFF2-40B4-BE49-F238E27FC236}">
                  <a16:creationId xmlns:a16="http://schemas.microsoft.com/office/drawing/2014/main" id="{F49D1147-3BE5-464F-A5EE-0A116E6D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489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8" name="Oval 988">
              <a:extLst>
                <a:ext uri="{FF2B5EF4-FFF2-40B4-BE49-F238E27FC236}">
                  <a16:creationId xmlns:a16="http://schemas.microsoft.com/office/drawing/2014/main" id="{3D0BED42-1C44-4FFE-9D7C-C2A9B38F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794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9" name="Oval 989">
              <a:extLst>
                <a:ext uri="{FF2B5EF4-FFF2-40B4-BE49-F238E27FC236}">
                  <a16:creationId xmlns:a16="http://schemas.microsoft.com/office/drawing/2014/main" id="{6560D253-C8AA-4758-8055-F971DA5D6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523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0" name="Oval 990">
              <a:extLst>
                <a:ext uri="{FF2B5EF4-FFF2-40B4-BE49-F238E27FC236}">
                  <a16:creationId xmlns:a16="http://schemas.microsoft.com/office/drawing/2014/main" id="{2EE4A01E-08EB-4214-B52B-A91B6632B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121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1" name="Oval 991">
              <a:extLst>
                <a:ext uri="{FF2B5EF4-FFF2-40B4-BE49-F238E27FC236}">
                  <a16:creationId xmlns:a16="http://schemas.microsoft.com/office/drawing/2014/main" id="{D6E386DA-0A26-4435-9A37-2C5B5A14A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760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2" name="Oval 992">
              <a:extLst>
                <a:ext uri="{FF2B5EF4-FFF2-40B4-BE49-F238E27FC236}">
                  <a16:creationId xmlns:a16="http://schemas.microsoft.com/office/drawing/2014/main" id="{4747EB13-AE50-49A1-ACAB-A28BA32A3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416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3" name="Oval 993">
              <a:extLst>
                <a:ext uri="{FF2B5EF4-FFF2-40B4-BE49-F238E27FC236}">
                  <a16:creationId xmlns:a16="http://schemas.microsoft.com/office/drawing/2014/main" id="{CC41CFC5-A65F-4B19-9773-12E083935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484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4" name="Oval 994">
              <a:extLst>
                <a:ext uri="{FF2B5EF4-FFF2-40B4-BE49-F238E27FC236}">
                  <a16:creationId xmlns:a16="http://schemas.microsoft.com/office/drawing/2014/main" id="{F0F88BEF-B0E4-4AA2-BFB3-E02E500C3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68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5" name="Oval 995">
              <a:extLst>
                <a:ext uri="{FF2B5EF4-FFF2-40B4-BE49-F238E27FC236}">
                  <a16:creationId xmlns:a16="http://schemas.microsoft.com/office/drawing/2014/main" id="{7D27E817-51D2-46F5-9D99-8E5BD0448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169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6" name="Oval 996">
              <a:extLst>
                <a:ext uri="{FF2B5EF4-FFF2-40B4-BE49-F238E27FC236}">
                  <a16:creationId xmlns:a16="http://schemas.microsoft.com/office/drawing/2014/main" id="{38A3F357-4981-468E-9ADE-FE976D0C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47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7" name="Oval 997">
              <a:extLst>
                <a:ext uri="{FF2B5EF4-FFF2-40B4-BE49-F238E27FC236}">
                  <a16:creationId xmlns:a16="http://schemas.microsoft.com/office/drawing/2014/main" id="{B57CBD7C-9021-4494-A8D0-50B1A00AA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99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8" name="Oval 998">
              <a:extLst>
                <a:ext uri="{FF2B5EF4-FFF2-40B4-BE49-F238E27FC236}">
                  <a16:creationId xmlns:a16="http://schemas.microsoft.com/office/drawing/2014/main" id="{B8437B77-5DCE-4549-BA36-5C82F32E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2348"/>
              <a:ext cx="29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9" name="Oval 999">
              <a:extLst>
                <a:ext uri="{FF2B5EF4-FFF2-40B4-BE49-F238E27FC236}">
                  <a16:creationId xmlns:a16="http://schemas.microsoft.com/office/drawing/2014/main" id="{B3CB11D3-BD8D-456B-90D3-4B0082E6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212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0" name="Oval 1000">
              <a:extLst>
                <a:ext uri="{FF2B5EF4-FFF2-40B4-BE49-F238E27FC236}">
                  <a16:creationId xmlns:a16="http://schemas.microsoft.com/office/drawing/2014/main" id="{480C9F3E-A4BD-485D-BD01-C9DAA099B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054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1" name="Oval 1001">
              <a:extLst>
                <a:ext uri="{FF2B5EF4-FFF2-40B4-BE49-F238E27FC236}">
                  <a16:creationId xmlns:a16="http://schemas.microsoft.com/office/drawing/2014/main" id="{27231BA3-DE17-4534-9464-FF5A02FF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98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2" name="Oval 1002">
              <a:extLst>
                <a:ext uri="{FF2B5EF4-FFF2-40B4-BE49-F238E27FC236}">
                  <a16:creationId xmlns:a16="http://schemas.microsoft.com/office/drawing/2014/main" id="{244D199B-4D09-449F-AEBD-D985371CD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947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3" name="Oval 1003">
              <a:extLst>
                <a:ext uri="{FF2B5EF4-FFF2-40B4-BE49-F238E27FC236}">
                  <a16:creationId xmlns:a16="http://schemas.microsoft.com/office/drawing/2014/main" id="{5E1AAD55-C4A6-4ECF-B4AC-DDF61AE7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783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4" name="Oval 1004">
              <a:extLst>
                <a:ext uri="{FF2B5EF4-FFF2-40B4-BE49-F238E27FC236}">
                  <a16:creationId xmlns:a16="http://schemas.microsoft.com/office/drawing/2014/main" id="{52B7A625-BAB6-4917-B056-17478086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139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5" name="Oval 1005">
              <a:extLst>
                <a:ext uri="{FF2B5EF4-FFF2-40B4-BE49-F238E27FC236}">
                  <a16:creationId xmlns:a16="http://schemas.microsoft.com/office/drawing/2014/main" id="{7D7D466E-5647-411D-8274-F02E70B4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216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6" name="Oval 1006">
              <a:extLst>
                <a:ext uri="{FF2B5EF4-FFF2-40B4-BE49-F238E27FC236}">
                  <a16:creationId xmlns:a16="http://schemas.microsoft.com/office/drawing/2014/main" id="{FC050D13-566F-4260-A900-61A7B6E1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210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7" name="Oval 1007">
              <a:extLst>
                <a:ext uri="{FF2B5EF4-FFF2-40B4-BE49-F238E27FC236}">
                  <a16:creationId xmlns:a16="http://schemas.microsoft.com/office/drawing/2014/main" id="{16F07C95-EC33-4EC1-B64B-42597A7BF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263"/>
              <a:ext cx="29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8" name="Oval 1008">
              <a:extLst>
                <a:ext uri="{FF2B5EF4-FFF2-40B4-BE49-F238E27FC236}">
                  <a16:creationId xmlns:a16="http://schemas.microsoft.com/office/drawing/2014/main" id="{371065A5-F870-4683-904C-60D5C7D7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1014"/>
              <a:ext cx="28" cy="29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9" name="Oval 1009">
              <a:extLst>
                <a:ext uri="{FF2B5EF4-FFF2-40B4-BE49-F238E27FC236}">
                  <a16:creationId xmlns:a16="http://schemas.microsoft.com/office/drawing/2014/main" id="{212D9937-68F1-487C-A097-2C6B94E5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128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31" name="Oval 1011">
            <a:extLst>
              <a:ext uri="{FF2B5EF4-FFF2-40B4-BE49-F238E27FC236}">
                <a16:creationId xmlns:a16="http://schemas.microsoft.com/office/drawing/2014/main" id="{040EEE0E-5DB5-48FB-93C5-482E5D0D5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425" y="40243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32" name="Oval 1012">
            <a:extLst>
              <a:ext uri="{FF2B5EF4-FFF2-40B4-BE49-F238E27FC236}">
                <a16:creationId xmlns:a16="http://schemas.microsoft.com/office/drawing/2014/main" id="{569C1C3E-2F41-4172-A0E8-2917F255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26955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33" name="Oval 1013">
            <a:extLst>
              <a:ext uri="{FF2B5EF4-FFF2-40B4-BE49-F238E27FC236}">
                <a16:creationId xmlns:a16="http://schemas.microsoft.com/office/drawing/2014/main" id="{DAE438F0-452D-490F-90E5-F37CD2D1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0" y="3359150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34" name="Oval 1014">
            <a:extLst>
              <a:ext uri="{FF2B5EF4-FFF2-40B4-BE49-F238E27FC236}">
                <a16:creationId xmlns:a16="http://schemas.microsoft.com/office/drawing/2014/main" id="{1AE2D977-65F3-4939-8717-4BA6E649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300990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35" name="Oval 1015">
            <a:extLst>
              <a:ext uri="{FF2B5EF4-FFF2-40B4-BE49-F238E27FC236}">
                <a16:creationId xmlns:a16="http://schemas.microsoft.com/office/drawing/2014/main" id="{F1438182-32E4-4FB7-895D-EBF212DD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302736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36" name="Oval 1016">
            <a:extLst>
              <a:ext uri="{FF2B5EF4-FFF2-40B4-BE49-F238E27FC236}">
                <a16:creationId xmlns:a16="http://schemas.microsoft.com/office/drawing/2014/main" id="{E0C85327-5D30-486A-B684-4024D46D9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2794000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37" name="Oval 1017">
            <a:extLst>
              <a:ext uri="{FF2B5EF4-FFF2-40B4-BE49-F238E27FC236}">
                <a16:creationId xmlns:a16="http://schemas.microsoft.com/office/drawing/2014/main" id="{EC401CB3-94B0-48AF-9153-C5FCA4C92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9" y="3690939"/>
            <a:ext cx="46037" cy="460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38" name="Oval 1018">
            <a:extLst>
              <a:ext uri="{FF2B5EF4-FFF2-40B4-BE49-F238E27FC236}">
                <a16:creationId xmlns:a16="http://schemas.microsoft.com/office/drawing/2014/main" id="{DDECB5DE-001C-4AF6-ADF7-DFECEA2C6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5" y="28400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39" name="Oval 1019">
            <a:extLst>
              <a:ext uri="{FF2B5EF4-FFF2-40B4-BE49-F238E27FC236}">
                <a16:creationId xmlns:a16="http://schemas.microsoft.com/office/drawing/2014/main" id="{63DD3DF1-5075-4AF1-8514-1F033DFD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3198813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0" name="Oval 1020">
            <a:extLst>
              <a:ext uri="{FF2B5EF4-FFF2-40B4-BE49-F238E27FC236}">
                <a16:creationId xmlns:a16="http://schemas.microsoft.com/office/drawing/2014/main" id="{D97C0967-3C37-4868-AAA2-67ACB1370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379095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1" name="Oval 1021">
            <a:extLst>
              <a:ext uri="{FF2B5EF4-FFF2-40B4-BE49-F238E27FC236}">
                <a16:creationId xmlns:a16="http://schemas.microsoft.com/office/drawing/2014/main" id="{1CE8B48D-9B2F-4AC1-B9FD-DA94B490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0464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2" name="Oval 1022">
            <a:extLst>
              <a:ext uri="{FF2B5EF4-FFF2-40B4-BE49-F238E27FC236}">
                <a16:creationId xmlns:a16="http://schemas.microsoft.com/office/drawing/2014/main" id="{7172F25A-98AF-4DA7-9F04-EACBEA648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3" y="354806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3" name="Oval 1023">
            <a:extLst>
              <a:ext uri="{FF2B5EF4-FFF2-40B4-BE49-F238E27FC236}">
                <a16:creationId xmlns:a16="http://schemas.microsoft.com/office/drawing/2014/main" id="{90A89683-4961-474E-9F34-0EEFD344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9" y="1385888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4" name="Oval 1024">
            <a:extLst>
              <a:ext uri="{FF2B5EF4-FFF2-40B4-BE49-F238E27FC236}">
                <a16:creationId xmlns:a16="http://schemas.microsoft.com/office/drawing/2014/main" id="{ACD25F5E-A2D5-4C87-861E-B0283187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4" y="2938463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5" name="Oval 1025">
            <a:extLst>
              <a:ext uri="{FF2B5EF4-FFF2-40B4-BE49-F238E27FC236}">
                <a16:creationId xmlns:a16="http://schemas.microsoft.com/office/drawing/2014/main" id="{220EED87-2EBC-4A1D-8D2A-D70D08D4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4" y="3027363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6" name="Oval 1026">
            <a:extLst>
              <a:ext uri="{FF2B5EF4-FFF2-40B4-BE49-F238E27FC236}">
                <a16:creationId xmlns:a16="http://schemas.microsoft.com/office/drawing/2014/main" id="{2335D846-C236-4693-A96F-BC2DC5028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098800"/>
            <a:ext cx="44450" cy="4603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7" name="Oval 1027">
            <a:extLst>
              <a:ext uri="{FF2B5EF4-FFF2-40B4-BE49-F238E27FC236}">
                <a16:creationId xmlns:a16="http://schemas.microsoft.com/office/drawing/2014/main" id="{26F80B7A-A1E7-4A4F-8AC8-1F7C589B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03688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8" name="Oval 1028">
            <a:extLst>
              <a:ext uri="{FF2B5EF4-FFF2-40B4-BE49-F238E27FC236}">
                <a16:creationId xmlns:a16="http://schemas.microsoft.com/office/drawing/2014/main" id="{8B3A66B8-B785-474A-9379-9E3F85BB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2300289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49" name="Oval 1029">
            <a:extLst>
              <a:ext uri="{FF2B5EF4-FFF2-40B4-BE49-F238E27FC236}">
                <a16:creationId xmlns:a16="http://schemas.microsoft.com/office/drawing/2014/main" id="{2FE3A6BE-B29D-4A77-8E0F-A5AA046D3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736975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0" name="Oval 1030">
            <a:extLst>
              <a:ext uri="{FF2B5EF4-FFF2-40B4-BE49-F238E27FC236}">
                <a16:creationId xmlns:a16="http://schemas.microsoft.com/office/drawing/2014/main" id="{DD4EA82C-1E9A-4E7F-903A-12614C66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3395663"/>
            <a:ext cx="46038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1" name="Oval 1031">
            <a:extLst>
              <a:ext uri="{FF2B5EF4-FFF2-40B4-BE49-F238E27FC236}">
                <a16:creationId xmlns:a16="http://schemas.microsoft.com/office/drawing/2014/main" id="{774EC291-3DD5-44C7-BAE1-22B86B33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2408239"/>
            <a:ext cx="46038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2" name="Oval 1032">
            <a:extLst>
              <a:ext uri="{FF2B5EF4-FFF2-40B4-BE49-F238E27FC236}">
                <a16:creationId xmlns:a16="http://schemas.microsoft.com/office/drawing/2014/main" id="{2470441F-F7E2-43ED-848E-E1E1C373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9" y="2713039"/>
            <a:ext cx="46037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3" name="Oval 1033">
            <a:extLst>
              <a:ext uri="{FF2B5EF4-FFF2-40B4-BE49-F238E27FC236}">
                <a16:creationId xmlns:a16="http://schemas.microsoft.com/office/drawing/2014/main" id="{5F138542-955F-466B-9FA2-207CFF36B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071814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4" name="Oval 1034">
            <a:extLst>
              <a:ext uri="{FF2B5EF4-FFF2-40B4-BE49-F238E27FC236}">
                <a16:creationId xmlns:a16="http://schemas.microsoft.com/office/drawing/2014/main" id="{5218510D-88E9-4895-94D2-F9F498C1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222091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5" name="Oval 1035">
            <a:extLst>
              <a:ext uri="{FF2B5EF4-FFF2-40B4-BE49-F238E27FC236}">
                <a16:creationId xmlns:a16="http://schemas.microsoft.com/office/drawing/2014/main" id="{2A5636AC-9247-4056-A31F-2381E6AD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3027363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6" name="Oval 1036">
            <a:extLst>
              <a:ext uri="{FF2B5EF4-FFF2-40B4-BE49-F238E27FC236}">
                <a16:creationId xmlns:a16="http://schemas.microsoft.com/office/drawing/2014/main" id="{94D1CCCE-54FC-4E02-9387-B448A670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44475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7" name="Oval 1037">
            <a:extLst>
              <a:ext uri="{FF2B5EF4-FFF2-40B4-BE49-F238E27FC236}">
                <a16:creationId xmlns:a16="http://schemas.microsoft.com/office/drawing/2014/main" id="{6EAA1358-12EA-4884-B784-AE668EB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2973389"/>
            <a:ext cx="44450" cy="460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8" name="Oval 1038">
            <a:extLst>
              <a:ext uri="{FF2B5EF4-FFF2-40B4-BE49-F238E27FC236}">
                <a16:creationId xmlns:a16="http://schemas.microsoft.com/office/drawing/2014/main" id="{6074D829-F164-47A7-8937-D9CAF0436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197802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59" name="Oval 1039">
            <a:extLst>
              <a:ext uri="{FF2B5EF4-FFF2-40B4-BE49-F238E27FC236}">
                <a16:creationId xmlns:a16="http://schemas.microsoft.com/office/drawing/2014/main" id="{F2ACF561-E2FD-49F4-B8C1-4FC5FCB9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51618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0" name="Oval 1040">
            <a:extLst>
              <a:ext uri="{FF2B5EF4-FFF2-40B4-BE49-F238E27FC236}">
                <a16:creationId xmlns:a16="http://schemas.microsoft.com/office/drawing/2014/main" id="{3269F3E2-5B6E-4439-9631-4897B5B1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2606675"/>
            <a:ext cx="46037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1" name="Oval 1041">
            <a:extLst>
              <a:ext uri="{FF2B5EF4-FFF2-40B4-BE49-F238E27FC236}">
                <a16:creationId xmlns:a16="http://schemas.microsoft.com/office/drawing/2014/main" id="{2291A9B3-91BF-428F-8944-1BFB6C37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344011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2" name="Oval 1042">
            <a:extLst>
              <a:ext uri="{FF2B5EF4-FFF2-40B4-BE49-F238E27FC236}">
                <a16:creationId xmlns:a16="http://schemas.microsoft.com/office/drawing/2014/main" id="{F6F62DE8-548C-47DE-B1A5-7F30B9CBC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32162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3" name="Oval 1043">
            <a:extLst>
              <a:ext uri="{FF2B5EF4-FFF2-40B4-BE49-F238E27FC236}">
                <a16:creationId xmlns:a16="http://schemas.microsoft.com/office/drawing/2014/main" id="{892DEF03-8AE1-4D3D-B5DD-B0E67FE9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2759075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4" name="Oval 1044">
            <a:extLst>
              <a:ext uri="{FF2B5EF4-FFF2-40B4-BE49-F238E27FC236}">
                <a16:creationId xmlns:a16="http://schemas.microsoft.com/office/drawing/2014/main" id="{9F2D9843-134D-4ED3-8F36-4D30243E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0" y="2813050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5" name="Oval 1045">
            <a:extLst>
              <a:ext uri="{FF2B5EF4-FFF2-40B4-BE49-F238E27FC236}">
                <a16:creationId xmlns:a16="http://schemas.microsoft.com/office/drawing/2014/main" id="{189AEE27-F38B-483D-9D93-C782DBA6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375443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6" name="Oval 1046">
            <a:extLst>
              <a:ext uri="{FF2B5EF4-FFF2-40B4-BE49-F238E27FC236}">
                <a16:creationId xmlns:a16="http://schemas.microsoft.com/office/drawing/2014/main" id="{69E4CA7B-97AF-4CF2-830A-EFCEF1387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4" y="2813050"/>
            <a:ext cx="46037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7" name="Oval 1047">
            <a:extLst>
              <a:ext uri="{FF2B5EF4-FFF2-40B4-BE49-F238E27FC236}">
                <a16:creationId xmlns:a16="http://schemas.microsoft.com/office/drawing/2014/main" id="{2696D5A0-E491-4C71-8CDF-DA09E350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277653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8" name="Oval 1048">
            <a:extLst>
              <a:ext uri="{FF2B5EF4-FFF2-40B4-BE49-F238E27FC236}">
                <a16:creationId xmlns:a16="http://schemas.microsoft.com/office/drawing/2014/main" id="{17C7D799-4906-4385-8C9E-EE13B1B54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43350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69" name="Oval 1049">
            <a:extLst>
              <a:ext uri="{FF2B5EF4-FFF2-40B4-BE49-F238E27FC236}">
                <a16:creationId xmlns:a16="http://schemas.microsoft.com/office/drawing/2014/main" id="{CE0622FB-B872-4EAE-9080-B5C41D55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602038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170" name="Oval 1050">
            <a:extLst>
              <a:ext uri="{FF2B5EF4-FFF2-40B4-BE49-F238E27FC236}">
                <a16:creationId xmlns:a16="http://schemas.microsoft.com/office/drawing/2014/main" id="{B9B67E4A-E082-4738-B316-3E187C8D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8" y="2166938"/>
            <a:ext cx="44450" cy="444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A288B4E8-0687-43D0-8B7A-D9C2C6805186}"/>
              </a:ext>
            </a:extLst>
          </p:cNvPr>
          <p:cNvSpPr/>
          <p:nvPr/>
        </p:nvSpPr>
        <p:spPr>
          <a:xfrm>
            <a:off x="6629400" y="5562600"/>
            <a:ext cx="48006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Class     </a:t>
            </a:r>
            <a:r>
              <a:rPr lang="pt-BR" b="1" kern="0" dirty="0">
                <a:solidFill>
                  <a:sysClr val="windowText" lastClr="000000"/>
                </a:solidFill>
              </a:rPr>
              <a:t>F1            F2            F3          F4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0000FF"/>
                </a:solidFill>
              </a:rPr>
              <a:t>0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1.4371</a:t>
            </a:r>
            <a:r>
              <a:rPr lang="pt-BR" kern="0" dirty="0">
                <a:solidFill>
                  <a:sysClr val="windowText" lastClr="000000"/>
                </a:solidFill>
              </a:rPr>
              <a:t>    0.4416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0.8416</a:t>
            </a:r>
            <a:r>
              <a:rPr lang="pt-BR" kern="0" dirty="0">
                <a:solidFill>
                  <a:sysClr val="windowText" lastClr="000000"/>
                </a:solidFill>
              </a:rPr>
              <a:t>    -0.6591 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0.0276</a:t>
            </a:r>
            <a:r>
              <a:rPr lang="pt-BR" kern="0" dirty="0">
                <a:solidFill>
                  <a:sysClr val="windowText" lastClr="000000"/>
                </a:solidFill>
              </a:rPr>
              <a:t>   -0.8036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0.2391</a:t>
            </a:r>
            <a:r>
              <a:rPr lang="pt-BR" kern="0" dirty="0">
                <a:solidFill>
                  <a:sysClr val="windowText" lastClr="000000"/>
                </a:solidFill>
              </a:rPr>
              <a:t>     0.7431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0.9239</a:t>
            </a:r>
            <a:r>
              <a:rPr lang="pt-BR" kern="0" dirty="0">
                <a:solidFill>
                  <a:sysClr val="windowText" lastClr="000000"/>
                </a:solidFill>
              </a:rPr>
              <a:t>    0.2876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0.7893</a:t>
            </a:r>
            <a:r>
              <a:rPr lang="pt-BR" kern="0" dirty="0">
                <a:solidFill>
                  <a:sysClr val="windowText" lastClr="000000"/>
                </a:solidFill>
              </a:rPr>
              <a:t>    -0.1294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0.3213</a:t>
            </a:r>
            <a:r>
              <a:rPr lang="pt-BR" kern="0" dirty="0">
                <a:solidFill>
                  <a:sysClr val="windowText" lastClr="000000"/>
                </a:solidFill>
              </a:rPr>
              <a:t>    0.4670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1.0125</a:t>
            </a:r>
            <a:r>
              <a:rPr lang="pt-BR" kern="0" dirty="0">
                <a:solidFill>
                  <a:sysClr val="windowText" lastClr="000000"/>
                </a:solidFill>
              </a:rPr>
              <a:t>    -0.7545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0.6611</a:t>
            </a:r>
            <a:r>
              <a:rPr lang="pt-BR" kern="0" dirty="0">
                <a:solidFill>
                  <a:sysClr val="windowText" lastClr="000000"/>
                </a:solidFill>
              </a:rPr>
              <a:t>    0.0046 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0.6234</a:t>
            </a:r>
            <a:r>
              <a:rPr lang="pt-BR" kern="0" dirty="0">
                <a:solidFill>
                  <a:sysClr val="windowText" lastClr="000000"/>
                </a:solidFill>
              </a:rPr>
              <a:t>    0.2311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</a:t>
            </a:r>
            <a:r>
              <a:rPr lang="pt-BR" kern="0" dirty="0">
                <a:solidFill>
                  <a:srgbClr val="0000FF"/>
                </a:solidFill>
              </a:rPr>
              <a:t> 0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1.9153</a:t>
            </a:r>
            <a:r>
              <a:rPr lang="pt-BR" kern="0" dirty="0">
                <a:solidFill>
                  <a:sysClr val="windowText" lastClr="000000"/>
                </a:solidFill>
              </a:rPr>
              <a:t>    0.3261 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0.8232</a:t>
            </a:r>
            <a:r>
              <a:rPr lang="pt-BR" kern="0" dirty="0">
                <a:solidFill>
                  <a:sysClr val="windowText" lastClr="000000"/>
                </a:solidFill>
              </a:rPr>
              <a:t>    0.9796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5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A4B784E0-75E5-4462-80E9-11DD46780942}"/>
              </a:ext>
            </a:extLst>
          </p:cNvPr>
          <p:cNvSpPr txBox="1"/>
          <p:nvPr/>
        </p:nvSpPr>
        <p:spPr>
          <a:xfrm>
            <a:off x="1828800" y="4114800"/>
            <a:ext cx="1981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This plot is F3 </a:t>
            </a:r>
            <a:r>
              <a:rPr lang="en-US" kern="0" dirty="0" err="1">
                <a:solidFill>
                  <a:sysClr val="windowText" lastClr="000000"/>
                </a:solidFill>
              </a:rPr>
              <a:t>vs</a:t>
            </a:r>
            <a:r>
              <a:rPr lang="en-US" kern="0" dirty="0">
                <a:solidFill>
                  <a:sysClr val="windowText" lastClr="000000"/>
                </a:solidFill>
              </a:rPr>
              <a:t> F4</a:t>
            </a:r>
          </a:p>
        </p:txBody>
      </p:sp>
      <p:grpSp>
        <p:nvGrpSpPr>
          <p:cNvPr id="19459" name="Group 206">
            <a:extLst>
              <a:ext uri="{FF2B5EF4-FFF2-40B4-BE49-F238E27FC236}">
                <a16:creationId xmlns:a16="http://schemas.microsoft.com/office/drawing/2014/main" id="{F897ACBA-EEA9-4636-BCDF-D1F63B543789}"/>
              </a:ext>
            </a:extLst>
          </p:cNvPr>
          <p:cNvGrpSpPr>
            <a:grpSpLocks/>
          </p:cNvGrpSpPr>
          <p:nvPr/>
        </p:nvGrpSpPr>
        <p:grpSpPr bwMode="auto">
          <a:xfrm>
            <a:off x="4946650" y="317501"/>
            <a:ext cx="5443538" cy="4460875"/>
            <a:chOff x="2156" y="200"/>
            <a:chExt cx="3429" cy="2810"/>
          </a:xfrm>
        </p:grpSpPr>
        <p:sp>
          <p:nvSpPr>
            <p:cNvPr id="7174" name="Rectangle 6">
              <a:extLst>
                <a:ext uri="{FF2B5EF4-FFF2-40B4-BE49-F238E27FC236}">
                  <a16:creationId xmlns:a16="http://schemas.microsoft.com/office/drawing/2014/main" id="{3D721C03-FBE7-4823-83DC-7AB41821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244"/>
              <a:ext cx="3323" cy="26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75" name="Rectangle 7">
              <a:extLst>
                <a:ext uri="{FF2B5EF4-FFF2-40B4-BE49-F238E27FC236}">
                  <a16:creationId xmlns:a16="http://schemas.microsoft.com/office/drawing/2014/main" id="{9935C107-6518-43A2-B8B1-2E56ECA5D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244"/>
              <a:ext cx="3323" cy="26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76" name="Line 8">
              <a:extLst>
                <a:ext uri="{FF2B5EF4-FFF2-40B4-BE49-F238E27FC236}">
                  <a16:creationId xmlns:a16="http://schemas.microsoft.com/office/drawing/2014/main" id="{A21E7458-87AB-4A7B-A4C3-EAF404619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2907"/>
              <a:ext cx="33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77" name="Line 9">
              <a:extLst>
                <a:ext uri="{FF2B5EF4-FFF2-40B4-BE49-F238E27FC236}">
                  <a16:creationId xmlns:a16="http://schemas.microsoft.com/office/drawing/2014/main" id="{7F52A746-D407-43E5-A8A6-267A906E3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8" y="244"/>
              <a:ext cx="1" cy="2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78" name="Line 10">
              <a:extLst>
                <a:ext uri="{FF2B5EF4-FFF2-40B4-BE49-F238E27FC236}">
                  <a16:creationId xmlns:a16="http://schemas.microsoft.com/office/drawing/2014/main" id="{9F64A5E7-A74E-440D-917A-EE060C6DC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8" y="2869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79" name="Rectangle 11">
              <a:extLst>
                <a:ext uri="{FF2B5EF4-FFF2-40B4-BE49-F238E27FC236}">
                  <a16:creationId xmlns:a16="http://schemas.microsoft.com/office/drawing/2014/main" id="{FE8198F5-CCFD-43E4-8782-471595F82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923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-3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A2EB0317-0748-4D97-A5A5-DC154A89D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8" y="2869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81" name="Rectangle 13">
              <a:extLst>
                <a:ext uri="{FF2B5EF4-FFF2-40B4-BE49-F238E27FC236}">
                  <a16:creationId xmlns:a16="http://schemas.microsoft.com/office/drawing/2014/main" id="{B9258542-E6CD-4DD1-8FBF-4560B0B2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923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-2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2" name="Line 14">
              <a:extLst>
                <a:ext uri="{FF2B5EF4-FFF2-40B4-BE49-F238E27FC236}">
                  <a16:creationId xmlns:a16="http://schemas.microsoft.com/office/drawing/2014/main" id="{5395EFC1-8616-4C89-8C8B-520441D78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5" y="2869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83" name="Rectangle 15">
              <a:extLst>
                <a:ext uri="{FF2B5EF4-FFF2-40B4-BE49-F238E27FC236}">
                  <a16:creationId xmlns:a16="http://schemas.microsoft.com/office/drawing/2014/main" id="{67610D91-C9BC-4B67-8975-9A42460D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923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-1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4" name="Line 16">
              <a:extLst>
                <a:ext uri="{FF2B5EF4-FFF2-40B4-BE49-F238E27FC236}">
                  <a16:creationId xmlns:a16="http://schemas.microsoft.com/office/drawing/2014/main" id="{78D135C8-0C9D-49C4-AABB-1D172AA8D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1" y="2869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85" name="Rectangle 17">
              <a:extLst>
                <a:ext uri="{FF2B5EF4-FFF2-40B4-BE49-F238E27FC236}">
                  <a16:creationId xmlns:a16="http://schemas.microsoft.com/office/drawing/2014/main" id="{581E4F49-4EE7-4BCC-95BD-1A96533EA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2923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6" name="Line 18">
              <a:extLst>
                <a:ext uri="{FF2B5EF4-FFF2-40B4-BE49-F238E27FC236}">
                  <a16:creationId xmlns:a16="http://schemas.microsoft.com/office/drawing/2014/main" id="{6F2017B6-A489-4B90-9CB6-89888FE7B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869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87" name="Rectangle 19">
              <a:extLst>
                <a:ext uri="{FF2B5EF4-FFF2-40B4-BE49-F238E27FC236}">
                  <a16:creationId xmlns:a16="http://schemas.microsoft.com/office/drawing/2014/main" id="{D09800A1-0F79-46D0-BEA6-F5C88A2D7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923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8" name="Line 20">
              <a:extLst>
                <a:ext uri="{FF2B5EF4-FFF2-40B4-BE49-F238E27FC236}">
                  <a16:creationId xmlns:a16="http://schemas.microsoft.com/office/drawing/2014/main" id="{DEDF350C-8277-4B07-9EA6-142FE4E82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869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89" name="Rectangle 21">
              <a:extLst>
                <a:ext uri="{FF2B5EF4-FFF2-40B4-BE49-F238E27FC236}">
                  <a16:creationId xmlns:a16="http://schemas.microsoft.com/office/drawing/2014/main" id="{4D68312F-1030-47FB-B8DB-041F8ADB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2923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0" name="Line 22">
              <a:extLst>
                <a:ext uri="{FF2B5EF4-FFF2-40B4-BE49-F238E27FC236}">
                  <a16:creationId xmlns:a16="http://schemas.microsoft.com/office/drawing/2014/main" id="{C9CBDEA2-7C5F-4F9A-B60E-D2341995A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5" y="2869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91" name="Rectangle 23">
              <a:extLst>
                <a:ext uri="{FF2B5EF4-FFF2-40B4-BE49-F238E27FC236}">
                  <a16:creationId xmlns:a16="http://schemas.microsoft.com/office/drawing/2014/main" id="{C5BBEC74-0516-44F0-90B7-4DFFF1AC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" y="2923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3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2" name="Line 24">
              <a:extLst>
                <a:ext uri="{FF2B5EF4-FFF2-40B4-BE49-F238E27FC236}">
                  <a16:creationId xmlns:a16="http://schemas.microsoft.com/office/drawing/2014/main" id="{238E7F69-50E9-4966-99E8-27E25A7FA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1" y="2869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93" name="Rectangle 25">
              <a:extLst>
                <a:ext uri="{FF2B5EF4-FFF2-40B4-BE49-F238E27FC236}">
                  <a16:creationId xmlns:a16="http://schemas.microsoft.com/office/drawing/2014/main" id="{E64EBA3E-957A-434C-BC65-D6F02A2F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" y="2923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4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4" name="Line 26">
              <a:extLst>
                <a:ext uri="{FF2B5EF4-FFF2-40B4-BE49-F238E27FC236}">
                  <a16:creationId xmlns:a16="http://schemas.microsoft.com/office/drawing/2014/main" id="{3FC724C9-A864-4CDF-8724-70CF24BFE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2907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95" name="Rectangle 27">
              <a:extLst>
                <a:ext uri="{FF2B5EF4-FFF2-40B4-BE49-F238E27FC236}">
                  <a16:creationId xmlns:a16="http://schemas.microsoft.com/office/drawing/2014/main" id="{0F9A9B31-D682-4AB6-BCB3-3BAD2660F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2863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-4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6" name="Line 28">
              <a:extLst>
                <a:ext uri="{FF2B5EF4-FFF2-40B4-BE49-F238E27FC236}">
                  <a16:creationId xmlns:a16="http://schemas.microsoft.com/office/drawing/2014/main" id="{802EB6FF-171A-4D99-A4A8-AC15C4C64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2571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97" name="Rectangle 29">
              <a:extLst>
                <a:ext uri="{FF2B5EF4-FFF2-40B4-BE49-F238E27FC236}">
                  <a16:creationId xmlns:a16="http://schemas.microsoft.com/office/drawing/2014/main" id="{E16D38A0-DCF0-4FD5-A174-7B01BA9C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2528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-3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8" name="Line 30">
              <a:extLst>
                <a:ext uri="{FF2B5EF4-FFF2-40B4-BE49-F238E27FC236}">
                  <a16:creationId xmlns:a16="http://schemas.microsoft.com/office/drawing/2014/main" id="{F3AEC2FE-D417-416A-8D6D-BE7C474E4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2241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99" name="Rectangle 31">
              <a:extLst>
                <a:ext uri="{FF2B5EF4-FFF2-40B4-BE49-F238E27FC236}">
                  <a16:creationId xmlns:a16="http://schemas.microsoft.com/office/drawing/2014/main" id="{F6A2B980-D4CC-422B-8B47-CE4526AF6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2198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-2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0" name="Line 32">
              <a:extLst>
                <a:ext uri="{FF2B5EF4-FFF2-40B4-BE49-F238E27FC236}">
                  <a16:creationId xmlns:a16="http://schemas.microsoft.com/office/drawing/2014/main" id="{39E34246-D972-477F-9AB9-F7E3E8561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19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01" name="Rectangle 33">
              <a:extLst>
                <a:ext uri="{FF2B5EF4-FFF2-40B4-BE49-F238E27FC236}">
                  <a16:creationId xmlns:a16="http://schemas.microsoft.com/office/drawing/2014/main" id="{74D6510F-53CC-4C3F-B36F-9C4D937C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1862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-1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2" name="Line 34">
              <a:extLst>
                <a:ext uri="{FF2B5EF4-FFF2-40B4-BE49-F238E27FC236}">
                  <a16:creationId xmlns:a16="http://schemas.microsoft.com/office/drawing/2014/main" id="{1D7A8176-C227-449A-A3FC-1E267ADF3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15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03" name="Rectangle 35">
              <a:extLst>
                <a:ext uri="{FF2B5EF4-FFF2-40B4-BE49-F238E27FC236}">
                  <a16:creationId xmlns:a16="http://schemas.microsoft.com/office/drawing/2014/main" id="{937E3DF7-54DF-4803-94B6-68E9FE5DC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1532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0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4" name="Line 36">
              <a:extLst>
                <a:ext uri="{FF2B5EF4-FFF2-40B4-BE49-F238E27FC236}">
                  <a16:creationId xmlns:a16="http://schemas.microsoft.com/office/drawing/2014/main" id="{903D100C-85EE-4478-ACA9-7D116E623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1240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05" name="Rectangle 37">
              <a:extLst>
                <a:ext uri="{FF2B5EF4-FFF2-40B4-BE49-F238E27FC236}">
                  <a16:creationId xmlns:a16="http://schemas.microsoft.com/office/drawing/2014/main" id="{BFA4781F-4151-4332-ABFD-038243F9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1196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1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6" name="Line 38">
              <a:extLst>
                <a:ext uri="{FF2B5EF4-FFF2-40B4-BE49-F238E27FC236}">
                  <a16:creationId xmlns:a16="http://schemas.microsoft.com/office/drawing/2014/main" id="{88407B89-38AA-401D-8AC2-2FD104FB6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909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07" name="Rectangle 39">
              <a:extLst>
                <a:ext uri="{FF2B5EF4-FFF2-40B4-BE49-F238E27FC236}">
                  <a16:creationId xmlns:a16="http://schemas.microsoft.com/office/drawing/2014/main" id="{30B528E9-5D10-4679-AFC4-194ED3F57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866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2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8" name="Line 40">
              <a:extLst>
                <a:ext uri="{FF2B5EF4-FFF2-40B4-BE49-F238E27FC236}">
                  <a16:creationId xmlns:a16="http://schemas.microsoft.com/office/drawing/2014/main" id="{6B7D375B-4160-4E24-8DC5-1F8D9029A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574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09" name="Rectangle 41">
              <a:extLst>
                <a:ext uri="{FF2B5EF4-FFF2-40B4-BE49-F238E27FC236}">
                  <a16:creationId xmlns:a16="http://schemas.microsoft.com/office/drawing/2014/main" id="{AFC579A4-FE74-4F5D-8F14-0F9844D45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530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3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0" name="Line 42">
              <a:extLst>
                <a:ext uri="{FF2B5EF4-FFF2-40B4-BE49-F238E27FC236}">
                  <a16:creationId xmlns:a16="http://schemas.microsoft.com/office/drawing/2014/main" id="{ADC6C165-B052-417F-8AB7-5DB0D4846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244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11" name="Rectangle 43">
              <a:extLst>
                <a:ext uri="{FF2B5EF4-FFF2-40B4-BE49-F238E27FC236}">
                  <a16:creationId xmlns:a16="http://schemas.microsoft.com/office/drawing/2014/main" id="{EC7F27DA-BA42-4663-9C56-F46DB7E4E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200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900" kern="0">
                  <a:solidFill>
                    <a:srgbClr val="000000"/>
                  </a:solidFill>
                  <a:latin typeface="Helvetica" pitchFamily="34" charset="0"/>
                  <a:cs typeface="Arial" pitchFamily="34" charset="0"/>
                </a:rPr>
                <a:t>4</a:t>
              </a:r>
              <a:endParaRPr lang="en-US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2" name="Oval 44">
              <a:extLst>
                <a:ext uri="{FF2B5EF4-FFF2-40B4-BE49-F238E27FC236}">
                  <a16:creationId xmlns:a16="http://schemas.microsoft.com/office/drawing/2014/main" id="{5A2FA675-27BC-4381-8067-3124122A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18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13" name="Oval 45">
              <a:extLst>
                <a:ext uri="{FF2B5EF4-FFF2-40B4-BE49-F238E27FC236}">
                  <a16:creationId xmlns:a16="http://schemas.microsoft.com/office/drawing/2014/main" id="{ECFDE77C-F1D1-4DB1-95D5-7B26FB45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169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14" name="Oval 46">
              <a:extLst>
                <a:ext uri="{FF2B5EF4-FFF2-40B4-BE49-F238E27FC236}">
                  <a16:creationId xmlns:a16="http://schemas.microsoft.com/office/drawing/2014/main" id="{88D2FDBB-8B38-4B38-B619-B8FE9B36B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51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15" name="Oval 47">
              <a:extLst>
                <a:ext uri="{FF2B5EF4-FFF2-40B4-BE49-F238E27FC236}">
                  <a16:creationId xmlns:a16="http://schemas.microsoft.com/office/drawing/2014/main" id="{F0C98672-A16D-4A4B-AD25-93F695FD3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22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16" name="Oval 48">
              <a:extLst>
                <a:ext uri="{FF2B5EF4-FFF2-40B4-BE49-F238E27FC236}">
                  <a16:creationId xmlns:a16="http://schemas.microsoft.com/office/drawing/2014/main" id="{7E1B6919-397F-4254-B9D8-0322A8F4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12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17" name="Oval 49">
              <a:extLst>
                <a:ext uri="{FF2B5EF4-FFF2-40B4-BE49-F238E27FC236}">
                  <a16:creationId xmlns:a16="http://schemas.microsoft.com/office/drawing/2014/main" id="{E0DC0AAC-1505-490F-8588-17F74B47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108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18" name="Oval 50">
              <a:extLst>
                <a:ext uri="{FF2B5EF4-FFF2-40B4-BE49-F238E27FC236}">
                  <a16:creationId xmlns:a16="http://schemas.microsoft.com/office/drawing/2014/main" id="{D62F5D9F-A232-44D9-9DFC-941ECAA2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56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19" name="Oval 51">
              <a:extLst>
                <a:ext uri="{FF2B5EF4-FFF2-40B4-BE49-F238E27FC236}">
                  <a16:creationId xmlns:a16="http://schemas.microsoft.com/office/drawing/2014/main" id="{5A1E54FA-78DF-4E80-AF5B-30AD1F14C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694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0" name="Oval 52">
              <a:extLst>
                <a:ext uri="{FF2B5EF4-FFF2-40B4-BE49-F238E27FC236}">
                  <a16:creationId xmlns:a16="http://schemas.microsoft.com/office/drawing/2014/main" id="{BEBA34B6-2CC3-4B0B-ADDD-BD210CA99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131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1" name="Oval 53">
              <a:extLst>
                <a:ext uri="{FF2B5EF4-FFF2-40B4-BE49-F238E27FC236}">
                  <a16:creationId xmlns:a16="http://schemas.microsoft.com/office/drawing/2014/main" id="{E21BA523-1BAB-474F-8CEF-D41EDB014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13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2" name="Oval 54">
              <a:extLst>
                <a:ext uri="{FF2B5EF4-FFF2-40B4-BE49-F238E27FC236}">
                  <a16:creationId xmlns:a16="http://schemas.microsoft.com/office/drawing/2014/main" id="{9255DE55-52FF-46FC-9EAD-864B7388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60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3" name="Oval 55">
              <a:extLst>
                <a:ext uri="{FF2B5EF4-FFF2-40B4-BE49-F238E27FC236}">
                  <a16:creationId xmlns:a16="http://schemas.microsoft.com/office/drawing/2014/main" id="{37961E45-0553-4AF4-B814-29228B110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17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4" name="Oval 56">
              <a:extLst>
                <a:ext uri="{FF2B5EF4-FFF2-40B4-BE49-F238E27FC236}">
                  <a16:creationId xmlns:a16="http://schemas.microsoft.com/office/drawing/2014/main" id="{58D8430C-1749-4878-98A0-E17069BB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47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5" name="Oval 57">
              <a:extLst>
                <a:ext uri="{FF2B5EF4-FFF2-40B4-BE49-F238E27FC236}">
                  <a16:creationId xmlns:a16="http://schemas.microsoft.com/office/drawing/2014/main" id="{86BEC6E6-0DE3-402B-BEB3-09293EBA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94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6" name="Oval 58">
              <a:extLst>
                <a:ext uri="{FF2B5EF4-FFF2-40B4-BE49-F238E27FC236}">
                  <a16:creationId xmlns:a16="http://schemas.microsoft.com/office/drawing/2014/main" id="{1DCF8DAA-B5CA-4A0E-B499-D2FFA7CA7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4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7" name="Oval 59">
              <a:extLst>
                <a:ext uri="{FF2B5EF4-FFF2-40B4-BE49-F238E27FC236}">
                  <a16:creationId xmlns:a16="http://schemas.microsoft.com/office/drawing/2014/main" id="{CCF0C312-D1DD-4AE4-9522-306F87C9C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9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8" name="Oval 60">
              <a:extLst>
                <a:ext uri="{FF2B5EF4-FFF2-40B4-BE49-F238E27FC236}">
                  <a16:creationId xmlns:a16="http://schemas.microsoft.com/office/drawing/2014/main" id="{63226F80-01D1-4FAB-99D0-19C3E2AD6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17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9" name="Oval 61">
              <a:extLst>
                <a:ext uri="{FF2B5EF4-FFF2-40B4-BE49-F238E27FC236}">
                  <a16:creationId xmlns:a16="http://schemas.microsoft.com/office/drawing/2014/main" id="{F08B76AC-AB69-4075-9216-CCD1C18F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8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0" name="Oval 62">
              <a:extLst>
                <a:ext uri="{FF2B5EF4-FFF2-40B4-BE49-F238E27FC236}">
                  <a16:creationId xmlns:a16="http://schemas.microsoft.com/office/drawing/2014/main" id="{3521F9FD-265B-4033-95FE-E8403D38F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369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1" name="Oval 63">
              <a:extLst>
                <a:ext uri="{FF2B5EF4-FFF2-40B4-BE49-F238E27FC236}">
                  <a16:creationId xmlns:a16="http://schemas.microsoft.com/office/drawing/2014/main" id="{2B0E7B61-170E-473F-AAB4-1E1D30041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1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2" name="Oval 64">
              <a:extLst>
                <a:ext uri="{FF2B5EF4-FFF2-40B4-BE49-F238E27FC236}">
                  <a16:creationId xmlns:a16="http://schemas.microsoft.com/office/drawing/2014/main" id="{0EE3CD1B-55B6-4C1D-BCF5-5A6035B38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85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3" name="Oval 65">
              <a:extLst>
                <a:ext uri="{FF2B5EF4-FFF2-40B4-BE49-F238E27FC236}">
                  <a16:creationId xmlns:a16="http://schemas.microsoft.com/office/drawing/2014/main" id="{4B45ACF3-5AC1-4507-A1C5-71BE21A6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62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4" name="Oval 66">
              <a:extLst>
                <a:ext uri="{FF2B5EF4-FFF2-40B4-BE49-F238E27FC236}">
                  <a16:creationId xmlns:a16="http://schemas.microsoft.com/office/drawing/2014/main" id="{8025667B-A201-4D58-98B1-6517F6DA3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83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5" name="Oval 67">
              <a:extLst>
                <a:ext uri="{FF2B5EF4-FFF2-40B4-BE49-F238E27FC236}">
                  <a16:creationId xmlns:a16="http://schemas.microsoft.com/office/drawing/2014/main" id="{F1A01BCB-743E-4AAC-9EDF-E4285084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07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6" name="Oval 68">
              <a:extLst>
                <a:ext uri="{FF2B5EF4-FFF2-40B4-BE49-F238E27FC236}">
                  <a16:creationId xmlns:a16="http://schemas.microsoft.com/office/drawing/2014/main" id="{A1345D3D-E7B6-4BF9-A96A-ACF7DC803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1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7" name="Oval 69">
              <a:extLst>
                <a:ext uri="{FF2B5EF4-FFF2-40B4-BE49-F238E27FC236}">
                  <a16:creationId xmlns:a16="http://schemas.microsoft.com/office/drawing/2014/main" id="{091D1F2A-48B1-4B91-A4F3-1E70F223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7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8" name="Oval 70">
              <a:extLst>
                <a:ext uri="{FF2B5EF4-FFF2-40B4-BE49-F238E27FC236}">
                  <a16:creationId xmlns:a16="http://schemas.microsoft.com/office/drawing/2014/main" id="{41A91DA9-4491-4E5D-A99D-72A86EDF9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55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9" name="Oval 71">
              <a:extLst>
                <a:ext uri="{FF2B5EF4-FFF2-40B4-BE49-F238E27FC236}">
                  <a16:creationId xmlns:a16="http://schemas.microsoft.com/office/drawing/2014/main" id="{965CEF91-DB81-4891-8977-220A74F8E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86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0" name="Oval 72">
              <a:extLst>
                <a:ext uri="{FF2B5EF4-FFF2-40B4-BE49-F238E27FC236}">
                  <a16:creationId xmlns:a16="http://schemas.microsoft.com/office/drawing/2014/main" id="{70465AEE-DF2E-475F-9A8F-AD314DED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44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1" name="Oval 73">
              <a:extLst>
                <a:ext uri="{FF2B5EF4-FFF2-40B4-BE49-F238E27FC236}">
                  <a16:creationId xmlns:a16="http://schemas.microsoft.com/office/drawing/2014/main" id="{81074790-56D5-4C42-A8F4-D934F896E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57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2" name="Oval 74">
              <a:extLst>
                <a:ext uri="{FF2B5EF4-FFF2-40B4-BE49-F238E27FC236}">
                  <a16:creationId xmlns:a16="http://schemas.microsoft.com/office/drawing/2014/main" id="{0886F4B6-A46B-4D8F-9F74-A52AFF691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3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3" name="Oval 75">
              <a:extLst>
                <a:ext uri="{FF2B5EF4-FFF2-40B4-BE49-F238E27FC236}">
                  <a16:creationId xmlns:a16="http://schemas.microsoft.com/office/drawing/2014/main" id="{F9BE346E-EFE0-4739-8D0D-BAA446BF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148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4" name="Oval 76">
              <a:extLst>
                <a:ext uri="{FF2B5EF4-FFF2-40B4-BE49-F238E27FC236}">
                  <a16:creationId xmlns:a16="http://schemas.microsoft.com/office/drawing/2014/main" id="{C0AF0F59-8EAF-4FC9-B9E3-BE3061A3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96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5" name="Oval 77">
              <a:extLst>
                <a:ext uri="{FF2B5EF4-FFF2-40B4-BE49-F238E27FC236}">
                  <a16:creationId xmlns:a16="http://schemas.microsoft.com/office/drawing/2014/main" id="{D42A968E-942F-44B3-B4D0-07949B9DF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131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6" name="Oval 78">
              <a:extLst>
                <a:ext uri="{FF2B5EF4-FFF2-40B4-BE49-F238E27FC236}">
                  <a16:creationId xmlns:a16="http://schemas.microsoft.com/office/drawing/2014/main" id="{E37043F1-228E-473C-BE02-C9FEFD9F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55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7" name="Oval 79">
              <a:extLst>
                <a:ext uri="{FF2B5EF4-FFF2-40B4-BE49-F238E27FC236}">
                  <a16:creationId xmlns:a16="http://schemas.microsoft.com/office/drawing/2014/main" id="{A40BFA5C-8E9B-40BF-8DA9-C2FEBF7D0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5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8" name="Oval 80">
              <a:extLst>
                <a:ext uri="{FF2B5EF4-FFF2-40B4-BE49-F238E27FC236}">
                  <a16:creationId xmlns:a16="http://schemas.microsoft.com/office/drawing/2014/main" id="{6ADDF05C-ABBA-4A75-A4F8-52F44C77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31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9" name="Oval 81">
              <a:extLst>
                <a:ext uri="{FF2B5EF4-FFF2-40B4-BE49-F238E27FC236}">
                  <a16:creationId xmlns:a16="http://schemas.microsoft.com/office/drawing/2014/main" id="{D21A0CE0-75D8-4A08-AF8D-3145ADC6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14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0" name="Oval 82">
              <a:extLst>
                <a:ext uri="{FF2B5EF4-FFF2-40B4-BE49-F238E27FC236}">
                  <a16:creationId xmlns:a16="http://schemas.microsoft.com/office/drawing/2014/main" id="{086B6024-DF0D-413B-BE13-C4F974A57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7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1" name="Oval 83">
              <a:extLst>
                <a:ext uri="{FF2B5EF4-FFF2-40B4-BE49-F238E27FC236}">
                  <a16:creationId xmlns:a16="http://schemas.microsoft.com/office/drawing/2014/main" id="{18971973-1A92-4077-8C5B-10331E557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96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2" name="Oval 84">
              <a:extLst>
                <a:ext uri="{FF2B5EF4-FFF2-40B4-BE49-F238E27FC236}">
                  <a16:creationId xmlns:a16="http://schemas.microsoft.com/office/drawing/2014/main" id="{2B60FC8B-82E7-483D-A28C-AE6A68DD8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34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3" name="Oval 85">
              <a:extLst>
                <a:ext uri="{FF2B5EF4-FFF2-40B4-BE49-F238E27FC236}">
                  <a16:creationId xmlns:a16="http://schemas.microsoft.com/office/drawing/2014/main" id="{6C08FEDD-A7A3-4932-BED9-13459886A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29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4" name="Oval 86">
              <a:extLst>
                <a:ext uri="{FF2B5EF4-FFF2-40B4-BE49-F238E27FC236}">
                  <a16:creationId xmlns:a16="http://schemas.microsoft.com/office/drawing/2014/main" id="{E57F57DC-E3EE-4980-80D7-168028B46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4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5" name="Oval 87">
              <a:extLst>
                <a:ext uri="{FF2B5EF4-FFF2-40B4-BE49-F238E27FC236}">
                  <a16:creationId xmlns:a16="http://schemas.microsoft.com/office/drawing/2014/main" id="{3B92618F-FC85-49C9-8BF0-D973629C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5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6" name="Oval 88">
              <a:extLst>
                <a:ext uri="{FF2B5EF4-FFF2-40B4-BE49-F238E27FC236}">
                  <a16:creationId xmlns:a16="http://schemas.microsoft.com/office/drawing/2014/main" id="{7FD6FDAE-22C2-4E71-A48B-9AA2190E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5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7" name="Oval 89">
              <a:extLst>
                <a:ext uri="{FF2B5EF4-FFF2-40B4-BE49-F238E27FC236}">
                  <a16:creationId xmlns:a16="http://schemas.microsoft.com/office/drawing/2014/main" id="{AE127A56-0803-4BAA-BDA2-15806ACC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6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8" name="Oval 90">
              <a:extLst>
                <a:ext uri="{FF2B5EF4-FFF2-40B4-BE49-F238E27FC236}">
                  <a16:creationId xmlns:a16="http://schemas.microsoft.com/office/drawing/2014/main" id="{311A6014-59CB-45FE-9A63-DF1AB1B7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62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9" name="Oval 91">
              <a:extLst>
                <a:ext uri="{FF2B5EF4-FFF2-40B4-BE49-F238E27FC236}">
                  <a16:creationId xmlns:a16="http://schemas.microsoft.com/office/drawing/2014/main" id="{43C7A468-E8BE-4BFF-80CF-9CE7B937F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0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0" name="Oval 92">
              <a:extLst>
                <a:ext uri="{FF2B5EF4-FFF2-40B4-BE49-F238E27FC236}">
                  <a16:creationId xmlns:a16="http://schemas.microsoft.com/office/drawing/2014/main" id="{DA92A8ED-68E6-4CB9-B038-2CE075AE3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1" name="Oval 93">
              <a:extLst>
                <a:ext uri="{FF2B5EF4-FFF2-40B4-BE49-F238E27FC236}">
                  <a16:creationId xmlns:a16="http://schemas.microsoft.com/office/drawing/2014/main" id="{EDE163DF-78D4-43F9-A5F9-2C2249C3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6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2" name="Oval 94">
              <a:extLst>
                <a:ext uri="{FF2B5EF4-FFF2-40B4-BE49-F238E27FC236}">
                  <a16:creationId xmlns:a16="http://schemas.microsoft.com/office/drawing/2014/main" id="{17D47C2D-7FC2-4594-8902-F3FDDB4CB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31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3" name="Oval 95">
              <a:extLst>
                <a:ext uri="{FF2B5EF4-FFF2-40B4-BE49-F238E27FC236}">
                  <a16:creationId xmlns:a16="http://schemas.microsoft.com/office/drawing/2014/main" id="{D9212B1C-CAE2-433B-BD9C-8865F7FE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75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4" name="Oval 96">
              <a:extLst>
                <a:ext uri="{FF2B5EF4-FFF2-40B4-BE49-F238E27FC236}">
                  <a16:creationId xmlns:a16="http://schemas.microsoft.com/office/drawing/2014/main" id="{D4FAD3DF-DC82-4FC3-9F67-7F82349D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802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5" name="Oval 97">
              <a:extLst>
                <a:ext uri="{FF2B5EF4-FFF2-40B4-BE49-F238E27FC236}">
                  <a16:creationId xmlns:a16="http://schemas.microsoft.com/office/drawing/2014/main" id="{4F8A050E-3B54-4E49-A0B2-0DD096D33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16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6" name="Oval 98">
              <a:extLst>
                <a:ext uri="{FF2B5EF4-FFF2-40B4-BE49-F238E27FC236}">
                  <a16:creationId xmlns:a16="http://schemas.microsoft.com/office/drawing/2014/main" id="{74BFAE75-9208-483E-9D97-F7630F80F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14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7" name="Oval 99">
              <a:extLst>
                <a:ext uri="{FF2B5EF4-FFF2-40B4-BE49-F238E27FC236}">
                  <a16:creationId xmlns:a16="http://schemas.microsoft.com/office/drawing/2014/main" id="{BF9EFE5B-20B8-42B1-AE98-FFAE1A571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17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8" name="Oval 100">
              <a:extLst>
                <a:ext uri="{FF2B5EF4-FFF2-40B4-BE49-F238E27FC236}">
                  <a16:creationId xmlns:a16="http://schemas.microsoft.com/office/drawing/2014/main" id="{53138B8A-2CDC-4134-8751-35B1D6B8F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" y="204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9" name="Oval 101">
              <a:extLst>
                <a:ext uri="{FF2B5EF4-FFF2-40B4-BE49-F238E27FC236}">
                  <a16:creationId xmlns:a16="http://schemas.microsoft.com/office/drawing/2014/main" id="{E51012FA-CA22-4796-B3A8-7EB448D49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12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0" name="Oval 102">
              <a:extLst>
                <a:ext uri="{FF2B5EF4-FFF2-40B4-BE49-F238E27FC236}">
                  <a16:creationId xmlns:a16="http://schemas.microsoft.com/office/drawing/2014/main" id="{7319A494-86BF-4B1C-8D2F-101B91C00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710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1" name="Oval 103">
              <a:extLst>
                <a:ext uri="{FF2B5EF4-FFF2-40B4-BE49-F238E27FC236}">
                  <a16:creationId xmlns:a16="http://schemas.microsoft.com/office/drawing/2014/main" id="{884ED5DF-7C11-4D90-9464-EC47EEDC5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553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2" name="Oval 104">
              <a:extLst>
                <a:ext uri="{FF2B5EF4-FFF2-40B4-BE49-F238E27FC236}">
                  <a16:creationId xmlns:a16="http://schemas.microsoft.com/office/drawing/2014/main" id="{7D790CE1-8625-4DB7-A5DD-3173F6E4E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1369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3" name="Oval 105">
              <a:extLst>
                <a:ext uri="{FF2B5EF4-FFF2-40B4-BE49-F238E27FC236}">
                  <a16:creationId xmlns:a16="http://schemas.microsoft.com/office/drawing/2014/main" id="{89D805BA-D7D7-46FA-9FDA-FE304970B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5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4" name="Oval 106">
              <a:extLst>
                <a:ext uri="{FF2B5EF4-FFF2-40B4-BE49-F238E27FC236}">
                  <a16:creationId xmlns:a16="http://schemas.microsoft.com/office/drawing/2014/main" id="{A7A54D3C-145E-4823-B340-7A6E9613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1553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5" name="Oval 107">
              <a:extLst>
                <a:ext uri="{FF2B5EF4-FFF2-40B4-BE49-F238E27FC236}">
                  <a16:creationId xmlns:a16="http://schemas.microsoft.com/office/drawing/2014/main" id="{EB639344-8727-48BA-8AB4-0A1C365C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4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6" name="Oval 108">
              <a:extLst>
                <a:ext uri="{FF2B5EF4-FFF2-40B4-BE49-F238E27FC236}">
                  <a16:creationId xmlns:a16="http://schemas.microsoft.com/office/drawing/2014/main" id="{D12DAC82-EBE9-4096-9443-FE9BD912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3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7" name="Oval 109">
              <a:extLst>
                <a:ext uri="{FF2B5EF4-FFF2-40B4-BE49-F238E27FC236}">
                  <a16:creationId xmlns:a16="http://schemas.microsoft.com/office/drawing/2014/main" id="{03878D98-8CFA-43E2-AF41-D45D4FC57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75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8" name="Oval 110">
              <a:extLst>
                <a:ext uri="{FF2B5EF4-FFF2-40B4-BE49-F238E27FC236}">
                  <a16:creationId xmlns:a16="http://schemas.microsoft.com/office/drawing/2014/main" id="{1C1228CD-CCF7-4C5E-BAB6-DF72AB91B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44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9" name="Oval 111">
              <a:extLst>
                <a:ext uri="{FF2B5EF4-FFF2-40B4-BE49-F238E27FC236}">
                  <a16:creationId xmlns:a16="http://schemas.microsoft.com/office/drawing/2014/main" id="{1B2582A3-0FBA-4818-B824-03702E86A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35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0" name="Oval 112">
              <a:extLst>
                <a:ext uri="{FF2B5EF4-FFF2-40B4-BE49-F238E27FC236}">
                  <a16:creationId xmlns:a16="http://schemas.microsoft.com/office/drawing/2014/main" id="{6CB2A7D2-1317-48EA-A087-1788D4341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44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1" name="Oval 113">
              <a:extLst>
                <a:ext uri="{FF2B5EF4-FFF2-40B4-BE49-F238E27FC236}">
                  <a16:creationId xmlns:a16="http://schemas.microsoft.com/office/drawing/2014/main" id="{356CC2C3-BDAE-4446-9BCF-8608D7C49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206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2" name="Oval 114">
              <a:extLst>
                <a:ext uri="{FF2B5EF4-FFF2-40B4-BE49-F238E27FC236}">
                  <a16:creationId xmlns:a16="http://schemas.microsoft.com/office/drawing/2014/main" id="{11835B00-FD09-41F1-B8E3-F6764332D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1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3" name="Oval 115">
              <a:extLst>
                <a:ext uri="{FF2B5EF4-FFF2-40B4-BE49-F238E27FC236}">
                  <a16:creationId xmlns:a16="http://schemas.microsoft.com/office/drawing/2014/main" id="{617B105F-A526-4128-B4A1-4E8D4AC03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90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4" name="Oval 116">
              <a:extLst>
                <a:ext uri="{FF2B5EF4-FFF2-40B4-BE49-F238E27FC236}">
                  <a16:creationId xmlns:a16="http://schemas.microsoft.com/office/drawing/2014/main" id="{403730E7-E585-48E5-993D-D00EFF40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91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5" name="Oval 117">
              <a:extLst>
                <a:ext uri="{FF2B5EF4-FFF2-40B4-BE49-F238E27FC236}">
                  <a16:creationId xmlns:a16="http://schemas.microsoft.com/office/drawing/2014/main" id="{1EEF9FDB-E758-45D8-B085-FE2D57DDA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178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6" name="Oval 118">
              <a:extLst>
                <a:ext uri="{FF2B5EF4-FFF2-40B4-BE49-F238E27FC236}">
                  <a16:creationId xmlns:a16="http://schemas.microsoft.com/office/drawing/2014/main" id="{D0EA6742-7F1A-4A2A-B5EC-26A2FDE6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163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7" name="Oval 119">
              <a:extLst>
                <a:ext uri="{FF2B5EF4-FFF2-40B4-BE49-F238E27FC236}">
                  <a16:creationId xmlns:a16="http://schemas.microsoft.com/office/drawing/2014/main" id="{045868A7-6E15-4351-9690-D908E23C4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12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8" name="Oval 120">
              <a:extLst>
                <a:ext uri="{FF2B5EF4-FFF2-40B4-BE49-F238E27FC236}">
                  <a16:creationId xmlns:a16="http://schemas.microsoft.com/office/drawing/2014/main" id="{B7BA6D53-01E6-40B1-8931-51AAD15AD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1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9" name="Oval 121">
              <a:extLst>
                <a:ext uri="{FF2B5EF4-FFF2-40B4-BE49-F238E27FC236}">
                  <a16:creationId xmlns:a16="http://schemas.microsoft.com/office/drawing/2014/main" id="{385C997E-2CC4-47B4-A4D6-C894E0A6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140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0" name="Oval 122">
              <a:extLst>
                <a:ext uri="{FF2B5EF4-FFF2-40B4-BE49-F238E27FC236}">
                  <a16:creationId xmlns:a16="http://schemas.microsoft.com/office/drawing/2014/main" id="{852EE26D-4FFD-4586-94B6-1BF92F5EC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31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1" name="Oval 123">
              <a:extLst>
                <a:ext uri="{FF2B5EF4-FFF2-40B4-BE49-F238E27FC236}">
                  <a16:creationId xmlns:a16="http://schemas.microsoft.com/office/drawing/2014/main" id="{EF26E682-35D5-43FE-AE9D-699CDC98E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2" name="Oval 124">
              <a:extLst>
                <a:ext uri="{FF2B5EF4-FFF2-40B4-BE49-F238E27FC236}">
                  <a16:creationId xmlns:a16="http://schemas.microsoft.com/office/drawing/2014/main" id="{8DFF2C4F-5D57-4FD3-AF36-822E7A7F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802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3" name="Oval 125">
              <a:extLst>
                <a:ext uri="{FF2B5EF4-FFF2-40B4-BE49-F238E27FC236}">
                  <a16:creationId xmlns:a16="http://schemas.microsoft.com/office/drawing/2014/main" id="{6FF83668-0F6D-4A21-9D0E-7BEA3F8CB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41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4" name="Oval 126">
              <a:extLst>
                <a:ext uri="{FF2B5EF4-FFF2-40B4-BE49-F238E27FC236}">
                  <a16:creationId xmlns:a16="http://schemas.microsoft.com/office/drawing/2014/main" id="{546E89A5-1AF7-40BA-B9B4-A787B7B9E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8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5" name="Oval 127">
              <a:extLst>
                <a:ext uri="{FF2B5EF4-FFF2-40B4-BE49-F238E27FC236}">
                  <a16:creationId xmlns:a16="http://schemas.microsoft.com/office/drawing/2014/main" id="{F5A62EA9-9AB5-46B7-B130-D97D10DEA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461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6" name="Oval 128">
              <a:extLst>
                <a:ext uri="{FF2B5EF4-FFF2-40B4-BE49-F238E27FC236}">
                  <a16:creationId xmlns:a16="http://schemas.microsoft.com/office/drawing/2014/main" id="{AF05AF3A-7D8F-4107-B30E-672797F8B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74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7" name="Oval 129">
              <a:extLst>
                <a:ext uri="{FF2B5EF4-FFF2-40B4-BE49-F238E27FC236}">
                  <a16:creationId xmlns:a16="http://schemas.microsoft.com/office/drawing/2014/main" id="{4B3E81FC-3A72-42E9-9BB7-1D41DA067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49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8" name="Oval 130">
              <a:extLst>
                <a:ext uri="{FF2B5EF4-FFF2-40B4-BE49-F238E27FC236}">
                  <a16:creationId xmlns:a16="http://schemas.microsoft.com/office/drawing/2014/main" id="{894E9DD7-E0C0-4E91-8204-D4EB0CD0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183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9" name="Oval 131">
              <a:extLst>
                <a:ext uri="{FF2B5EF4-FFF2-40B4-BE49-F238E27FC236}">
                  <a16:creationId xmlns:a16="http://schemas.microsoft.com/office/drawing/2014/main" id="{569B7557-6037-4D8E-9C21-E72EFB5F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142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0" name="Oval 132">
              <a:extLst>
                <a:ext uri="{FF2B5EF4-FFF2-40B4-BE49-F238E27FC236}">
                  <a16:creationId xmlns:a16="http://schemas.microsoft.com/office/drawing/2014/main" id="{E584F7AA-1AFF-4FE9-A32C-2E493369A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172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1" name="Oval 133">
              <a:extLst>
                <a:ext uri="{FF2B5EF4-FFF2-40B4-BE49-F238E27FC236}">
                  <a16:creationId xmlns:a16="http://schemas.microsoft.com/office/drawing/2014/main" id="{3FF1A6BA-17A0-44EE-92FD-7480BFF23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84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2" name="Oval 134">
              <a:extLst>
                <a:ext uri="{FF2B5EF4-FFF2-40B4-BE49-F238E27FC236}">
                  <a16:creationId xmlns:a16="http://schemas.microsoft.com/office/drawing/2014/main" id="{AC602A3A-EB42-48B8-B69A-0AC05DFA7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29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3" name="Oval 135">
              <a:extLst>
                <a:ext uri="{FF2B5EF4-FFF2-40B4-BE49-F238E27FC236}">
                  <a16:creationId xmlns:a16="http://schemas.microsoft.com/office/drawing/2014/main" id="{58EDBEC8-40DD-4AFC-BA7F-E893348B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40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4" name="Oval 136">
              <a:extLst>
                <a:ext uri="{FF2B5EF4-FFF2-40B4-BE49-F238E27FC236}">
                  <a16:creationId xmlns:a16="http://schemas.microsoft.com/office/drawing/2014/main" id="{B4158A2A-156A-4695-A37D-A50681DB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98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5" name="Oval 137">
              <a:extLst>
                <a:ext uri="{FF2B5EF4-FFF2-40B4-BE49-F238E27FC236}">
                  <a16:creationId xmlns:a16="http://schemas.microsoft.com/office/drawing/2014/main" id="{92CAA936-159F-4A20-A764-E6B7EA54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74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6" name="Oval 138">
              <a:extLst>
                <a:ext uri="{FF2B5EF4-FFF2-40B4-BE49-F238E27FC236}">
                  <a16:creationId xmlns:a16="http://schemas.microsoft.com/office/drawing/2014/main" id="{6D43270D-65A3-4686-A824-2F41C8D6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10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7" name="Oval 139">
              <a:extLst>
                <a:ext uri="{FF2B5EF4-FFF2-40B4-BE49-F238E27FC236}">
                  <a16:creationId xmlns:a16="http://schemas.microsoft.com/office/drawing/2014/main" id="{AAC34C89-1E22-4CFA-89AF-E4B4468F8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162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8" name="Oval 140">
              <a:extLst>
                <a:ext uri="{FF2B5EF4-FFF2-40B4-BE49-F238E27FC236}">
                  <a16:creationId xmlns:a16="http://schemas.microsoft.com/office/drawing/2014/main" id="{9FFE67CC-AB37-4149-B7D3-819E1AD87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83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09" name="Oval 141">
              <a:extLst>
                <a:ext uri="{FF2B5EF4-FFF2-40B4-BE49-F238E27FC236}">
                  <a16:creationId xmlns:a16="http://schemas.microsoft.com/office/drawing/2014/main" id="{860B88A1-FF73-4AE5-9F03-7545FA137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0" name="Oval 142">
              <a:extLst>
                <a:ext uri="{FF2B5EF4-FFF2-40B4-BE49-F238E27FC236}">
                  <a16:creationId xmlns:a16="http://schemas.microsoft.com/office/drawing/2014/main" id="{CA922178-E3A0-46D1-A3EF-57C1C545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70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1" name="Oval 143">
              <a:extLst>
                <a:ext uri="{FF2B5EF4-FFF2-40B4-BE49-F238E27FC236}">
                  <a16:creationId xmlns:a16="http://schemas.microsoft.com/office/drawing/2014/main" id="{E2841354-C86B-4F2B-8D42-33633645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3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2" name="Oval 144">
              <a:extLst>
                <a:ext uri="{FF2B5EF4-FFF2-40B4-BE49-F238E27FC236}">
                  <a16:creationId xmlns:a16="http://schemas.microsoft.com/office/drawing/2014/main" id="{8472FEBA-849D-49C8-9CB5-047DA19AA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84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3" name="Oval 145">
              <a:extLst>
                <a:ext uri="{FF2B5EF4-FFF2-40B4-BE49-F238E27FC236}">
                  <a16:creationId xmlns:a16="http://schemas.microsoft.com/office/drawing/2014/main" id="{093FDC69-4A33-45C0-82D8-B518178ED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5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4" name="Oval 146">
              <a:extLst>
                <a:ext uri="{FF2B5EF4-FFF2-40B4-BE49-F238E27FC236}">
                  <a16:creationId xmlns:a16="http://schemas.microsoft.com/office/drawing/2014/main" id="{343BA417-8182-4E52-A331-98F6207CC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146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5" name="Oval 147">
              <a:extLst>
                <a:ext uri="{FF2B5EF4-FFF2-40B4-BE49-F238E27FC236}">
                  <a16:creationId xmlns:a16="http://schemas.microsoft.com/office/drawing/2014/main" id="{70A85F46-7890-4FB2-988F-A085C934D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15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6" name="Oval 148">
              <a:extLst>
                <a:ext uri="{FF2B5EF4-FFF2-40B4-BE49-F238E27FC236}">
                  <a16:creationId xmlns:a16="http://schemas.microsoft.com/office/drawing/2014/main" id="{B309E6BD-B225-47C3-BCF1-0F447189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14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7" name="Oval 149">
              <a:extLst>
                <a:ext uri="{FF2B5EF4-FFF2-40B4-BE49-F238E27FC236}">
                  <a16:creationId xmlns:a16="http://schemas.microsoft.com/office/drawing/2014/main" id="{8C5E7EF6-A714-458A-8DBD-91BBF380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70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8" name="Oval 150">
              <a:extLst>
                <a:ext uri="{FF2B5EF4-FFF2-40B4-BE49-F238E27FC236}">
                  <a16:creationId xmlns:a16="http://schemas.microsoft.com/office/drawing/2014/main" id="{A7B124D2-8915-4E00-8270-EBDDA4DB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051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19" name="Oval 151">
              <a:extLst>
                <a:ext uri="{FF2B5EF4-FFF2-40B4-BE49-F238E27FC236}">
                  <a16:creationId xmlns:a16="http://schemas.microsoft.com/office/drawing/2014/main" id="{CB171F15-DC7D-4A9F-BA96-7303B5016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4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0" name="Oval 152">
              <a:extLst>
                <a:ext uri="{FF2B5EF4-FFF2-40B4-BE49-F238E27FC236}">
                  <a16:creationId xmlns:a16="http://schemas.microsoft.com/office/drawing/2014/main" id="{3BD0FF1D-E422-4026-9709-75267D1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87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1" name="Oval 153">
              <a:extLst>
                <a:ext uri="{FF2B5EF4-FFF2-40B4-BE49-F238E27FC236}">
                  <a16:creationId xmlns:a16="http://schemas.microsoft.com/office/drawing/2014/main" id="{2692F826-0602-4C49-B12C-6E892DC7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2" name="Oval 154">
              <a:extLst>
                <a:ext uri="{FF2B5EF4-FFF2-40B4-BE49-F238E27FC236}">
                  <a16:creationId xmlns:a16="http://schemas.microsoft.com/office/drawing/2014/main" id="{7C6D6C87-422D-4C83-A8A8-F9A215CD6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66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3" name="Oval 155">
              <a:extLst>
                <a:ext uri="{FF2B5EF4-FFF2-40B4-BE49-F238E27FC236}">
                  <a16:creationId xmlns:a16="http://schemas.microsoft.com/office/drawing/2014/main" id="{83328BB4-026C-4A1F-8EDC-62536A3D9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27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4" name="Oval 156">
              <a:extLst>
                <a:ext uri="{FF2B5EF4-FFF2-40B4-BE49-F238E27FC236}">
                  <a16:creationId xmlns:a16="http://schemas.microsoft.com/office/drawing/2014/main" id="{84142ABE-F425-4325-A804-B8F0AB220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98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5" name="Oval 157">
              <a:extLst>
                <a:ext uri="{FF2B5EF4-FFF2-40B4-BE49-F238E27FC236}">
                  <a16:creationId xmlns:a16="http://schemas.microsoft.com/office/drawing/2014/main" id="{7DDABED7-49CA-447A-A042-E0506D98F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67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6" name="Oval 158">
              <a:extLst>
                <a:ext uri="{FF2B5EF4-FFF2-40B4-BE49-F238E27FC236}">
                  <a16:creationId xmlns:a16="http://schemas.microsoft.com/office/drawing/2014/main" id="{46AEF79B-02A8-4E9B-ABC7-AE403D6B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176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7" name="Oval 159">
              <a:extLst>
                <a:ext uri="{FF2B5EF4-FFF2-40B4-BE49-F238E27FC236}">
                  <a16:creationId xmlns:a16="http://schemas.microsoft.com/office/drawing/2014/main" id="{D157DBBB-A543-408E-855B-FF0E1945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11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8" name="Oval 160">
              <a:extLst>
                <a:ext uri="{FF2B5EF4-FFF2-40B4-BE49-F238E27FC236}">
                  <a16:creationId xmlns:a16="http://schemas.microsoft.com/office/drawing/2014/main" id="{E47C623F-54C8-4D91-8934-B544F2510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45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9" name="Oval 161">
              <a:extLst>
                <a:ext uri="{FF2B5EF4-FFF2-40B4-BE49-F238E27FC236}">
                  <a16:creationId xmlns:a16="http://schemas.microsoft.com/office/drawing/2014/main" id="{E7683539-E365-4967-92DF-25BAEB7EC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5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0" name="Oval 162">
              <a:extLst>
                <a:ext uri="{FF2B5EF4-FFF2-40B4-BE49-F238E27FC236}">
                  <a16:creationId xmlns:a16="http://schemas.microsoft.com/office/drawing/2014/main" id="{122F2F1E-2B68-42D9-8303-A7625E97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151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1" name="Oval 163">
              <a:extLst>
                <a:ext uri="{FF2B5EF4-FFF2-40B4-BE49-F238E27FC236}">
                  <a16:creationId xmlns:a16="http://schemas.microsoft.com/office/drawing/2014/main" id="{8C70D4FD-867E-4FF7-95E0-E01BD7AE9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80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2" name="Oval 164">
              <a:extLst>
                <a:ext uri="{FF2B5EF4-FFF2-40B4-BE49-F238E27FC236}">
                  <a16:creationId xmlns:a16="http://schemas.microsoft.com/office/drawing/2014/main" id="{4B30C5FA-C764-4D1D-9B99-B28552BE3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212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3" name="Oval 165">
              <a:extLst>
                <a:ext uri="{FF2B5EF4-FFF2-40B4-BE49-F238E27FC236}">
                  <a16:creationId xmlns:a16="http://schemas.microsoft.com/office/drawing/2014/main" id="{F331729C-0E67-4425-B581-765FCE248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171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4" name="Oval 166">
              <a:extLst>
                <a:ext uri="{FF2B5EF4-FFF2-40B4-BE49-F238E27FC236}">
                  <a16:creationId xmlns:a16="http://schemas.microsoft.com/office/drawing/2014/main" id="{127C34AB-9EFA-4B10-8158-0C211153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1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5" name="Oval 167">
              <a:extLst>
                <a:ext uri="{FF2B5EF4-FFF2-40B4-BE49-F238E27FC236}">
                  <a16:creationId xmlns:a16="http://schemas.microsoft.com/office/drawing/2014/main" id="{4FB1B6FE-5595-482F-B3CF-B64F8D48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7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6" name="Oval 168">
              <a:extLst>
                <a:ext uri="{FF2B5EF4-FFF2-40B4-BE49-F238E27FC236}">
                  <a16:creationId xmlns:a16="http://schemas.microsoft.com/office/drawing/2014/main" id="{34CAA7DC-AA93-4041-B168-38B75C539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107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7" name="Oval 169">
              <a:extLst>
                <a:ext uri="{FF2B5EF4-FFF2-40B4-BE49-F238E27FC236}">
                  <a16:creationId xmlns:a16="http://schemas.microsoft.com/office/drawing/2014/main" id="{09D5C22E-4E88-4F45-80F8-69C18470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461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8" name="Oval 170">
              <a:extLst>
                <a:ext uri="{FF2B5EF4-FFF2-40B4-BE49-F238E27FC236}">
                  <a16:creationId xmlns:a16="http://schemas.microsoft.com/office/drawing/2014/main" id="{49A87B3F-1828-406A-A6B0-65857284B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59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39" name="Oval 171">
              <a:extLst>
                <a:ext uri="{FF2B5EF4-FFF2-40B4-BE49-F238E27FC236}">
                  <a16:creationId xmlns:a16="http://schemas.microsoft.com/office/drawing/2014/main" id="{8FCCE646-9AAE-4AF7-BC51-0B315B2D4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62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0" name="Oval 172">
              <a:extLst>
                <a:ext uri="{FF2B5EF4-FFF2-40B4-BE49-F238E27FC236}">
                  <a16:creationId xmlns:a16="http://schemas.microsoft.com/office/drawing/2014/main" id="{7C8969DF-0D5F-4B29-AF66-CDCA0C3E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14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1" name="Oval 173">
              <a:extLst>
                <a:ext uri="{FF2B5EF4-FFF2-40B4-BE49-F238E27FC236}">
                  <a16:creationId xmlns:a16="http://schemas.microsoft.com/office/drawing/2014/main" id="{1A01DEC9-885E-4014-8EB2-FBBA0E20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66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2" name="Oval 174">
              <a:extLst>
                <a:ext uri="{FF2B5EF4-FFF2-40B4-BE49-F238E27FC236}">
                  <a16:creationId xmlns:a16="http://schemas.microsoft.com/office/drawing/2014/main" id="{8A5C5494-7858-4BA1-9FFE-D9FFE720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78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3" name="Oval 175">
              <a:extLst>
                <a:ext uri="{FF2B5EF4-FFF2-40B4-BE49-F238E27FC236}">
                  <a16:creationId xmlns:a16="http://schemas.microsoft.com/office/drawing/2014/main" id="{D48F7259-1BAD-415E-B55D-D7861D517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41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4" name="Oval 176">
              <a:extLst>
                <a:ext uri="{FF2B5EF4-FFF2-40B4-BE49-F238E27FC236}">
                  <a16:creationId xmlns:a16="http://schemas.microsoft.com/office/drawing/2014/main" id="{3CD148E0-160C-4E4F-AF57-2132682A9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07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5" name="Oval 177">
              <a:extLst>
                <a:ext uri="{FF2B5EF4-FFF2-40B4-BE49-F238E27FC236}">
                  <a16:creationId xmlns:a16="http://schemas.microsoft.com/office/drawing/2014/main" id="{17D3CD09-14D3-4EE3-A0A1-6A41389D7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31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6" name="Oval 178">
              <a:extLst>
                <a:ext uri="{FF2B5EF4-FFF2-40B4-BE49-F238E27FC236}">
                  <a16:creationId xmlns:a16="http://schemas.microsoft.com/office/drawing/2014/main" id="{75446185-0BDE-4240-B4C8-4DE6B9218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152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7" name="Oval 179">
              <a:extLst>
                <a:ext uri="{FF2B5EF4-FFF2-40B4-BE49-F238E27FC236}">
                  <a16:creationId xmlns:a16="http://schemas.microsoft.com/office/drawing/2014/main" id="{35B3972D-B896-4D3C-A476-7A0AE0DA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3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8" name="Oval 180">
              <a:extLst>
                <a:ext uri="{FF2B5EF4-FFF2-40B4-BE49-F238E27FC236}">
                  <a16:creationId xmlns:a16="http://schemas.microsoft.com/office/drawing/2014/main" id="{967B9632-7620-46F3-AC5B-75664694A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3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49" name="Oval 181">
              <a:extLst>
                <a:ext uri="{FF2B5EF4-FFF2-40B4-BE49-F238E27FC236}">
                  <a16:creationId xmlns:a16="http://schemas.microsoft.com/office/drawing/2014/main" id="{0EEA83ED-DAFD-48AD-8631-433EF2E6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62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0" name="Oval 182">
              <a:extLst>
                <a:ext uri="{FF2B5EF4-FFF2-40B4-BE49-F238E27FC236}">
                  <a16:creationId xmlns:a16="http://schemas.microsoft.com/office/drawing/2014/main" id="{7A2659E2-7C41-4B82-ABF4-6C6272E6D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42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1" name="Oval 183">
              <a:extLst>
                <a:ext uri="{FF2B5EF4-FFF2-40B4-BE49-F238E27FC236}">
                  <a16:creationId xmlns:a16="http://schemas.microsoft.com/office/drawing/2014/main" id="{497E62CC-EAD7-43BB-93A5-63A49B7F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156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2" name="Oval 184">
              <a:extLst>
                <a:ext uri="{FF2B5EF4-FFF2-40B4-BE49-F238E27FC236}">
                  <a16:creationId xmlns:a16="http://schemas.microsoft.com/office/drawing/2014/main" id="{E55B6C2A-EA73-41A8-A4D3-4C6E0FD56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32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3" name="Oval 185">
              <a:extLst>
                <a:ext uri="{FF2B5EF4-FFF2-40B4-BE49-F238E27FC236}">
                  <a16:creationId xmlns:a16="http://schemas.microsoft.com/office/drawing/2014/main" id="{B161A9B7-26DC-41BF-AE15-EE7847BA8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35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4" name="Oval 186">
              <a:extLst>
                <a:ext uri="{FF2B5EF4-FFF2-40B4-BE49-F238E27FC236}">
                  <a16:creationId xmlns:a16="http://schemas.microsoft.com/office/drawing/2014/main" id="{FBFC3576-3676-4166-B95A-70957AD6A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03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5" name="Oval 187">
              <a:extLst>
                <a:ext uri="{FF2B5EF4-FFF2-40B4-BE49-F238E27FC236}">
                  <a16:creationId xmlns:a16="http://schemas.microsoft.com/office/drawing/2014/main" id="{B37556FC-B3E5-4898-89EC-918224F4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7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6" name="Oval 188">
              <a:extLst>
                <a:ext uri="{FF2B5EF4-FFF2-40B4-BE49-F238E27FC236}">
                  <a16:creationId xmlns:a16="http://schemas.microsoft.com/office/drawing/2014/main" id="{E10C785F-D05F-4C99-B1A4-95CFFC4BE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97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7" name="Oval 189">
              <a:extLst>
                <a:ext uri="{FF2B5EF4-FFF2-40B4-BE49-F238E27FC236}">
                  <a16:creationId xmlns:a16="http://schemas.microsoft.com/office/drawing/2014/main" id="{D4B62C08-323C-4CEF-B206-3435DA865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5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8" name="Oval 190">
              <a:extLst>
                <a:ext uri="{FF2B5EF4-FFF2-40B4-BE49-F238E27FC236}">
                  <a16:creationId xmlns:a16="http://schemas.microsoft.com/office/drawing/2014/main" id="{181F6ED8-D2F8-4A70-A37F-DDDBC1293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32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59" name="Oval 191">
              <a:extLst>
                <a:ext uri="{FF2B5EF4-FFF2-40B4-BE49-F238E27FC236}">
                  <a16:creationId xmlns:a16="http://schemas.microsoft.com/office/drawing/2014/main" id="{8B8ECC07-616F-423E-A60C-8C539D11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0" name="Oval 192">
              <a:extLst>
                <a:ext uri="{FF2B5EF4-FFF2-40B4-BE49-F238E27FC236}">
                  <a16:creationId xmlns:a16="http://schemas.microsoft.com/office/drawing/2014/main" id="{67FDC5EE-C308-4017-88D5-FAD0082C9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20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1" name="Oval 193">
              <a:extLst>
                <a:ext uri="{FF2B5EF4-FFF2-40B4-BE49-F238E27FC236}">
                  <a16:creationId xmlns:a16="http://schemas.microsoft.com/office/drawing/2014/main" id="{347D60DE-268C-4B5A-BED5-052862B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41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2" name="Oval 194">
              <a:extLst>
                <a:ext uri="{FF2B5EF4-FFF2-40B4-BE49-F238E27FC236}">
                  <a16:creationId xmlns:a16="http://schemas.microsoft.com/office/drawing/2014/main" id="{CE5B0EE0-C510-4073-AA3E-9141C04B8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09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3" name="Oval 195">
              <a:extLst>
                <a:ext uri="{FF2B5EF4-FFF2-40B4-BE49-F238E27FC236}">
                  <a16:creationId xmlns:a16="http://schemas.microsoft.com/office/drawing/2014/main" id="{8E424C47-BA29-40A3-81F0-B2A822CEF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56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4" name="Oval 196">
              <a:extLst>
                <a:ext uri="{FF2B5EF4-FFF2-40B4-BE49-F238E27FC236}">
                  <a16:creationId xmlns:a16="http://schemas.microsoft.com/office/drawing/2014/main" id="{524F5902-A985-45EA-B119-78E42F63B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7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5" name="Oval 197">
              <a:extLst>
                <a:ext uri="{FF2B5EF4-FFF2-40B4-BE49-F238E27FC236}">
                  <a16:creationId xmlns:a16="http://schemas.microsoft.com/office/drawing/2014/main" id="{F2CE333B-47FF-4483-A5F5-0BF2CCB6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17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6" name="Oval 198">
              <a:extLst>
                <a:ext uri="{FF2B5EF4-FFF2-40B4-BE49-F238E27FC236}">
                  <a16:creationId xmlns:a16="http://schemas.microsoft.com/office/drawing/2014/main" id="{7AFED21F-A330-41EA-B1E1-4A8EED206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68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7" name="Oval 199">
              <a:extLst>
                <a:ext uri="{FF2B5EF4-FFF2-40B4-BE49-F238E27FC236}">
                  <a16:creationId xmlns:a16="http://schemas.microsoft.com/office/drawing/2014/main" id="{6E02AE61-EE2C-4DB6-926F-3FFDB7E9F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46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8" name="Oval 200">
              <a:extLst>
                <a:ext uri="{FF2B5EF4-FFF2-40B4-BE49-F238E27FC236}">
                  <a16:creationId xmlns:a16="http://schemas.microsoft.com/office/drawing/2014/main" id="{09BC5C97-E91A-466F-9FB9-1CE9EBE4D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20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69" name="Oval 201">
              <a:extLst>
                <a:ext uri="{FF2B5EF4-FFF2-40B4-BE49-F238E27FC236}">
                  <a16:creationId xmlns:a16="http://schemas.microsoft.com/office/drawing/2014/main" id="{0537EC3C-84E1-42DB-A471-4BCADF870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38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70" name="Oval 202">
              <a:extLst>
                <a:ext uri="{FF2B5EF4-FFF2-40B4-BE49-F238E27FC236}">
                  <a16:creationId xmlns:a16="http://schemas.microsoft.com/office/drawing/2014/main" id="{B3AB20E9-71B8-4430-922C-8A79A909C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68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71" name="Oval 203">
              <a:extLst>
                <a:ext uri="{FF2B5EF4-FFF2-40B4-BE49-F238E27FC236}">
                  <a16:creationId xmlns:a16="http://schemas.microsoft.com/office/drawing/2014/main" id="{C586A038-1BC0-4A15-AC79-F6AA1A88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6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72" name="Oval 204">
              <a:extLst>
                <a:ext uri="{FF2B5EF4-FFF2-40B4-BE49-F238E27FC236}">
                  <a16:creationId xmlns:a16="http://schemas.microsoft.com/office/drawing/2014/main" id="{D8A5DC18-AEE1-4E10-9AAE-76407B736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240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73" name="Oval 205">
              <a:extLst>
                <a:ext uri="{FF2B5EF4-FFF2-40B4-BE49-F238E27FC236}">
                  <a16:creationId xmlns:a16="http://schemas.microsoft.com/office/drawing/2014/main" id="{315A57C7-4639-499C-85D8-B7ACA5B3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89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460" name="Group 407">
            <a:extLst>
              <a:ext uri="{FF2B5EF4-FFF2-40B4-BE49-F238E27FC236}">
                <a16:creationId xmlns:a16="http://schemas.microsoft.com/office/drawing/2014/main" id="{C63F635D-87BB-4EEA-8775-7CEB65426CFC}"/>
              </a:ext>
            </a:extLst>
          </p:cNvPr>
          <p:cNvGrpSpPr>
            <a:grpSpLocks/>
          </p:cNvGrpSpPr>
          <p:nvPr/>
        </p:nvGrpSpPr>
        <p:grpSpPr bwMode="auto">
          <a:xfrm>
            <a:off x="5840413" y="722313"/>
            <a:ext cx="3187700" cy="3351212"/>
            <a:chOff x="2719" y="455"/>
            <a:chExt cx="2008" cy="2111"/>
          </a:xfrm>
        </p:grpSpPr>
        <p:sp>
          <p:nvSpPr>
            <p:cNvPr id="7375" name="Oval 207">
              <a:extLst>
                <a:ext uri="{FF2B5EF4-FFF2-40B4-BE49-F238E27FC236}">
                  <a16:creationId xmlns:a16="http://schemas.microsoft.com/office/drawing/2014/main" id="{F3F38C3C-CD1B-4F71-A19D-A9FE30AD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70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76" name="Oval 208">
              <a:extLst>
                <a:ext uri="{FF2B5EF4-FFF2-40B4-BE49-F238E27FC236}">
                  <a16:creationId xmlns:a16="http://schemas.microsoft.com/office/drawing/2014/main" id="{373574D3-A511-44E6-819D-DC5A079C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178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77" name="Oval 209">
              <a:extLst>
                <a:ext uri="{FF2B5EF4-FFF2-40B4-BE49-F238E27FC236}">
                  <a16:creationId xmlns:a16="http://schemas.microsoft.com/office/drawing/2014/main" id="{A1389A96-6247-4B30-8543-19899DA5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321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78" name="Oval 210">
              <a:extLst>
                <a:ext uri="{FF2B5EF4-FFF2-40B4-BE49-F238E27FC236}">
                  <a16:creationId xmlns:a16="http://schemas.microsoft.com/office/drawing/2014/main" id="{20264BC2-925B-49B1-9C6A-887651C00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40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79" name="Oval 211">
              <a:extLst>
                <a:ext uri="{FF2B5EF4-FFF2-40B4-BE49-F238E27FC236}">
                  <a16:creationId xmlns:a16="http://schemas.microsoft.com/office/drawing/2014/main" id="{FDB385F1-9E82-49BF-98F0-63150F07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7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0" name="Oval 212">
              <a:extLst>
                <a:ext uri="{FF2B5EF4-FFF2-40B4-BE49-F238E27FC236}">
                  <a16:creationId xmlns:a16="http://schemas.microsoft.com/office/drawing/2014/main" id="{35AA165B-7B2B-4F7C-9067-4D51BF42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5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1" name="Oval 213">
              <a:extLst>
                <a:ext uri="{FF2B5EF4-FFF2-40B4-BE49-F238E27FC236}">
                  <a16:creationId xmlns:a16="http://schemas.microsoft.com/office/drawing/2014/main" id="{15D7D15F-328D-43ED-94BC-7E6B85F3B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29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2" name="Oval 214">
              <a:extLst>
                <a:ext uri="{FF2B5EF4-FFF2-40B4-BE49-F238E27FC236}">
                  <a16:creationId xmlns:a16="http://schemas.microsoft.com/office/drawing/2014/main" id="{39CFE333-0E6D-40BB-AF68-3F77087E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58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3" name="Oval 215">
              <a:extLst>
                <a:ext uri="{FF2B5EF4-FFF2-40B4-BE49-F238E27FC236}">
                  <a16:creationId xmlns:a16="http://schemas.microsoft.com/office/drawing/2014/main" id="{5483BFFA-6F95-4C47-AA02-0E5C341F1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4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4" name="Oval 216">
              <a:extLst>
                <a:ext uri="{FF2B5EF4-FFF2-40B4-BE49-F238E27FC236}">
                  <a16:creationId xmlns:a16="http://schemas.microsoft.com/office/drawing/2014/main" id="{A96417DE-D7A9-4CF1-BE01-1AA49712C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144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5" name="Oval 217">
              <a:extLst>
                <a:ext uri="{FF2B5EF4-FFF2-40B4-BE49-F238E27FC236}">
                  <a16:creationId xmlns:a16="http://schemas.microsoft.com/office/drawing/2014/main" id="{605283B1-CFBE-43A6-A5E9-92AEA1699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16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6" name="Oval 218">
              <a:extLst>
                <a:ext uri="{FF2B5EF4-FFF2-40B4-BE49-F238E27FC236}">
                  <a16:creationId xmlns:a16="http://schemas.microsoft.com/office/drawing/2014/main" id="{FD2EF76D-9F53-4C52-B778-DCA3C001C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3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7" name="Oval 219">
              <a:extLst>
                <a:ext uri="{FF2B5EF4-FFF2-40B4-BE49-F238E27FC236}">
                  <a16:creationId xmlns:a16="http://schemas.microsoft.com/office/drawing/2014/main" id="{9F22E81B-2799-42C0-BECE-E1E730080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14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8" name="Oval 220">
              <a:extLst>
                <a:ext uri="{FF2B5EF4-FFF2-40B4-BE49-F238E27FC236}">
                  <a16:creationId xmlns:a16="http://schemas.microsoft.com/office/drawing/2014/main" id="{887AC00C-716E-44E8-A334-F8940FD1E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15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89" name="Oval 221">
              <a:extLst>
                <a:ext uri="{FF2B5EF4-FFF2-40B4-BE49-F238E27FC236}">
                  <a16:creationId xmlns:a16="http://schemas.microsoft.com/office/drawing/2014/main" id="{0EFE948B-0C86-4A40-8D3D-70D33FF4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191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0" name="Oval 222">
              <a:extLst>
                <a:ext uri="{FF2B5EF4-FFF2-40B4-BE49-F238E27FC236}">
                  <a16:creationId xmlns:a16="http://schemas.microsoft.com/office/drawing/2014/main" id="{0C7EDB49-D1BF-43FA-AD00-D83BBDE8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5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1" name="Oval 223">
              <a:extLst>
                <a:ext uri="{FF2B5EF4-FFF2-40B4-BE49-F238E27FC236}">
                  <a16:creationId xmlns:a16="http://schemas.microsoft.com/office/drawing/2014/main" id="{869D40F2-2FA5-4C66-ADE1-C247DCCC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125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2" name="Oval 224">
              <a:extLst>
                <a:ext uri="{FF2B5EF4-FFF2-40B4-BE49-F238E27FC236}">
                  <a16:creationId xmlns:a16="http://schemas.microsoft.com/office/drawing/2014/main" id="{C96CAB32-A089-4F42-A230-0E9360EF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70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3" name="Oval 225">
              <a:extLst>
                <a:ext uri="{FF2B5EF4-FFF2-40B4-BE49-F238E27FC236}">
                  <a16:creationId xmlns:a16="http://schemas.microsoft.com/office/drawing/2014/main" id="{EA50E8FD-1EE2-4E8F-99D5-2C8C0D6A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42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4" name="Oval 226">
              <a:extLst>
                <a:ext uri="{FF2B5EF4-FFF2-40B4-BE49-F238E27FC236}">
                  <a16:creationId xmlns:a16="http://schemas.microsoft.com/office/drawing/2014/main" id="{D67AA99D-3FCA-4319-B8D1-2E7E6DC6F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3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5" name="Oval 227">
              <a:extLst>
                <a:ext uri="{FF2B5EF4-FFF2-40B4-BE49-F238E27FC236}">
                  <a16:creationId xmlns:a16="http://schemas.microsoft.com/office/drawing/2014/main" id="{D812B02E-8D78-43C6-80AE-D10C0D380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45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6" name="Oval 228">
              <a:extLst>
                <a:ext uri="{FF2B5EF4-FFF2-40B4-BE49-F238E27FC236}">
                  <a16:creationId xmlns:a16="http://schemas.microsoft.com/office/drawing/2014/main" id="{5972677A-7292-475A-B47B-AADC1AB33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1802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7" name="Oval 229">
              <a:extLst>
                <a:ext uri="{FF2B5EF4-FFF2-40B4-BE49-F238E27FC236}">
                  <a16:creationId xmlns:a16="http://schemas.microsoft.com/office/drawing/2014/main" id="{D68F795A-7D8F-4B20-B21D-50C47D82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62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8" name="Oval 230">
              <a:extLst>
                <a:ext uri="{FF2B5EF4-FFF2-40B4-BE49-F238E27FC236}">
                  <a16:creationId xmlns:a16="http://schemas.microsoft.com/office/drawing/2014/main" id="{9F0EBA24-6228-4EC4-BD25-218E52860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70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99" name="Oval 231">
              <a:extLst>
                <a:ext uri="{FF2B5EF4-FFF2-40B4-BE49-F238E27FC236}">
                  <a16:creationId xmlns:a16="http://schemas.microsoft.com/office/drawing/2014/main" id="{FBD71643-AE05-4615-B640-B6F5FB6D9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07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0" name="Oval 232">
              <a:extLst>
                <a:ext uri="{FF2B5EF4-FFF2-40B4-BE49-F238E27FC236}">
                  <a16:creationId xmlns:a16="http://schemas.microsoft.com/office/drawing/2014/main" id="{AE064B0C-160F-4C11-B4BD-67E6C7D21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49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1" name="Oval 233">
              <a:extLst>
                <a:ext uri="{FF2B5EF4-FFF2-40B4-BE49-F238E27FC236}">
                  <a16:creationId xmlns:a16="http://schemas.microsoft.com/office/drawing/2014/main" id="{7B9EA69C-D9FF-4A56-AC1D-EE1D4D2C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4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2" name="Oval 234">
              <a:extLst>
                <a:ext uri="{FF2B5EF4-FFF2-40B4-BE49-F238E27FC236}">
                  <a16:creationId xmlns:a16="http://schemas.microsoft.com/office/drawing/2014/main" id="{72E263AA-FE72-4442-AB9F-C45655B2A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6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3" name="Oval 235">
              <a:extLst>
                <a:ext uri="{FF2B5EF4-FFF2-40B4-BE49-F238E27FC236}">
                  <a16:creationId xmlns:a16="http://schemas.microsoft.com/office/drawing/2014/main" id="{7DB809F8-C675-4D1E-BF59-C79159C7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5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4" name="Oval 236">
              <a:extLst>
                <a:ext uri="{FF2B5EF4-FFF2-40B4-BE49-F238E27FC236}">
                  <a16:creationId xmlns:a16="http://schemas.microsoft.com/office/drawing/2014/main" id="{9A6C9AFB-35E0-41F0-BD29-2ADDD8A1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597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5" name="Oval 237">
              <a:extLst>
                <a:ext uri="{FF2B5EF4-FFF2-40B4-BE49-F238E27FC236}">
                  <a16:creationId xmlns:a16="http://schemas.microsoft.com/office/drawing/2014/main" id="{71B7AB5C-5223-4A36-8C5C-2BA9077A6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66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6" name="Oval 238">
              <a:extLst>
                <a:ext uri="{FF2B5EF4-FFF2-40B4-BE49-F238E27FC236}">
                  <a16:creationId xmlns:a16="http://schemas.microsoft.com/office/drawing/2014/main" id="{515232A4-FF00-43C2-B61D-0FA3B20F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84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7" name="Oval 239">
              <a:extLst>
                <a:ext uri="{FF2B5EF4-FFF2-40B4-BE49-F238E27FC236}">
                  <a16:creationId xmlns:a16="http://schemas.microsoft.com/office/drawing/2014/main" id="{47C98CA0-AB19-47C6-B9BD-E2B77619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802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8" name="Oval 240">
              <a:extLst>
                <a:ext uri="{FF2B5EF4-FFF2-40B4-BE49-F238E27FC236}">
                  <a16:creationId xmlns:a16="http://schemas.microsoft.com/office/drawing/2014/main" id="{128EFB3D-B2B3-41D3-9C7B-9A0DCC5DA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18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09" name="Oval 241">
              <a:extLst>
                <a:ext uri="{FF2B5EF4-FFF2-40B4-BE49-F238E27FC236}">
                  <a16:creationId xmlns:a16="http://schemas.microsoft.com/office/drawing/2014/main" id="{D100A986-F6D7-4E9A-8D15-A02EEA6C1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3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0" name="Oval 242">
              <a:extLst>
                <a:ext uri="{FF2B5EF4-FFF2-40B4-BE49-F238E27FC236}">
                  <a16:creationId xmlns:a16="http://schemas.microsoft.com/office/drawing/2014/main" id="{AFEA08A1-C98D-456B-8FCB-5CC7DD24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157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1" name="Oval 243">
              <a:extLst>
                <a:ext uri="{FF2B5EF4-FFF2-40B4-BE49-F238E27FC236}">
                  <a16:creationId xmlns:a16="http://schemas.microsoft.com/office/drawing/2014/main" id="{AE2FAC81-2310-4797-B9BC-88CB5EA4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4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2" name="Oval 244">
              <a:extLst>
                <a:ext uri="{FF2B5EF4-FFF2-40B4-BE49-F238E27FC236}">
                  <a16:creationId xmlns:a16="http://schemas.microsoft.com/office/drawing/2014/main" id="{B049C91E-9005-4EC0-9EB5-D441B04A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179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3" name="Oval 245">
              <a:extLst>
                <a:ext uri="{FF2B5EF4-FFF2-40B4-BE49-F238E27FC236}">
                  <a16:creationId xmlns:a16="http://schemas.microsoft.com/office/drawing/2014/main" id="{0D49E908-1C4E-4B7A-9811-D21E56D21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28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4" name="Oval 246">
              <a:extLst>
                <a:ext uri="{FF2B5EF4-FFF2-40B4-BE49-F238E27FC236}">
                  <a16:creationId xmlns:a16="http://schemas.microsoft.com/office/drawing/2014/main" id="{25E049A4-4A20-47EF-A389-0DB9980E1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5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5" name="Oval 247">
              <a:extLst>
                <a:ext uri="{FF2B5EF4-FFF2-40B4-BE49-F238E27FC236}">
                  <a16:creationId xmlns:a16="http://schemas.microsoft.com/office/drawing/2014/main" id="{C2F58134-C243-44F6-B72A-B063147AB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35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6" name="Oval 248">
              <a:extLst>
                <a:ext uri="{FF2B5EF4-FFF2-40B4-BE49-F238E27FC236}">
                  <a16:creationId xmlns:a16="http://schemas.microsoft.com/office/drawing/2014/main" id="{AB49B8D2-3A69-49C7-95E3-2956E03C7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1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7" name="Oval 249">
              <a:extLst>
                <a:ext uri="{FF2B5EF4-FFF2-40B4-BE49-F238E27FC236}">
                  <a16:creationId xmlns:a16="http://schemas.microsoft.com/office/drawing/2014/main" id="{885EA219-3F23-406D-8A26-CD6D95DD4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217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8" name="Oval 250">
              <a:extLst>
                <a:ext uri="{FF2B5EF4-FFF2-40B4-BE49-F238E27FC236}">
                  <a16:creationId xmlns:a16="http://schemas.microsoft.com/office/drawing/2014/main" id="{B87F90CA-2B73-4B7A-91FB-F768D183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461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19" name="Oval 251">
              <a:extLst>
                <a:ext uri="{FF2B5EF4-FFF2-40B4-BE49-F238E27FC236}">
                  <a16:creationId xmlns:a16="http://schemas.microsoft.com/office/drawing/2014/main" id="{E4B2A540-694A-40EF-B684-6D91CD6C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51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0" name="Oval 252">
              <a:extLst>
                <a:ext uri="{FF2B5EF4-FFF2-40B4-BE49-F238E27FC236}">
                  <a16:creationId xmlns:a16="http://schemas.microsoft.com/office/drawing/2014/main" id="{6D31A189-D1ED-4D27-9B5D-535383D50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15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1" name="Oval 253">
              <a:extLst>
                <a:ext uri="{FF2B5EF4-FFF2-40B4-BE49-F238E27FC236}">
                  <a16:creationId xmlns:a16="http://schemas.microsoft.com/office/drawing/2014/main" id="{8A1CB281-3C6C-4B05-8B14-DE0151A4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159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2" name="Oval 254">
              <a:extLst>
                <a:ext uri="{FF2B5EF4-FFF2-40B4-BE49-F238E27FC236}">
                  <a16:creationId xmlns:a16="http://schemas.microsoft.com/office/drawing/2014/main" id="{F123EEB2-C352-4A12-8164-547FDA0AD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91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3" name="Oval 255">
              <a:extLst>
                <a:ext uri="{FF2B5EF4-FFF2-40B4-BE49-F238E27FC236}">
                  <a16:creationId xmlns:a16="http://schemas.microsoft.com/office/drawing/2014/main" id="{8B29B97A-6C05-4A09-A033-29615CC08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194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4" name="Oval 256">
              <a:extLst>
                <a:ext uri="{FF2B5EF4-FFF2-40B4-BE49-F238E27FC236}">
                  <a16:creationId xmlns:a16="http://schemas.microsoft.com/office/drawing/2014/main" id="{4C6955DD-5C99-4DBC-ADA4-9B34133C2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4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5" name="Oval 257">
              <a:extLst>
                <a:ext uri="{FF2B5EF4-FFF2-40B4-BE49-F238E27FC236}">
                  <a16:creationId xmlns:a16="http://schemas.microsoft.com/office/drawing/2014/main" id="{D9AC9830-248B-4235-B674-60E8A2C98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41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6" name="Oval 258">
              <a:extLst>
                <a:ext uri="{FF2B5EF4-FFF2-40B4-BE49-F238E27FC236}">
                  <a16:creationId xmlns:a16="http://schemas.microsoft.com/office/drawing/2014/main" id="{4897E017-03C5-4191-AD18-19CD57A8B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221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7" name="Oval 259">
              <a:extLst>
                <a:ext uri="{FF2B5EF4-FFF2-40B4-BE49-F238E27FC236}">
                  <a16:creationId xmlns:a16="http://schemas.microsoft.com/office/drawing/2014/main" id="{5C93663A-7734-4257-AD1E-4134BF0F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41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8" name="Oval 260">
              <a:extLst>
                <a:ext uri="{FF2B5EF4-FFF2-40B4-BE49-F238E27FC236}">
                  <a16:creationId xmlns:a16="http://schemas.microsoft.com/office/drawing/2014/main" id="{9C82647C-92AD-4078-8F77-E9650BB06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07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29" name="Oval 261">
              <a:extLst>
                <a:ext uri="{FF2B5EF4-FFF2-40B4-BE49-F238E27FC236}">
                  <a16:creationId xmlns:a16="http://schemas.microsoft.com/office/drawing/2014/main" id="{EA308C2D-5333-4803-A507-E0145CAA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65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0" name="Oval 262">
              <a:extLst>
                <a:ext uri="{FF2B5EF4-FFF2-40B4-BE49-F238E27FC236}">
                  <a16:creationId xmlns:a16="http://schemas.microsoft.com/office/drawing/2014/main" id="{29945BE7-A4DC-4E76-8005-BDDF870D9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165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1" name="Oval 263">
              <a:extLst>
                <a:ext uri="{FF2B5EF4-FFF2-40B4-BE49-F238E27FC236}">
                  <a16:creationId xmlns:a16="http://schemas.microsoft.com/office/drawing/2014/main" id="{FC704A5A-4444-470D-A416-925A9AD5F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04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2" name="Oval 264">
              <a:extLst>
                <a:ext uri="{FF2B5EF4-FFF2-40B4-BE49-F238E27FC236}">
                  <a16:creationId xmlns:a16="http://schemas.microsoft.com/office/drawing/2014/main" id="{43A47376-19EA-4C04-9F62-E15E7A11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461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3" name="Oval 265">
              <a:extLst>
                <a:ext uri="{FF2B5EF4-FFF2-40B4-BE49-F238E27FC236}">
                  <a16:creationId xmlns:a16="http://schemas.microsoft.com/office/drawing/2014/main" id="{D0966F17-3A37-4154-A5BD-B58ACBD6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21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4" name="Oval 266">
              <a:extLst>
                <a:ext uri="{FF2B5EF4-FFF2-40B4-BE49-F238E27FC236}">
                  <a16:creationId xmlns:a16="http://schemas.microsoft.com/office/drawing/2014/main" id="{422FD1A5-546E-4628-AF4F-B26038FB5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98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5" name="Oval 267">
              <a:extLst>
                <a:ext uri="{FF2B5EF4-FFF2-40B4-BE49-F238E27FC236}">
                  <a16:creationId xmlns:a16="http://schemas.microsoft.com/office/drawing/2014/main" id="{EFB73D9E-9B0B-497A-8CBF-E4072B1A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01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6" name="Oval 268">
              <a:extLst>
                <a:ext uri="{FF2B5EF4-FFF2-40B4-BE49-F238E27FC236}">
                  <a16:creationId xmlns:a16="http://schemas.microsoft.com/office/drawing/2014/main" id="{2EED5A5A-C0BE-4FFB-804D-189B12B30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5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7" name="Oval 269">
              <a:extLst>
                <a:ext uri="{FF2B5EF4-FFF2-40B4-BE49-F238E27FC236}">
                  <a16:creationId xmlns:a16="http://schemas.microsoft.com/office/drawing/2014/main" id="{BD2D2EF9-AB8F-4A5D-B25F-87861EB7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15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8" name="Oval 270">
              <a:extLst>
                <a:ext uri="{FF2B5EF4-FFF2-40B4-BE49-F238E27FC236}">
                  <a16:creationId xmlns:a16="http://schemas.microsoft.com/office/drawing/2014/main" id="{9DD22AAE-E7FC-4D00-B826-BFC74229B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1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39" name="Oval 271">
              <a:extLst>
                <a:ext uri="{FF2B5EF4-FFF2-40B4-BE49-F238E27FC236}">
                  <a16:creationId xmlns:a16="http://schemas.microsoft.com/office/drawing/2014/main" id="{495F42D3-CDCC-4995-803D-ACD4789D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3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0" name="Oval 272">
              <a:extLst>
                <a:ext uri="{FF2B5EF4-FFF2-40B4-BE49-F238E27FC236}">
                  <a16:creationId xmlns:a16="http://schemas.microsoft.com/office/drawing/2014/main" id="{C1ED3F1A-9E67-4AB7-9AE1-BD8273DD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159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1" name="Oval 273">
              <a:extLst>
                <a:ext uri="{FF2B5EF4-FFF2-40B4-BE49-F238E27FC236}">
                  <a16:creationId xmlns:a16="http://schemas.microsoft.com/office/drawing/2014/main" id="{1CDC8B69-5BD9-4D04-B154-6F70192B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184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2" name="Oval 274">
              <a:extLst>
                <a:ext uri="{FF2B5EF4-FFF2-40B4-BE49-F238E27FC236}">
                  <a16:creationId xmlns:a16="http://schemas.microsoft.com/office/drawing/2014/main" id="{16B7B8CF-B41F-48BC-BBB2-4C82DF2F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54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3" name="Oval 275">
              <a:extLst>
                <a:ext uri="{FF2B5EF4-FFF2-40B4-BE49-F238E27FC236}">
                  <a16:creationId xmlns:a16="http://schemas.microsoft.com/office/drawing/2014/main" id="{8AC6D22F-D893-4636-A244-35C487D9A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3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4" name="Oval 276">
              <a:extLst>
                <a:ext uri="{FF2B5EF4-FFF2-40B4-BE49-F238E27FC236}">
                  <a16:creationId xmlns:a16="http://schemas.microsoft.com/office/drawing/2014/main" id="{4AC59096-4FDD-4C8A-96C3-A4D5103AE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802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5" name="Oval 277">
              <a:extLst>
                <a:ext uri="{FF2B5EF4-FFF2-40B4-BE49-F238E27FC236}">
                  <a16:creationId xmlns:a16="http://schemas.microsoft.com/office/drawing/2014/main" id="{0656795E-3A11-462A-B472-827BED3A6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48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6" name="Oval 278">
              <a:extLst>
                <a:ext uri="{FF2B5EF4-FFF2-40B4-BE49-F238E27FC236}">
                  <a16:creationId xmlns:a16="http://schemas.microsoft.com/office/drawing/2014/main" id="{DBC45B43-E853-4646-97A3-D1341D3C6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7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7" name="Oval 279">
              <a:extLst>
                <a:ext uri="{FF2B5EF4-FFF2-40B4-BE49-F238E27FC236}">
                  <a16:creationId xmlns:a16="http://schemas.microsoft.com/office/drawing/2014/main" id="{A3BACDB2-1AA3-43D3-BDEC-16A9E316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120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8" name="Oval 280">
              <a:extLst>
                <a:ext uri="{FF2B5EF4-FFF2-40B4-BE49-F238E27FC236}">
                  <a16:creationId xmlns:a16="http://schemas.microsoft.com/office/drawing/2014/main" id="{1739BA8D-0C1E-4FFD-AD4A-71AE22ADC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104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49" name="Oval 281">
              <a:extLst>
                <a:ext uri="{FF2B5EF4-FFF2-40B4-BE49-F238E27FC236}">
                  <a16:creationId xmlns:a16="http://schemas.microsoft.com/office/drawing/2014/main" id="{D2AFAA46-6AE9-4EA9-A5FF-13133C00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218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0" name="Oval 282">
              <a:extLst>
                <a:ext uri="{FF2B5EF4-FFF2-40B4-BE49-F238E27FC236}">
                  <a16:creationId xmlns:a16="http://schemas.microsoft.com/office/drawing/2014/main" id="{5CCFD348-94EB-4479-BB31-2F749143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19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1" name="Oval 283">
              <a:extLst>
                <a:ext uri="{FF2B5EF4-FFF2-40B4-BE49-F238E27FC236}">
                  <a16:creationId xmlns:a16="http://schemas.microsoft.com/office/drawing/2014/main" id="{7D160B0E-256D-417F-8AB7-A330DA372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7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2" name="Oval 284">
              <a:extLst>
                <a:ext uri="{FF2B5EF4-FFF2-40B4-BE49-F238E27FC236}">
                  <a16:creationId xmlns:a16="http://schemas.microsoft.com/office/drawing/2014/main" id="{3326BC2A-2D59-4931-932B-7ED499FB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99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3" name="Oval 285">
              <a:extLst>
                <a:ext uri="{FF2B5EF4-FFF2-40B4-BE49-F238E27FC236}">
                  <a16:creationId xmlns:a16="http://schemas.microsoft.com/office/drawing/2014/main" id="{149F5C2F-0AB8-437E-BA02-4079AD4F9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76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4" name="Oval 286">
              <a:extLst>
                <a:ext uri="{FF2B5EF4-FFF2-40B4-BE49-F238E27FC236}">
                  <a16:creationId xmlns:a16="http://schemas.microsoft.com/office/drawing/2014/main" id="{DAED3983-C19A-4318-B2BB-09F1D746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17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5" name="Oval 287">
              <a:extLst>
                <a:ext uri="{FF2B5EF4-FFF2-40B4-BE49-F238E27FC236}">
                  <a16:creationId xmlns:a16="http://schemas.microsoft.com/office/drawing/2014/main" id="{6867CC8F-6C62-4821-B3E1-73218E02F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45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6" name="Oval 288">
              <a:extLst>
                <a:ext uri="{FF2B5EF4-FFF2-40B4-BE49-F238E27FC236}">
                  <a16:creationId xmlns:a16="http://schemas.microsoft.com/office/drawing/2014/main" id="{124FC4D9-5863-45A4-87CE-93ED1CB3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163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7" name="Oval 289">
              <a:extLst>
                <a:ext uri="{FF2B5EF4-FFF2-40B4-BE49-F238E27FC236}">
                  <a16:creationId xmlns:a16="http://schemas.microsoft.com/office/drawing/2014/main" id="{33669245-8956-4D98-B63D-E3F736275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201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8" name="Oval 290">
              <a:extLst>
                <a:ext uri="{FF2B5EF4-FFF2-40B4-BE49-F238E27FC236}">
                  <a16:creationId xmlns:a16="http://schemas.microsoft.com/office/drawing/2014/main" id="{DEEDEEB6-7234-44B7-B023-33AD2E1BC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67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59" name="Oval 291">
              <a:extLst>
                <a:ext uri="{FF2B5EF4-FFF2-40B4-BE49-F238E27FC236}">
                  <a16:creationId xmlns:a16="http://schemas.microsoft.com/office/drawing/2014/main" id="{DEC6EB7C-AD18-4E61-B9B5-76F74C3C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19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0" name="Oval 292">
              <a:extLst>
                <a:ext uri="{FF2B5EF4-FFF2-40B4-BE49-F238E27FC236}">
                  <a16:creationId xmlns:a16="http://schemas.microsoft.com/office/drawing/2014/main" id="{353518AD-6A0E-4004-ABB0-0973EBF5A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03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1" name="Oval 293">
              <a:extLst>
                <a:ext uri="{FF2B5EF4-FFF2-40B4-BE49-F238E27FC236}">
                  <a16:creationId xmlns:a16="http://schemas.microsoft.com/office/drawing/2014/main" id="{D4EE2274-1DD3-448B-A7E7-C71B5DC89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17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2" name="Oval 294">
              <a:extLst>
                <a:ext uri="{FF2B5EF4-FFF2-40B4-BE49-F238E27FC236}">
                  <a16:creationId xmlns:a16="http://schemas.microsoft.com/office/drawing/2014/main" id="{CF39D16D-173D-4CD2-8B62-ED844CE96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3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3" name="Oval 295">
              <a:extLst>
                <a:ext uri="{FF2B5EF4-FFF2-40B4-BE49-F238E27FC236}">
                  <a16:creationId xmlns:a16="http://schemas.microsoft.com/office/drawing/2014/main" id="{3297092C-3483-415F-98AB-5A5683FC4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33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4" name="Oval 296">
              <a:extLst>
                <a:ext uri="{FF2B5EF4-FFF2-40B4-BE49-F238E27FC236}">
                  <a16:creationId xmlns:a16="http://schemas.microsoft.com/office/drawing/2014/main" id="{88BB0430-BA24-4009-9EAA-B551CAC1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8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5" name="Oval 297">
              <a:extLst>
                <a:ext uri="{FF2B5EF4-FFF2-40B4-BE49-F238E27FC236}">
                  <a16:creationId xmlns:a16="http://schemas.microsoft.com/office/drawing/2014/main" id="{72186C2F-42F7-467F-A8F2-A3D8D3F5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206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6" name="Oval 298">
              <a:extLst>
                <a:ext uri="{FF2B5EF4-FFF2-40B4-BE49-F238E27FC236}">
                  <a16:creationId xmlns:a16="http://schemas.microsoft.com/office/drawing/2014/main" id="{4B53670E-D1D7-411D-9CB2-5A47A7D5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07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7" name="Oval 299">
              <a:extLst>
                <a:ext uri="{FF2B5EF4-FFF2-40B4-BE49-F238E27FC236}">
                  <a16:creationId xmlns:a16="http://schemas.microsoft.com/office/drawing/2014/main" id="{573483F8-4B7A-466B-B805-691AC92F7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29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8" name="Oval 300">
              <a:extLst>
                <a:ext uri="{FF2B5EF4-FFF2-40B4-BE49-F238E27FC236}">
                  <a16:creationId xmlns:a16="http://schemas.microsoft.com/office/drawing/2014/main" id="{3D7F06F2-9BEA-4160-952D-F3513017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60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69" name="Oval 301">
              <a:extLst>
                <a:ext uri="{FF2B5EF4-FFF2-40B4-BE49-F238E27FC236}">
                  <a16:creationId xmlns:a16="http://schemas.microsoft.com/office/drawing/2014/main" id="{0C2122A2-4EA7-4FE5-9C44-B7086632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0" name="Oval 302">
              <a:extLst>
                <a:ext uri="{FF2B5EF4-FFF2-40B4-BE49-F238E27FC236}">
                  <a16:creationId xmlns:a16="http://schemas.microsoft.com/office/drawing/2014/main" id="{1AF15045-0728-4FF6-86C9-4602641BB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71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1" name="Oval 303">
              <a:extLst>
                <a:ext uri="{FF2B5EF4-FFF2-40B4-BE49-F238E27FC236}">
                  <a16:creationId xmlns:a16="http://schemas.microsoft.com/office/drawing/2014/main" id="{E77A9B18-F041-4D4F-A8DB-A25D374B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253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2" name="Oval 304">
              <a:extLst>
                <a:ext uri="{FF2B5EF4-FFF2-40B4-BE49-F238E27FC236}">
                  <a16:creationId xmlns:a16="http://schemas.microsoft.com/office/drawing/2014/main" id="{A39ED634-CE71-48D6-895D-4AC31E84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2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3" name="Oval 305">
              <a:extLst>
                <a:ext uri="{FF2B5EF4-FFF2-40B4-BE49-F238E27FC236}">
                  <a16:creationId xmlns:a16="http://schemas.microsoft.com/office/drawing/2014/main" id="{9A1BDA6E-9BBC-4D5A-80DF-D7B876F1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29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4" name="Oval 306">
              <a:extLst>
                <a:ext uri="{FF2B5EF4-FFF2-40B4-BE49-F238E27FC236}">
                  <a16:creationId xmlns:a16="http://schemas.microsoft.com/office/drawing/2014/main" id="{9D70A9A7-3271-449B-A116-8F049007C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1494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5" name="Oval 307">
              <a:extLst>
                <a:ext uri="{FF2B5EF4-FFF2-40B4-BE49-F238E27FC236}">
                  <a16:creationId xmlns:a16="http://schemas.microsoft.com/office/drawing/2014/main" id="{CF6C3896-CE50-4364-8483-74AC4BE26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93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6" name="Oval 308">
              <a:extLst>
                <a:ext uri="{FF2B5EF4-FFF2-40B4-BE49-F238E27FC236}">
                  <a16:creationId xmlns:a16="http://schemas.microsoft.com/office/drawing/2014/main" id="{0403733A-4B93-4867-9AF3-69B696F9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44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7" name="Oval 309">
              <a:extLst>
                <a:ext uri="{FF2B5EF4-FFF2-40B4-BE49-F238E27FC236}">
                  <a16:creationId xmlns:a16="http://schemas.microsoft.com/office/drawing/2014/main" id="{15C08FC8-7A1B-458C-8DD0-00318CE1F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16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8" name="Oval 310">
              <a:extLst>
                <a:ext uri="{FF2B5EF4-FFF2-40B4-BE49-F238E27FC236}">
                  <a16:creationId xmlns:a16="http://schemas.microsoft.com/office/drawing/2014/main" id="{C5E61DC8-4B2F-4DA4-A7C6-7975DFEC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73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79" name="Oval 311">
              <a:extLst>
                <a:ext uri="{FF2B5EF4-FFF2-40B4-BE49-F238E27FC236}">
                  <a16:creationId xmlns:a16="http://schemas.microsoft.com/office/drawing/2014/main" id="{FC629C6D-AD24-4997-8041-26F97A4B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120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0" name="Oval 312">
              <a:extLst>
                <a:ext uri="{FF2B5EF4-FFF2-40B4-BE49-F238E27FC236}">
                  <a16:creationId xmlns:a16="http://schemas.microsoft.com/office/drawing/2014/main" id="{EB16899D-87E8-4047-A793-4DE5A1879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204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1" name="Oval 313">
              <a:extLst>
                <a:ext uri="{FF2B5EF4-FFF2-40B4-BE49-F238E27FC236}">
                  <a16:creationId xmlns:a16="http://schemas.microsoft.com/office/drawing/2014/main" id="{BC869296-0743-4352-B64E-DF5EFA481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148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2" name="Oval 314">
              <a:extLst>
                <a:ext uri="{FF2B5EF4-FFF2-40B4-BE49-F238E27FC236}">
                  <a16:creationId xmlns:a16="http://schemas.microsoft.com/office/drawing/2014/main" id="{9B2F3EEE-809D-4DD0-B770-7B9406143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15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3" name="Oval 315">
              <a:extLst>
                <a:ext uri="{FF2B5EF4-FFF2-40B4-BE49-F238E27FC236}">
                  <a16:creationId xmlns:a16="http://schemas.microsoft.com/office/drawing/2014/main" id="{81A79C95-02CC-46DB-8475-493C05A8A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81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4" name="Oval 316">
              <a:extLst>
                <a:ext uri="{FF2B5EF4-FFF2-40B4-BE49-F238E27FC236}">
                  <a16:creationId xmlns:a16="http://schemas.microsoft.com/office/drawing/2014/main" id="{8BA4E30F-6F31-4352-9BD9-78027CE48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16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5" name="Oval 317">
              <a:extLst>
                <a:ext uri="{FF2B5EF4-FFF2-40B4-BE49-F238E27FC236}">
                  <a16:creationId xmlns:a16="http://schemas.microsoft.com/office/drawing/2014/main" id="{8F4E8C64-2E60-4DE7-BC82-CA30BDB8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87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6" name="Oval 318">
              <a:extLst>
                <a:ext uri="{FF2B5EF4-FFF2-40B4-BE49-F238E27FC236}">
                  <a16:creationId xmlns:a16="http://schemas.microsoft.com/office/drawing/2014/main" id="{5C3169A2-A97C-4595-B7A3-B8719DF85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47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7" name="Oval 319">
              <a:extLst>
                <a:ext uri="{FF2B5EF4-FFF2-40B4-BE49-F238E27FC236}">
                  <a16:creationId xmlns:a16="http://schemas.microsoft.com/office/drawing/2014/main" id="{9108C876-D779-46F1-BC60-7842F74A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74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8" name="Oval 320">
              <a:extLst>
                <a:ext uri="{FF2B5EF4-FFF2-40B4-BE49-F238E27FC236}">
                  <a16:creationId xmlns:a16="http://schemas.microsoft.com/office/drawing/2014/main" id="{C0B16414-9B0A-4C73-99BD-89D8FF26A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84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89" name="Oval 321">
              <a:extLst>
                <a:ext uri="{FF2B5EF4-FFF2-40B4-BE49-F238E27FC236}">
                  <a16:creationId xmlns:a16="http://schemas.microsoft.com/office/drawing/2014/main" id="{FA6825CF-BA9B-40F6-99C6-54C68801C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54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0" name="Oval 322">
              <a:extLst>
                <a:ext uri="{FF2B5EF4-FFF2-40B4-BE49-F238E27FC236}">
                  <a16:creationId xmlns:a16="http://schemas.microsoft.com/office/drawing/2014/main" id="{05176C7C-3AD7-43C9-8D25-CC1407C6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69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1" name="Oval 323">
              <a:extLst>
                <a:ext uri="{FF2B5EF4-FFF2-40B4-BE49-F238E27FC236}">
                  <a16:creationId xmlns:a16="http://schemas.microsoft.com/office/drawing/2014/main" id="{782D0221-598A-4720-BFA1-2A9FE826B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147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2" name="Oval 324">
              <a:extLst>
                <a:ext uri="{FF2B5EF4-FFF2-40B4-BE49-F238E27FC236}">
                  <a16:creationId xmlns:a16="http://schemas.microsoft.com/office/drawing/2014/main" id="{5F672158-00DB-42AC-B11E-8BE3FF9E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130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3" name="Oval 325">
              <a:extLst>
                <a:ext uri="{FF2B5EF4-FFF2-40B4-BE49-F238E27FC236}">
                  <a16:creationId xmlns:a16="http://schemas.microsoft.com/office/drawing/2014/main" id="{302429C7-6AFF-455C-92FD-393CB44A9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7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4" name="Oval 326">
              <a:extLst>
                <a:ext uri="{FF2B5EF4-FFF2-40B4-BE49-F238E27FC236}">
                  <a16:creationId xmlns:a16="http://schemas.microsoft.com/office/drawing/2014/main" id="{729AE796-18B3-44AF-BB5D-940980D52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07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5" name="Oval 327">
              <a:extLst>
                <a:ext uri="{FF2B5EF4-FFF2-40B4-BE49-F238E27FC236}">
                  <a16:creationId xmlns:a16="http://schemas.microsoft.com/office/drawing/2014/main" id="{71AFCE26-FCE7-4846-B475-2D25851AF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9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6" name="Oval 328">
              <a:extLst>
                <a:ext uri="{FF2B5EF4-FFF2-40B4-BE49-F238E27FC236}">
                  <a16:creationId xmlns:a16="http://schemas.microsoft.com/office/drawing/2014/main" id="{02E23581-D15D-4DC0-8AEC-BBD1F18B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3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7" name="Oval 329">
              <a:extLst>
                <a:ext uri="{FF2B5EF4-FFF2-40B4-BE49-F238E27FC236}">
                  <a16:creationId xmlns:a16="http://schemas.microsoft.com/office/drawing/2014/main" id="{07401790-AB11-484B-9FC3-806AA87C7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5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8" name="Oval 330">
              <a:extLst>
                <a:ext uri="{FF2B5EF4-FFF2-40B4-BE49-F238E27FC236}">
                  <a16:creationId xmlns:a16="http://schemas.microsoft.com/office/drawing/2014/main" id="{EEF87C0D-56A2-4CE8-A625-7C68EF533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5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99" name="Oval 331">
              <a:extLst>
                <a:ext uri="{FF2B5EF4-FFF2-40B4-BE49-F238E27FC236}">
                  <a16:creationId xmlns:a16="http://schemas.microsoft.com/office/drawing/2014/main" id="{FBDF6581-CE93-421C-A474-BA02F8AA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27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0" name="Oval 332">
              <a:extLst>
                <a:ext uri="{FF2B5EF4-FFF2-40B4-BE49-F238E27FC236}">
                  <a16:creationId xmlns:a16="http://schemas.microsoft.com/office/drawing/2014/main" id="{ED33D8D6-14A3-4549-AA83-D8D80E7BA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871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1" name="Oval 333">
              <a:extLst>
                <a:ext uri="{FF2B5EF4-FFF2-40B4-BE49-F238E27FC236}">
                  <a16:creationId xmlns:a16="http://schemas.microsoft.com/office/drawing/2014/main" id="{F7B4F2E7-F56A-46DE-8052-C902CAD69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124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2" name="Oval 334">
              <a:extLst>
                <a:ext uri="{FF2B5EF4-FFF2-40B4-BE49-F238E27FC236}">
                  <a16:creationId xmlns:a16="http://schemas.microsoft.com/office/drawing/2014/main" id="{D6882AE8-3C6F-4365-B1E6-714240B4A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67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3" name="Oval 335">
              <a:extLst>
                <a:ext uri="{FF2B5EF4-FFF2-40B4-BE49-F238E27FC236}">
                  <a16:creationId xmlns:a16="http://schemas.microsoft.com/office/drawing/2014/main" id="{19A1C562-B1A9-45EC-AFEB-CDCF2A33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1461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4" name="Oval 336">
              <a:extLst>
                <a:ext uri="{FF2B5EF4-FFF2-40B4-BE49-F238E27FC236}">
                  <a16:creationId xmlns:a16="http://schemas.microsoft.com/office/drawing/2014/main" id="{AE2B1194-6A1E-40E1-9F2C-A05C6EBC6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125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5" name="Oval 337">
              <a:extLst>
                <a:ext uri="{FF2B5EF4-FFF2-40B4-BE49-F238E27FC236}">
                  <a16:creationId xmlns:a16="http://schemas.microsoft.com/office/drawing/2014/main" id="{89496CA5-5ED8-4A0B-A809-0EA5B480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53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6" name="Oval 338">
              <a:extLst>
                <a:ext uri="{FF2B5EF4-FFF2-40B4-BE49-F238E27FC236}">
                  <a16:creationId xmlns:a16="http://schemas.microsoft.com/office/drawing/2014/main" id="{11AADDB3-444C-49EE-86C3-FCE5F28C9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07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7" name="Oval 339">
              <a:extLst>
                <a:ext uri="{FF2B5EF4-FFF2-40B4-BE49-F238E27FC236}">
                  <a16:creationId xmlns:a16="http://schemas.microsoft.com/office/drawing/2014/main" id="{85355A5A-DE94-47B6-BA83-969455563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11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8" name="Oval 340">
              <a:extLst>
                <a:ext uri="{FF2B5EF4-FFF2-40B4-BE49-F238E27FC236}">
                  <a16:creationId xmlns:a16="http://schemas.microsoft.com/office/drawing/2014/main" id="{8539C125-6D17-4470-BC73-DC10C9D29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36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09" name="Oval 341">
              <a:extLst>
                <a:ext uri="{FF2B5EF4-FFF2-40B4-BE49-F238E27FC236}">
                  <a16:creationId xmlns:a16="http://schemas.microsoft.com/office/drawing/2014/main" id="{35C7D773-2060-4EE5-8BA4-A3A592FC8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07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0" name="Oval 342">
              <a:extLst>
                <a:ext uri="{FF2B5EF4-FFF2-40B4-BE49-F238E27FC236}">
                  <a16:creationId xmlns:a16="http://schemas.microsoft.com/office/drawing/2014/main" id="{06737A0E-6F0B-489A-BE00-9E8F50C6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1959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1" name="Oval 343">
              <a:extLst>
                <a:ext uri="{FF2B5EF4-FFF2-40B4-BE49-F238E27FC236}">
                  <a16:creationId xmlns:a16="http://schemas.microsoft.com/office/drawing/2014/main" id="{2272E884-EEAB-46A0-9B39-7FC365F07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190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2" name="Oval 344">
              <a:extLst>
                <a:ext uri="{FF2B5EF4-FFF2-40B4-BE49-F238E27FC236}">
                  <a16:creationId xmlns:a16="http://schemas.microsoft.com/office/drawing/2014/main" id="{865F8036-2DC7-4102-877E-77569993C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212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3" name="Oval 345">
              <a:extLst>
                <a:ext uri="{FF2B5EF4-FFF2-40B4-BE49-F238E27FC236}">
                  <a16:creationId xmlns:a16="http://schemas.microsoft.com/office/drawing/2014/main" id="{3EACCB84-5661-4D1E-A400-DFFACF5A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157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4" name="Oval 346">
              <a:extLst>
                <a:ext uri="{FF2B5EF4-FFF2-40B4-BE49-F238E27FC236}">
                  <a16:creationId xmlns:a16="http://schemas.microsoft.com/office/drawing/2014/main" id="{613616B1-9E15-4BAE-9AAA-07D7FD36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931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5" name="Oval 347">
              <a:extLst>
                <a:ext uri="{FF2B5EF4-FFF2-40B4-BE49-F238E27FC236}">
                  <a16:creationId xmlns:a16="http://schemas.microsoft.com/office/drawing/2014/main" id="{B8832FBE-6D51-4C75-8485-A8E1D881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6" name="Oval 348">
              <a:extLst>
                <a:ext uri="{FF2B5EF4-FFF2-40B4-BE49-F238E27FC236}">
                  <a16:creationId xmlns:a16="http://schemas.microsoft.com/office/drawing/2014/main" id="{03BEE49A-260E-44BE-97C9-52766D1C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56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7" name="Oval 349">
              <a:extLst>
                <a:ext uri="{FF2B5EF4-FFF2-40B4-BE49-F238E27FC236}">
                  <a16:creationId xmlns:a16="http://schemas.microsoft.com/office/drawing/2014/main" id="{18CAF223-C2F8-47FB-9776-5E1A9C6A8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63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8" name="Oval 350">
              <a:extLst>
                <a:ext uri="{FF2B5EF4-FFF2-40B4-BE49-F238E27FC236}">
                  <a16:creationId xmlns:a16="http://schemas.microsoft.com/office/drawing/2014/main" id="{C37EF8BF-653D-4E82-A12A-D9D89E231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1137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19" name="Oval 351">
              <a:extLst>
                <a:ext uri="{FF2B5EF4-FFF2-40B4-BE49-F238E27FC236}">
                  <a16:creationId xmlns:a16="http://schemas.microsoft.com/office/drawing/2014/main" id="{E1EF5E26-79F0-4345-9B5C-D1998A14B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1212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0" name="Oval 352">
              <a:extLst>
                <a:ext uri="{FF2B5EF4-FFF2-40B4-BE49-F238E27FC236}">
                  <a16:creationId xmlns:a16="http://schemas.microsoft.com/office/drawing/2014/main" id="{C7B1CD12-1BFE-46C2-8F37-45D6638E0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49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1" name="Oval 353">
              <a:extLst>
                <a:ext uri="{FF2B5EF4-FFF2-40B4-BE49-F238E27FC236}">
                  <a16:creationId xmlns:a16="http://schemas.microsoft.com/office/drawing/2014/main" id="{9CA28481-B05F-403F-8C67-0A8930368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727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2" name="Oval 354">
              <a:extLst>
                <a:ext uri="{FF2B5EF4-FFF2-40B4-BE49-F238E27FC236}">
                  <a16:creationId xmlns:a16="http://schemas.microsoft.com/office/drawing/2014/main" id="{9433AEE7-F4C8-4160-AC51-886EE427F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68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3" name="Oval 355">
              <a:extLst>
                <a:ext uri="{FF2B5EF4-FFF2-40B4-BE49-F238E27FC236}">
                  <a16:creationId xmlns:a16="http://schemas.microsoft.com/office/drawing/2014/main" id="{BEA9BEC7-1ABB-4C30-B57B-466BC0258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168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4" name="Oval 356">
              <a:extLst>
                <a:ext uri="{FF2B5EF4-FFF2-40B4-BE49-F238E27FC236}">
                  <a16:creationId xmlns:a16="http://schemas.microsoft.com/office/drawing/2014/main" id="{0AE819C1-80F3-4FDE-92BB-3893A88AC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33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5" name="Oval 357">
              <a:extLst>
                <a:ext uri="{FF2B5EF4-FFF2-40B4-BE49-F238E27FC236}">
                  <a16:creationId xmlns:a16="http://schemas.microsoft.com/office/drawing/2014/main" id="{87A75C65-7B6D-4018-8390-1A2C34164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22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6" name="Oval 358">
              <a:extLst>
                <a:ext uri="{FF2B5EF4-FFF2-40B4-BE49-F238E27FC236}">
                  <a16:creationId xmlns:a16="http://schemas.microsoft.com/office/drawing/2014/main" id="{44EB9521-9E62-4971-9B4C-03825786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01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7" name="Oval 359">
              <a:extLst>
                <a:ext uri="{FF2B5EF4-FFF2-40B4-BE49-F238E27FC236}">
                  <a16:creationId xmlns:a16="http://schemas.microsoft.com/office/drawing/2014/main" id="{B173DFBF-4DEC-43F4-B93E-269A4E4A6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21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8" name="Oval 360">
              <a:extLst>
                <a:ext uri="{FF2B5EF4-FFF2-40B4-BE49-F238E27FC236}">
                  <a16:creationId xmlns:a16="http://schemas.microsoft.com/office/drawing/2014/main" id="{5E7DDEBD-11DE-4CA8-9D80-C18403C46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192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29" name="Oval 361">
              <a:extLst>
                <a:ext uri="{FF2B5EF4-FFF2-40B4-BE49-F238E27FC236}">
                  <a16:creationId xmlns:a16="http://schemas.microsoft.com/office/drawing/2014/main" id="{AB76AE6A-E8B2-4947-9F3C-51027985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122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0" name="Oval 362">
              <a:extLst>
                <a:ext uri="{FF2B5EF4-FFF2-40B4-BE49-F238E27FC236}">
                  <a16:creationId xmlns:a16="http://schemas.microsoft.com/office/drawing/2014/main" id="{E3C4791D-516D-4082-93C6-44707BEAE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15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1" name="Oval 363">
              <a:extLst>
                <a:ext uri="{FF2B5EF4-FFF2-40B4-BE49-F238E27FC236}">
                  <a16:creationId xmlns:a16="http://schemas.microsoft.com/office/drawing/2014/main" id="{B2F207C7-09D7-45F9-9346-F422A681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79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2" name="Oval 364">
              <a:extLst>
                <a:ext uri="{FF2B5EF4-FFF2-40B4-BE49-F238E27FC236}">
                  <a16:creationId xmlns:a16="http://schemas.microsoft.com/office/drawing/2014/main" id="{D0727C80-FF83-4FFA-A8A8-8C8E262C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" y="162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3" name="Oval 365">
              <a:extLst>
                <a:ext uri="{FF2B5EF4-FFF2-40B4-BE49-F238E27FC236}">
                  <a16:creationId xmlns:a16="http://schemas.microsoft.com/office/drawing/2014/main" id="{BAC040FE-9E7A-4925-9888-DDA5675FC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608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4" name="Oval 366">
              <a:extLst>
                <a:ext uri="{FF2B5EF4-FFF2-40B4-BE49-F238E27FC236}">
                  <a16:creationId xmlns:a16="http://schemas.microsoft.com/office/drawing/2014/main" id="{A222C7C9-D11C-4AAF-A689-41E0ADE43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5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5" name="Oval 367">
              <a:extLst>
                <a:ext uri="{FF2B5EF4-FFF2-40B4-BE49-F238E27FC236}">
                  <a16:creationId xmlns:a16="http://schemas.microsoft.com/office/drawing/2014/main" id="{F8C26280-4820-40B2-9C1E-F7A031B11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151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6" name="Oval 368">
              <a:extLst>
                <a:ext uri="{FF2B5EF4-FFF2-40B4-BE49-F238E27FC236}">
                  <a16:creationId xmlns:a16="http://schemas.microsoft.com/office/drawing/2014/main" id="{6AE97536-3465-4F22-8B44-36F4B45F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60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7" name="Oval 369">
              <a:extLst>
                <a:ext uri="{FF2B5EF4-FFF2-40B4-BE49-F238E27FC236}">
                  <a16:creationId xmlns:a16="http://schemas.microsoft.com/office/drawing/2014/main" id="{4AF2F16E-335D-43C6-9ED2-64E6F712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710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8" name="Oval 370">
              <a:extLst>
                <a:ext uri="{FF2B5EF4-FFF2-40B4-BE49-F238E27FC236}">
                  <a16:creationId xmlns:a16="http://schemas.microsoft.com/office/drawing/2014/main" id="{5F35FB54-59EF-494F-BD74-4501FD34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15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39" name="Oval 371">
              <a:extLst>
                <a:ext uri="{FF2B5EF4-FFF2-40B4-BE49-F238E27FC236}">
                  <a16:creationId xmlns:a16="http://schemas.microsoft.com/office/drawing/2014/main" id="{E88992B6-04FC-4E99-B18B-90A34277A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08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0" name="Oval 372">
              <a:extLst>
                <a:ext uri="{FF2B5EF4-FFF2-40B4-BE49-F238E27FC236}">
                  <a16:creationId xmlns:a16="http://schemas.microsoft.com/office/drawing/2014/main" id="{7CF55D5F-3C04-424B-8DDB-255A20DD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13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1" name="Oval 373">
              <a:extLst>
                <a:ext uri="{FF2B5EF4-FFF2-40B4-BE49-F238E27FC236}">
                  <a16:creationId xmlns:a16="http://schemas.microsoft.com/office/drawing/2014/main" id="{3A4D1A23-3E57-4D16-B798-0657917F8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53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2" name="Oval 374">
              <a:extLst>
                <a:ext uri="{FF2B5EF4-FFF2-40B4-BE49-F238E27FC236}">
                  <a16:creationId xmlns:a16="http://schemas.microsoft.com/office/drawing/2014/main" id="{C28067D6-CCE0-4CCF-97A3-4F777496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08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3" name="Oval 375">
              <a:extLst>
                <a:ext uri="{FF2B5EF4-FFF2-40B4-BE49-F238E27FC236}">
                  <a16:creationId xmlns:a16="http://schemas.microsoft.com/office/drawing/2014/main" id="{C88DA4BA-7DEA-4439-85FD-E713EC8D6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6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4" name="Oval 376">
              <a:extLst>
                <a:ext uri="{FF2B5EF4-FFF2-40B4-BE49-F238E27FC236}">
                  <a16:creationId xmlns:a16="http://schemas.microsoft.com/office/drawing/2014/main" id="{89B86183-9DBB-4F57-8169-1CFAE9AA3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166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5" name="Oval 377">
              <a:extLst>
                <a:ext uri="{FF2B5EF4-FFF2-40B4-BE49-F238E27FC236}">
                  <a16:creationId xmlns:a16="http://schemas.microsoft.com/office/drawing/2014/main" id="{1FCADC04-776B-4830-9F56-DB7A11217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4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6" name="Oval 378">
              <a:extLst>
                <a:ext uri="{FF2B5EF4-FFF2-40B4-BE49-F238E27FC236}">
                  <a16:creationId xmlns:a16="http://schemas.microsoft.com/office/drawing/2014/main" id="{D442D517-BB72-4997-A4B2-9DCA6FEB8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22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7" name="Oval 379">
              <a:extLst>
                <a:ext uri="{FF2B5EF4-FFF2-40B4-BE49-F238E27FC236}">
                  <a16:creationId xmlns:a16="http://schemas.microsoft.com/office/drawing/2014/main" id="{601F0EC0-A660-4D82-9F27-E7BE90D1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597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8" name="Oval 380">
              <a:extLst>
                <a:ext uri="{FF2B5EF4-FFF2-40B4-BE49-F238E27FC236}">
                  <a16:creationId xmlns:a16="http://schemas.microsoft.com/office/drawing/2014/main" id="{68A369C9-FFBB-462B-BC89-2D8CC5FB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13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49" name="Oval 381">
              <a:extLst>
                <a:ext uri="{FF2B5EF4-FFF2-40B4-BE49-F238E27FC236}">
                  <a16:creationId xmlns:a16="http://schemas.microsoft.com/office/drawing/2014/main" id="{A359C125-EC83-4ABC-AB27-A841FA7B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59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0" name="Oval 382">
              <a:extLst>
                <a:ext uri="{FF2B5EF4-FFF2-40B4-BE49-F238E27FC236}">
                  <a16:creationId xmlns:a16="http://schemas.microsoft.com/office/drawing/2014/main" id="{57D7101E-FF57-45EA-A3C7-DCBDCFF6D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48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1" name="Oval 383">
              <a:extLst>
                <a:ext uri="{FF2B5EF4-FFF2-40B4-BE49-F238E27FC236}">
                  <a16:creationId xmlns:a16="http://schemas.microsoft.com/office/drawing/2014/main" id="{CA30E32A-2952-418A-8662-35202B97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221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2" name="Oval 384">
              <a:extLst>
                <a:ext uri="{FF2B5EF4-FFF2-40B4-BE49-F238E27FC236}">
                  <a16:creationId xmlns:a16="http://schemas.microsoft.com/office/drawing/2014/main" id="{841FA7F7-1F0E-420D-8A78-E4186EC84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09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3" name="Oval 385">
              <a:extLst>
                <a:ext uri="{FF2B5EF4-FFF2-40B4-BE49-F238E27FC236}">
                  <a16:creationId xmlns:a16="http://schemas.microsoft.com/office/drawing/2014/main" id="{79B4B598-1598-45D0-B921-0EA6244B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22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4" name="Oval 386">
              <a:extLst>
                <a:ext uri="{FF2B5EF4-FFF2-40B4-BE49-F238E27FC236}">
                  <a16:creationId xmlns:a16="http://schemas.microsoft.com/office/drawing/2014/main" id="{D907DE38-1FF1-4F2D-A5B1-ED48E42A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91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5" name="Oval 387">
              <a:extLst>
                <a:ext uri="{FF2B5EF4-FFF2-40B4-BE49-F238E27FC236}">
                  <a16:creationId xmlns:a16="http://schemas.microsoft.com/office/drawing/2014/main" id="{E3C52A22-BDDC-4D98-98BC-449DD50F9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38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6" name="Oval 388">
              <a:extLst>
                <a:ext uri="{FF2B5EF4-FFF2-40B4-BE49-F238E27FC236}">
                  <a16:creationId xmlns:a16="http://schemas.microsoft.com/office/drawing/2014/main" id="{FB62615C-F3C1-4BCA-ACDA-4E4B3B63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01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7" name="Oval 389">
              <a:extLst>
                <a:ext uri="{FF2B5EF4-FFF2-40B4-BE49-F238E27FC236}">
                  <a16:creationId xmlns:a16="http://schemas.microsoft.com/office/drawing/2014/main" id="{66E80178-CFF3-4E79-9A0C-6973D58E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15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8" name="Oval 390">
              <a:extLst>
                <a:ext uri="{FF2B5EF4-FFF2-40B4-BE49-F238E27FC236}">
                  <a16:creationId xmlns:a16="http://schemas.microsoft.com/office/drawing/2014/main" id="{D16F047B-A6BB-4427-9B12-68A5E129E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25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59" name="Oval 391">
              <a:extLst>
                <a:ext uri="{FF2B5EF4-FFF2-40B4-BE49-F238E27FC236}">
                  <a16:creationId xmlns:a16="http://schemas.microsoft.com/office/drawing/2014/main" id="{E7DBA62F-EF44-4917-84B3-5C184F1F4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36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0" name="Oval 392">
              <a:extLst>
                <a:ext uri="{FF2B5EF4-FFF2-40B4-BE49-F238E27FC236}">
                  <a16:creationId xmlns:a16="http://schemas.microsoft.com/office/drawing/2014/main" id="{CA8ECB89-427B-4ABD-B7F6-DE3B89C8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42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1" name="Oval 393">
              <a:extLst>
                <a:ext uri="{FF2B5EF4-FFF2-40B4-BE49-F238E27FC236}">
                  <a16:creationId xmlns:a16="http://schemas.microsoft.com/office/drawing/2014/main" id="{FD121CA3-65DF-49E3-8811-DAB1AD7B2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169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2" name="Oval 394">
              <a:extLst>
                <a:ext uri="{FF2B5EF4-FFF2-40B4-BE49-F238E27FC236}">
                  <a16:creationId xmlns:a16="http://schemas.microsoft.com/office/drawing/2014/main" id="{0BCC4CB1-7BEC-4799-829E-845C37DF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" y="140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3" name="Oval 395">
              <a:extLst>
                <a:ext uri="{FF2B5EF4-FFF2-40B4-BE49-F238E27FC236}">
                  <a16:creationId xmlns:a16="http://schemas.microsoft.com/office/drawing/2014/main" id="{D339A534-DF97-4375-A0A4-4E5F297B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12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4" name="Oval 396">
              <a:extLst>
                <a:ext uri="{FF2B5EF4-FFF2-40B4-BE49-F238E27FC236}">
                  <a16:creationId xmlns:a16="http://schemas.microsoft.com/office/drawing/2014/main" id="{7331A3DC-FF43-40A8-9472-01236C2DC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33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5" name="Oval 397">
              <a:extLst>
                <a:ext uri="{FF2B5EF4-FFF2-40B4-BE49-F238E27FC236}">
                  <a16:creationId xmlns:a16="http://schemas.microsoft.com/office/drawing/2014/main" id="{96A51394-A308-4DCD-837B-CA48530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67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6" name="Oval 398">
              <a:extLst>
                <a:ext uri="{FF2B5EF4-FFF2-40B4-BE49-F238E27FC236}">
                  <a16:creationId xmlns:a16="http://schemas.microsoft.com/office/drawing/2014/main" id="{7F44BD93-9471-4870-B876-C9436E085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9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7" name="Oval 399">
              <a:extLst>
                <a:ext uri="{FF2B5EF4-FFF2-40B4-BE49-F238E27FC236}">
                  <a16:creationId xmlns:a16="http://schemas.microsoft.com/office/drawing/2014/main" id="{511B5B89-AA51-4773-A75D-B5A7C0D6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148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8" name="Oval 400">
              <a:extLst>
                <a:ext uri="{FF2B5EF4-FFF2-40B4-BE49-F238E27FC236}">
                  <a16:creationId xmlns:a16="http://schemas.microsoft.com/office/drawing/2014/main" id="{103A1F17-F6B0-4CB5-B9FB-5DA2D70E7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44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69" name="Oval 401">
              <a:extLst>
                <a:ext uri="{FF2B5EF4-FFF2-40B4-BE49-F238E27FC236}">
                  <a16:creationId xmlns:a16="http://schemas.microsoft.com/office/drawing/2014/main" id="{85991946-E867-4838-B688-0F2B32D1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174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70" name="Oval 402">
              <a:extLst>
                <a:ext uri="{FF2B5EF4-FFF2-40B4-BE49-F238E27FC236}">
                  <a16:creationId xmlns:a16="http://schemas.microsoft.com/office/drawing/2014/main" id="{5C2B42EA-C269-4837-B208-33AA1EFB6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175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71" name="Oval 403">
              <a:extLst>
                <a:ext uri="{FF2B5EF4-FFF2-40B4-BE49-F238E27FC236}">
                  <a16:creationId xmlns:a16="http://schemas.microsoft.com/office/drawing/2014/main" id="{355F9596-368D-4E29-8711-31BF91EE4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192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72" name="Oval 404">
              <a:extLst>
                <a:ext uri="{FF2B5EF4-FFF2-40B4-BE49-F238E27FC236}">
                  <a16:creationId xmlns:a16="http://schemas.microsoft.com/office/drawing/2014/main" id="{585E0AC1-3C3E-4113-9747-9119C77C0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119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73" name="Oval 405">
              <a:extLst>
                <a:ext uri="{FF2B5EF4-FFF2-40B4-BE49-F238E27FC236}">
                  <a16:creationId xmlns:a16="http://schemas.microsoft.com/office/drawing/2014/main" id="{89C2A6D3-A9E4-4CC1-90B6-5CE2E360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5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74" name="Oval 406">
              <a:extLst>
                <a:ext uri="{FF2B5EF4-FFF2-40B4-BE49-F238E27FC236}">
                  <a16:creationId xmlns:a16="http://schemas.microsoft.com/office/drawing/2014/main" id="{DFFD4699-FCDB-45E6-9FB9-0C9B2D2C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41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461" name="Group 608">
            <a:extLst>
              <a:ext uri="{FF2B5EF4-FFF2-40B4-BE49-F238E27FC236}">
                <a16:creationId xmlns:a16="http://schemas.microsoft.com/office/drawing/2014/main" id="{80289F08-2313-44CE-B0C5-C02EDDC06E10}"/>
              </a:ext>
            </a:extLst>
          </p:cNvPr>
          <p:cNvGrpSpPr>
            <a:grpSpLocks/>
          </p:cNvGrpSpPr>
          <p:nvPr/>
        </p:nvGrpSpPr>
        <p:grpSpPr bwMode="auto">
          <a:xfrm>
            <a:off x="5299076" y="1150938"/>
            <a:ext cx="4270375" cy="2741612"/>
            <a:chOff x="2378" y="725"/>
            <a:chExt cx="2690" cy="1727"/>
          </a:xfrm>
        </p:grpSpPr>
        <p:sp>
          <p:nvSpPr>
            <p:cNvPr id="7576" name="Oval 408">
              <a:extLst>
                <a:ext uri="{FF2B5EF4-FFF2-40B4-BE49-F238E27FC236}">
                  <a16:creationId xmlns:a16="http://schemas.microsoft.com/office/drawing/2014/main" id="{D322FEDA-DFD1-4567-AA1F-1A2D0B0C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21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77" name="Oval 409">
              <a:extLst>
                <a:ext uri="{FF2B5EF4-FFF2-40B4-BE49-F238E27FC236}">
                  <a16:creationId xmlns:a16="http://schemas.microsoft.com/office/drawing/2014/main" id="{DB2CF49F-58ED-47CF-8490-A531371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94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78" name="Oval 410">
              <a:extLst>
                <a:ext uri="{FF2B5EF4-FFF2-40B4-BE49-F238E27FC236}">
                  <a16:creationId xmlns:a16="http://schemas.microsoft.com/office/drawing/2014/main" id="{758945F1-4212-4BD0-98D8-F0C99FE3C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19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79" name="Oval 411">
              <a:extLst>
                <a:ext uri="{FF2B5EF4-FFF2-40B4-BE49-F238E27FC236}">
                  <a16:creationId xmlns:a16="http://schemas.microsoft.com/office/drawing/2014/main" id="{EC32390B-EF0E-4FED-B3BF-661D6DEA6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61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0" name="Oval 412">
              <a:extLst>
                <a:ext uri="{FF2B5EF4-FFF2-40B4-BE49-F238E27FC236}">
                  <a16:creationId xmlns:a16="http://schemas.microsoft.com/office/drawing/2014/main" id="{705DBA97-EADD-4DAC-9DD3-A9FC7A414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3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1" name="Oval 413">
              <a:extLst>
                <a:ext uri="{FF2B5EF4-FFF2-40B4-BE49-F238E27FC236}">
                  <a16:creationId xmlns:a16="http://schemas.microsoft.com/office/drawing/2014/main" id="{FEB8C3BE-19BB-4924-88A5-465C0BF6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18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2" name="Oval 414">
              <a:extLst>
                <a:ext uri="{FF2B5EF4-FFF2-40B4-BE49-F238E27FC236}">
                  <a16:creationId xmlns:a16="http://schemas.microsoft.com/office/drawing/2014/main" id="{A5DCF442-61CE-4567-BEF3-F711D0618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81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3" name="Oval 415">
              <a:extLst>
                <a:ext uri="{FF2B5EF4-FFF2-40B4-BE49-F238E27FC236}">
                  <a16:creationId xmlns:a16="http://schemas.microsoft.com/office/drawing/2014/main" id="{4AF86E91-9332-415C-898C-8E2D3576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38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4" name="Oval 416">
              <a:extLst>
                <a:ext uri="{FF2B5EF4-FFF2-40B4-BE49-F238E27FC236}">
                  <a16:creationId xmlns:a16="http://schemas.microsoft.com/office/drawing/2014/main" id="{0C967B9D-3DEA-42E1-BB8E-2B32DA90F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145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5" name="Oval 417">
              <a:extLst>
                <a:ext uri="{FF2B5EF4-FFF2-40B4-BE49-F238E27FC236}">
                  <a16:creationId xmlns:a16="http://schemas.microsoft.com/office/drawing/2014/main" id="{40A45B72-2C86-4842-9EA6-3706454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3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6" name="Oval 418">
              <a:extLst>
                <a:ext uri="{FF2B5EF4-FFF2-40B4-BE49-F238E27FC236}">
                  <a16:creationId xmlns:a16="http://schemas.microsoft.com/office/drawing/2014/main" id="{89868703-9721-442E-94E4-B98117A1C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3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7" name="Oval 419">
              <a:extLst>
                <a:ext uri="{FF2B5EF4-FFF2-40B4-BE49-F238E27FC236}">
                  <a16:creationId xmlns:a16="http://schemas.microsoft.com/office/drawing/2014/main" id="{CD652C92-8E91-4BF6-9F95-919C6360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21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8" name="Oval 420">
              <a:extLst>
                <a:ext uri="{FF2B5EF4-FFF2-40B4-BE49-F238E27FC236}">
                  <a16:creationId xmlns:a16="http://schemas.microsoft.com/office/drawing/2014/main" id="{4B33B12E-6BC4-4347-802A-4A76C847F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21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89" name="Oval 421">
              <a:extLst>
                <a:ext uri="{FF2B5EF4-FFF2-40B4-BE49-F238E27FC236}">
                  <a16:creationId xmlns:a16="http://schemas.microsoft.com/office/drawing/2014/main" id="{36B4596D-1FBB-4A9B-B3D8-493708AE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151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0" name="Oval 422">
              <a:extLst>
                <a:ext uri="{FF2B5EF4-FFF2-40B4-BE49-F238E27FC236}">
                  <a16:creationId xmlns:a16="http://schemas.microsoft.com/office/drawing/2014/main" id="{63D69AA2-800C-44CF-B1F3-DF27072C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14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1" name="Oval 423">
              <a:extLst>
                <a:ext uri="{FF2B5EF4-FFF2-40B4-BE49-F238E27FC236}">
                  <a16:creationId xmlns:a16="http://schemas.microsoft.com/office/drawing/2014/main" id="{C94CAA4F-70B4-431A-A396-995F4998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12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2" name="Oval 424">
              <a:extLst>
                <a:ext uri="{FF2B5EF4-FFF2-40B4-BE49-F238E27FC236}">
                  <a16:creationId xmlns:a16="http://schemas.microsoft.com/office/drawing/2014/main" id="{F443A436-DC3A-40DE-81DB-FFEAC827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5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3" name="Oval 425">
              <a:extLst>
                <a:ext uri="{FF2B5EF4-FFF2-40B4-BE49-F238E27FC236}">
                  <a16:creationId xmlns:a16="http://schemas.microsoft.com/office/drawing/2014/main" id="{FB5A655C-5966-4443-8263-4D04B56C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120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4" name="Oval 426">
              <a:extLst>
                <a:ext uri="{FF2B5EF4-FFF2-40B4-BE49-F238E27FC236}">
                  <a16:creationId xmlns:a16="http://schemas.microsoft.com/office/drawing/2014/main" id="{742FCC35-0C05-4566-A5ED-1D62E713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06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5" name="Oval 427">
              <a:extLst>
                <a:ext uri="{FF2B5EF4-FFF2-40B4-BE49-F238E27FC236}">
                  <a16:creationId xmlns:a16="http://schemas.microsoft.com/office/drawing/2014/main" id="{465A4AD3-2FC7-4250-8F65-15EEB04EB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54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6" name="Oval 428">
              <a:extLst>
                <a:ext uri="{FF2B5EF4-FFF2-40B4-BE49-F238E27FC236}">
                  <a16:creationId xmlns:a16="http://schemas.microsoft.com/office/drawing/2014/main" id="{2408D37A-2D71-49A1-894D-E930680F8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" y="175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7" name="Oval 429">
              <a:extLst>
                <a:ext uri="{FF2B5EF4-FFF2-40B4-BE49-F238E27FC236}">
                  <a16:creationId xmlns:a16="http://schemas.microsoft.com/office/drawing/2014/main" id="{C06E59DB-ADD9-4203-AAFE-6B41378D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32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8" name="Oval 430">
              <a:extLst>
                <a:ext uri="{FF2B5EF4-FFF2-40B4-BE49-F238E27FC236}">
                  <a16:creationId xmlns:a16="http://schemas.microsoft.com/office/drawing/2014/main" id="{F71459BF-10E4-4001-AD1E-6F66D809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19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99" name="Oval 431">
              <a:extLst>
                <a:ext uri="{FF2B5EF4-FFF2-40B4-BE49-F238E27FC236}">
                  <a16:creationId xmlns:a16="http://schemas.microsoft.com/office/drawing/2014/main" id="{42A597D7-9302-46E9-BBB1-C8A31FA9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93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0" name="Oval 432">
              <a:extLst>
                <a:ext uri="{FF2B5EF4-FFF2-40B4-BE49-F238E27FC236}">
                  <a16:creationId xmlns:a16="http://schemas.microsoft.com/office/drawing/2014/main" id="{69E95B92-86AA-4F52-8558-B836B8F29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113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1" name="Oval 433">
              <a:extLst>
                <a:ext uri="{FF2B5EF4-FFF2-40B4-BE49-F238E27FC236}">
                  <a16:creationId xmlns:a16="http://schemas.microsoft.com/office/drawing/2014/main" id="{3ECEA18D-2411-4994-993D-EB7D56A0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40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2" name="Oval 434">
              <a:extLst>
                <a:ext uri="{FF2B5EF4-FFF2-40B4-BE49-F238E27FC236}">
                  <a16:creationId xmlns:a16="http://schemas.microsoft.com/office/drawing/2014/main" id="{F9D2FC89-58D4-4159-99FF-98E418DB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10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3" name="Oval 435">
              <a:extLst>
                <a:ext uri="{FF2B5EF4-FFF2-40B4-BE49-F238E27FC236}">
                  <a16:creationId xmlns:a16="http://schemas.microsoft.com/office/drawing/2014/main" id="{A86E38BD-0630-4BD6-8F38-3D601E3E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127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4" name="Oval 436">
              <a:extLst>
                <a:ext uri="{FF2B5EF4-FFF2-40B4-BE49-F238E27FC236}">
                  <a16:creationId xmlns:a16="http://schemas.microsoft.com/office/drawing/2014/main" id="{5AB39A8B-9553-4B9B-A8CD-C3E2ACD15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3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5" name="Oval 437">
              <a:extLst>
                <a:ext uri="{FF2B5EF4-FFF2-40B4-BE49-F238E27FC236}">
                  <a16:creationId xmlns:a16="http://schemas.microsoft.com/office/drawing/2014/main" id="{32D4653A-05CE-49E0-A0A9-7E004A6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5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6" name="Oval 438">
              <a:extLst>
                <a:ext uri="{FF2B5EF4-FFF2-40B4-BE49-F238E27FC236}">
                  <a16:creationId xmlns:a16="http://schemas.microsoft.com/office/drawing/2014/main" id="{DFC13247-8694-45D3-B7E9-70A448F7D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200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7" name="Oval 439">
              <a:extLst>
                <a:ext uri="{FF2B5EF4-FFF2-40B4-BE49-F238E27FC236}">
                  <a16:creationId xmlns:a16="http://schemas.microsoft.com/office/drawing/2014/main" id="{DDD39A08-50BF-4A2D-AF19-89D264C56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56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8" name="Oval 440">
              <a:extLst>
                <a:ext uri="{FF2B5EF4-FFF2-40B4-BE49-F238E27FC236}">
                  <a16:creationId xmlns:a16="http://schemas.microsoft.com/office/drawing/2014/main" id="{15104CE3-AA79-4575-9B7D-F0C40FC1D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14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09" name="Oval 441">
              <a:extLst>
                <a:ext uri="{FF2B5EF4-FFF2-40B4-BE49-F238E27FC236}">
                  <a16:creationId xmlns:a16="http://schemas.microsoft.com/office/drawing/2014/main" id="{0F3CD257-0743-4E66-B57B-729610C72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3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0" name="Oval 442">
              <a:extLst>
                <a:ext uri="{FF2B5EF4-FFF2-40B4-BE49-F238E27FC236}">
                  <a16:creationId xmlns:a16="http://schemas.microsoft.com/office/drawing/2014/main" id="{02FD8403-D38C-4970-8178-A9BC24B90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186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1" name="Oval 443">
              <a:extLst>
                <a:ext uri="{FF2B5EF4-FFF2-40B4-BE49-F238E27FC236}">
                  <a16:creationId xmlns:a16="http://schemas.microsoft.com/office/drawing/2014/main" id="{D675B5BD-65C6-4A4B-811E-6B0CEDC00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5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2" name="Oval 444">
              <a:extLst>
                <a:ext uri="{FF2B5EF4-FFF2-40B4-BE49-F238E27FC236}">
                  <a16:creationId xmlns:a16="http://schemas.microsoft.com/office/drawing/2014/main" id="{ED75326D-6118-4B23-B0B5-8E3C3815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9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3" name="Oval 445">
              <a:extLst>
                <a:ext uri="{FF2B5EF4-FFF2-40B4-BE49-F238E27FC236}">
                  <a16:creationId xmlns:a16="http://schemas.microsoft.com/office/drawing/2014/main" id="{FD9A8205-7B1B-4201-90A5-249DC50BA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74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4" name="Oval 446">
              <a:extLst>
                <a:ext uri="{FF2B5EF4-FFF2-40B4-BE49-F238E27FC236}">
                  <a16:creationId xmlns:a16="http://schemas.microsoft.com/office/drawing/2014/main" id="{F7F23929-F98B-49A7-9AD2-DEEE8BCAF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52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5" name="Oval 447">
              <a:extLst>
                <a:ext uri="{FF2B5EF4-FFF2-40B4-BE49-F238E27FC236}">
                  <a16:creationId xmlns:a16="http://schemas.microsoft.com/office/drawing/2014/main" id="{4F71EF59-C6A6-4D35-A762-AE5E7EB0C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150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6" name="Oval 448">
              <a:extLst>
                <a:ext uri="{FF2B5EF4-FFF2-40B4-BE49-F238E27FC236}">
                  <a16:creationId xmlns:a16="http://schemas.microsoft.com/office/drawing/2014/main" id="{7F6AFFF3-ED00-4374-AC62-2F4C5E11E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86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7" name="Oval 449">
              <a:extLst>
                <a:ext uri="{FF2B5EF4-FFF2-40B4-BE49-F238E27FC236}">
                  <a16:creationId xmlns:a16="http://schemas.microsoft.com/office/drawing/2014/main" id="{29D1E9E4-7EB1-4B5F-B315-8A03468AC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144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8" name="Oval 450">
              <a:extLst>
                <a:ext uri="{FF2B5EF4-FFF2-40B4-BE49-F238E27FC236}">
                  <a16:creationId xmlns:a16="http://schemas.microsoft.com/office/drawing/2014/main" id="{5A29CEE1-37B8-48C6-BBB7-CFE63093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48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19" name="Oval 451">
              <a:extLst>
                <a:ext uri="{FF2B5EF4-FFF2-40B4-BE49-F238E27FC236}">
                  <a16:creationId xmlns:a16="http://schemas.microsoft.com/office/drawing/2014/main" id="{522FE01C-9BC8-4D34-A39E-2B2BC5459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35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0" name="Oval 452">
              <a:extLst>
                <a:ext uri="{FF2B5EF4-FFF2-40B4-BE49-F238E27FC236}">
                  <a16:creationId xmlns:a16="http://schemas.microsoft.com/office/drawing/2014/main" id="{0A68A860-DAF5-4EAC-865A-F5A96A541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82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1" name="Oval 453">
              <a:extLst>
                <a:ext uri="{FF2B5EF4-FFF2-40B4-BE49-F238E27FC236}">
                  <a16:creationId xmlns:a16="http://schemas.microsoft.com/office/drawing/2014/main" id="{6F4AB496-CAD3-4543-96D5-A474726A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0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2" name="Oval 454">
              <a:extLst>
                <a:ext uri="{FF2B5EF4-FFF2-40B4-BE49-F238E27FC236}">
                  <a16:creationId xmlns:a16="http://schemas.microsoft.com/office/drawing/2014/main" id="{06ADACA3-A16D-4621-A6D8-8B8FC9C9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115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3" name="Oval 455">
              <a:extLst>
                <a:ext uri="{FF2B5EF4-FFF2-40B4-BE49-F238E27FC236}">
                  <a16:creationId xmlns:a16="http://schemas.microsoft.com/office/drawing/2014/main" id="{C3D40F25-1288-4CE8-BE54-7E28D13C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27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4" name="Oval 456">
              <a:extLst>
                <a:ext uri="{FF2B5EF4-FFF2-40B4-BE49-F238E27FC236}">
                  <a16:creationId xmlns:a16="http://schemas.microsoft.com/office/drawing/2014/main" id="{F1818B5C-D531-4877-9CD1-79549B82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67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5" name="Oval 457">
              <a:extLst>
                <a:ext uri="{FF2B5EF4-FFF2-40B4-BE49-F238E27FC236}">
                  <a16:creationId xmlns:a16="http://schemas.microsoft.com/office/drawing/2014/main" id="{BC9830F3-FBA8-4594-AF5A-E8E6D588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959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6" name="Oval 458">
              <a:extLst>
                <a:ext uri="{FF2B5EF4-FFF2-40B4-BE49-F238E27FC236}">
                  <a16:creationId xmlns:a16="http://schemas.microsoft.com/office/drawing/2014/main" id="{A71DCC2E-5626-4410-B3DF-81748A10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71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7" name="Oval 459">
              <a:extLst>
                <a:ext uri="{FF2B5EF4-FFF2-40B4-BE49-F238E27FC236}">
                  <a16:creationId xmlns:a16="http://schemas.microsoft.com/office/drawing/2014/main" id="{5587B234-7B7E-4E52-8730-0D4C3802B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3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8" name="Oval 460">
              <a:extLst>
                <a:ext uri="{FF2B5EF4-FFF2-40B4-BE49-F238E27FC236}">
                  <a16:creationId xmlns:a16="http://schemas.microsoft.com/office/drawing/2014/main" id="{2FD0CBED-8525-4CB7-8CEA-FBA160057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92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29" name="Oval 461">
              <a:extLst>
                <a:ext uri="{FF2B5EF4-FFF2-40B4-BE49-F238E27FC236}">
                  <a16:creationId xmlns:a16="http://schemas.microsoft.com/office/drawing/2014/main" id="{57E4E179-6B04-4B76-BE51-2C9585DB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189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0" name="Oval 462">
              <a:extLst>
                <a:ext uri="{FF2B5EF4-FFF2-40B4-BE49-F238E27FC236}">
                  <a16:creationId xmlns:a16="http://schemas.microsoft.com/office/drawing/2014/main" id="{624B1F31-A63F-4AA8-9303-3E12D556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94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1" name="Oval 463">
              <a:extLst>
                <a:ext uri="{FF2B5EF4-FFF2-40B4-BE49-F238E27FC236}">
                  <a16:creationId xmlns:a16="http://schemas.microsoft.com/office/drawing/2014/main" id="{F801E897-C663-47A9-99C5-E04778B2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91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2" name="Oval 464">
              <a:extLst>
                <a:ext uri="{FF2B5EF4-FFF2-40B4-BE49-F238E27FC236}">
                  <a16:creationId xmlns:a16="http://schemas.microsoft.com/office/drawing/2014/main" id="{5147D7D2-9105-4BA4-A4C6-083F5A31A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2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3" name="Oval 465">
              <a:extLst>
                <a:ext uri="{FF2B5EF4-FFF2-40B4-BE49-F238E27FC236}">
                  <a16:creationId xmlns:a16="http://schemas.microsoft.com/office/drawing/2014/main" id="{ED2A1FD7-8441-4C74-9592-5E1B284FB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58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4" name="Oval 466">
              <a:extLst>
                <a:ext uri="{FF2B5EF4-FFF2-40B4-BE49-F238E27FC236}">
                  <a16:creationId xmlns:a16="http://schemas.microsoft.com/office/drawing/2014/main" id="{C4D70B0B-97B6-4662-9717-A56B083F8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221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5" name="Oval 467">
              <a:extLst>
                <a:ext uri="{FF2B5EF4-FFF2-40B4-BE49-F238E27FC236}">
                  <a16:creationId xmlns:a16="http://schemas.microsoft.com/office/drawing/2014/main" id="{280CC7B9-2940-4EC9-ADB2-D0282173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73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6" name="Oval 468">
              <a:extLst>
                <a:ext uri="{FF2B5EF4-FFF2-40B4-BE49-F238E27FC236}">
                  <a16:creationId xmlns:a16="http://schemas.microsoft.com/office/drawing/2014/main" id="{D6155CF8-F2B3-4E81-90A5-B5E7C2B1E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196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7" name="Oval 469">
              <a:extLst>
                <a:ext uri="{FF2B5EF4-FFF2-40B4-BE49-F238E27FC236}">
                  <a16:creationId xmlns:a16="http://schemas.microsoft.com/office/drawing/2014/main" id="{02BB45CC-E28F-4AC4-BCC9-BF94EBB85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7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8" name="Oval 470">
              <a:extLst>
                <a:ext uri="{FF2B5EF4-FFF2-40B4-BE49-F238E27FC236}">
                  <a16:creationId xmlns:a16="http://schemas.microsoft.com/office/drawing/2014/main" id="{AE251E8B-DF3A-429E-97A9-AAA91737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710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39" name="Oval 471">
              <a:extLst>
                <a:ext uri="{FF2B5EF4-FFF2-40B4-BE49-F238E27FC236}">
                  <a16:creationId xmlns:a16="http://schemas.microsoft.com/office/drawing/2014/main" id="{196D07A9-D42C-414B-9B60-E743822FE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168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0" name="Oval 472">
              <a:extLst>
                <a:ext uri="{FF2B5EF4-FFF2-40B4-BE49-F238E27FC236}">
                  <a16:creationId xmlns:a16="http://schemas.microsoft.com/office/drawing/2014/main" id="{7C7F07F6-BD4E-45D9-B002-722AAC39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148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1" name="Oval 473">
              <a:extLst>
                <a:ext uri="{FF2B5EF4-FFF2-40B4-BE49-F238E27FC236}">
                  <a16:creationId xmlns:a16="http://schemas.microsoft.com/office/drawing/2014/main" id="{FB690325-14F5-46FF-B7F9-07AAF06DF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145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2" name="Oval 474">
              <a:extLst>
                <a:ext uri="{FF2B5EF4-FFF2-40B4-BE49-F238E27FC236}">
                  <a16:creationId xmlns:a16="http://schemas.microsoft.com/office/drawing/2014/main" id="{C417448F-6D42-40AB-826E-DF782EF9E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86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3" name="Oval 475">
              <a:extLst>
                <a:ext uri="{FF2B5EF4-FFF2-40B4-BE49-F238E27FC236}">
                  <a16:creationId xmlns:a16="http://schemas.microsoft.com/office/drawing/2014/main" id="{DC17D887-7F26-4E56-9D69-8E5F37C58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08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4" name="Oval 476">
              <a:extLst>
                <a:ext uri="{FF2B5EF4-FFF2-40B4-BE49-F238E27FC236}">
                  <a16:creationId xmlns:a16="http://schemas.microsoft.com/office/drawing/2014/main" id="{C68A1ACA-9EC9-4A1A-A019-2A64AB399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12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5" name="Oval 477">
              <a:extLst>
                <a:ext uri="{FF2B5EF4-FFF2-40B4-BE49-F238E27FC236}">
                  <a16:creationId xmlns:a16="http://schemas.microsoft.com/office/drawing/2014/main" id="{45C74566-89A2-4481-B9DC-540DD00DA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78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6" name="Oval 478">
              <a:extLst>
                <a:ext uri="{FF2B5EF4-FFF2-40B4-BE49-F238E27FC236}">
                  <a16:creationId xmlns:a16="http://schemas.microsoft.com/office/drawing/2014/main" id="{2DAE15C2-B020-4461-92E6-C2E52A83C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12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7" name="Oval 479">
              <a:extLst>
                <a:ext uri="{FF2B5EF4-FFF2-40B4-BE49-F238E27FC236}">
                  <a16:creationId xmlns:a16="http://schemas.microsoft.com/office/drawing/2014/main" id="{66F6D64D-A726-453E-B0C6-E8502A9A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162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8" name="Oval 480">
              <a:extLst>
                <a:ext uri="{FF2B5EF4-FFF2-40B4-BE49-F238E27FC236}">
                  <a16:creationId xmlns:a16="http://schemas.microsoft.com/office/drawing/2014/main" id="{474AAE39-B30F-485C-88DA-1E4222537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5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49" name="Oval 481">
              <a:extLst>
                <a:ext uri="{FF2B5EF4-FFF2-40B4-BE49-F238E27FC236}">
                  <a16:creationId xmlns:a16="http://schemas.microsoft.com/office/drawing/2014/main" id="{B022C38C-2F31-41DF-856C-B12389BC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0" name="Oval 482">
              <a:extLst>
                <a:ext uri="{FF2B5EF4-FFF2-40B4-BE49-F238E27FC236}">
                  <a16:creationId xmlns:a16="http://schemas.microsoft.com/office/drawing/2014/main" id="{76D9D77B-0828-4EAF-9CF1-F3A26E351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9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1" name="Oval 483">
              <a:extLst>
                <a:ext uri="{FF2B5EF4-FFF2-40B4-BE49-F238E27FC236}">
                  <a16:creationId xmlns:a16="http://schemas.microsoft.com/office/drawing/2014/main" id="{B460971E-9C39-4FCE-B68E-37E124CC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236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2" name="Oval 484">
              <a:extLst>
                <a:ext uri="{FF2B5EF4-FFF2-40B4-BE49-F238E27FC236}">
                  <a16:creationId xmlns:a16="http://schemas.microsoft.com/office/drawing/2014/main" id="{13C6BC31-1047-4823-9358-2D24CE67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70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3" name="Oval 485">
              <a:extLst>
                <a:ext uri="{FF2B5EF4-FFF2-40B4-BE49-F238E27FC236}">
                  <a16:creationId xmlns:a16="http://schemas.microsoft.com/office/drawing/2014/main" id="{B3F357C8-0CA7-4557-A5A4-21223BB3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8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4" name="Oval 486">
              <a:extLst>
                <a:ext uri="{FF2B5EF4-FFF2-40B4-BE49-F238E27FC236}">
                  <a16:creationId xmlns:a16="http://schemas.microsoft.com/office/drawing/2014/main" id="{BA384BF0-D8FA-45AB-BD7C-62C44C57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27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5" name="Oval 487">
              <a:extLst>
                <a:ext uri="{FF2B5EF4-FFF2-40B4-BE49-F238E27FC236}">
                  <a16:creationId xmlns:a16="http://schemas.microsoft.com/office/drawing/2014/main" id="{25C47664-8BBB-4415-8A94-DE6A906F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16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6" name="Oval 488">
              <a:extLst>
                <a:ext uri="{FF2B5EF4-FFF2-40B4-BE49-F238E27FC236}">
                  <a16:creationId xmlns:a16="http://schemas.microsoft.com/office/drawing/2014/main" id="{D8ABDA67-6BA3-4672-9470-9807377D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0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7" name="Oval 489">
              <a:extLst>
                <a:ext uri="{FF2B5EF4-FFF2-40B4-BE49-F238E27FC236}">
                  <a16:creationId xmlns:a16="http://schemas.microsoft.com/office/drawing/2014/main" id="{F0AC1719-F670-464D-9313-10C008281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7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8" name="Oval 490">
              <a:extLst>
                <a:ext uri="{FF2B5EF4-FFF2-40B4-BE49-F238E27FC236}">
                  <a16:creationId xmlns:a16="http://schemas.microsoft.com/office/drawing/2014/main" id="{B6571E15-EA39-4267-B2C7-E62A9CE4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35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59" name="Oval 491">
              <a:extLst>
                <a:ext uri="{FF2B5EF4-FFF2-40B4-BE49-F238E27FC236}">
                  <a16:creationId xmlns:a16="http://schemas.microsoft.com/office/drawing/2014/main" id="{40171C19-E09A-4FF5-87B7-F8EFD7CBE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3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0" name="Oval 492">
              <a:extLst>
                <a:ext uri="{FF2B5EF4-FFF2-40B4-BE49-F238E27FC236}">
                  <a16:creationId xmlns:a16="http://schemas.microsoft.com/office/drawing/2014/main" id="{C726C1F2-322B-445E-81F0-F63727007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142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1" name="Oval 493">
              <a:extLst>
                <a:ext uri="{FF2B5EF4-FFF2-40B4-BE49-F238E27FC236}">
                  <a16:creationId xmlns:a16="http://schemas.microsoft.com/office/drawing/2014/main" id="{0D928E1E-8401-49A9-AEEF-EFB16440A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88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2" name="Oval 494">
              <a:extLst>
                <a:ext uri="{FF2B5EF4-FFF2-40B4-BE49-F238E27FC236}">
                  <a16:creationId xmlns:a16="http://schemas.microsoft.com/office/drawing/2014/main" id="{635F4A58-C504-47E3-A7D9-E045EA803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15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3" name="Oval 495">
              <a:extLst>
                <a:ext uri="{FF2B5EF4-FFF2-40B4-BE49-F238E27FC236}">
                  <a16:creationId xmlns:a16="http://schemas.microsoft.com/office/drawing/2014/main" id="{64912521-24CA-4B6B-81D4-516675A3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6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4" name="Oval 496">
              <a:extLst>
                <a:ext uri="{FF2B5EF4-FFF2-40B4-BE49-F238E27FC236}">
                  <a16:creationId xmlns:a16="http://schemas.microsoft.com/office/drawing/2014/main" id="{37561246-5867-402E-878C-284C30DAE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75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5" name="Oval 497">
              <a:extLst>
                <a:ext uri="{FF2B5EF4-FFF2-40B4-BE49-F238E27FC236}">
                  <a16:creationId xmlns:a16="http://schemas.microsoft.com/office/drawing/2014/main" id="{F62C16E8-AF5C-4C0C-8DE1-1E45FB35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1662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6" name="Oval 498">
              <a:extLst>
                <a:ext uri="{FF2B5EF4-FFF2-40B4-BE49-F238E27FC236}">
                  <a16:creationId xmlns:a16="http://schemas.microsoft.com/office/drawing/2014/main" id="{9AFFECB9-4D6C-4FB1-B454-9DCE72C0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7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7" name="Oval 499">
              <a:extLst>
                <a:ext uri="{FF2B5EF4-FFF2-40B4-BE49-F238E27FC236}">
                  <a16:creationId xmlns:a16="http://schemas.microsoft.com/office/drawing/2014/main" id="{1DC937CC-93E6-4795-8182-9E8193894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6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8" name="Oval 500">
              <a:extLst>
                <a:ext uri="{FF2B5EF4-FFF2-40B4-BE49-F238E27FC236}">
                  <a16:creationId xmlns:a16="http://schemas.microsoft.com/office/drawing/2014/main" id="{380A4B4D-7E34-4DAB-8AC8-06545F3FE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84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69" name="Oval 501">
              <a:extLst>
                <a:ext uri="{FF2B5EF4-FFF2-40B4-BE49-F238E27FC236}">
                  <a16:creationId xmlns:a16="http://schemas.microsoft.com/office/drawing/2014/main" id="{C2EE96ED-231F-4BFF-B64D-7AAC811A0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97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0" name="Oval 502">
              <a:extLst>
                <a:ext uri="{FF2B5EF4-FFF2-40B4-BE49-F238E27FC236}">
                  <a16:creationId xmlns:a16="http://schemas.microsoft.com/office/drawing/2014/main" id="{D62C2D1A-3159-41A0-940A-D5CCD464F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7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1" name="Oval 503">
              <a:extLst>
                <a:ext uri="{FF2B5EF4-FFF2-40B4-BE49-F238E27FC236}">
                  <a16:creationId xmlns:a16="http://schemas.microsoft.com/office/drawing/2014/main" id="{9D28F1CD-13EC-4044-AFEC-5A87DFA5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65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2" name="Oval 504">
              <a:extLst>
                <a:ext uri="{FF2B5EF4-FFF2-40B4-BE49-F238E27FC236}">
                  <a16:creationId xmlns:a16="http://schemas.microsoft.com/office/drawing/2014/main" id="{21F49A0F-3F88-4A94-A9A5-92423743E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22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3" name="Oval 505">
              <a:extLst>
                <a:ext uri="{FF2B5EF4-FFF2-40B4-BE49-F238E27FC236}">
                  <a16:creationId xmlns:a16="http://schemas.microsoft.com/office/drawing/2014/main" id="{E737D037-1787-4120-800F-30F8CCC93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75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4" name="Oval 506">
              <a:extLst>
                <a:ext uri="{FF2B5EF4-FFF2-40B4-BE49-F238E27FC236}">
                  <a16:creationId xmlns:a16="http://schemas.microsoft.com/office/drawing/2014/main" id="{0378D521-68DC-4038-8D36-9A3635AED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04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5" name="Oval 507">
              <a:extLst>
                <a:ext uri="{FF2B5EF4-FFF2-40B4-BE49-F238E27FC236}">
                  <a16:creationId xmlns:a16="http://schemas.microsoft.com/office/drawing/2014/main" id="{B7374B67-770C-4086-B09E-CE112D59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01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6" name="Oval 508">
              <a:extLst>
                <a:ext uri="{FF2B5EF4-FFF2-40B4-BE49-F238E27FC236}">
                  <a16:creationId xmlns:a16="http://schemas.microsoft.com/office/drawing/2014/main" id="{7BCABE69-2E26-4217-9270-E19F8641B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93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7" name="Oval 509">
              <a:extLst>
                <a:ext uri="{FF2B5EF4-FFF2-40B4-BE49-F238E27FC236}">
                  <a16:creationId xmlns:a16="http://schemas.microsoft.com/office/drawing/2014/main" id="{E882C1C2-C091-4E8D-95BE-76EE7D84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50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8" name="Oval 510">
              <a:extLst>
                <a:ext uri="{FF2B5EF4-FFF2-40B4-BE49-F238E27FC236}">
                  <a16:creationId xmlns:a16="http://schemas.microsoft.com/office/drawing/2014/main" id="{E8792A9C-3E13-4678-BBBA-18A25924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28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79" name="Oval 511">
              <a:extLst>
                <a:ext uri="{FF2B5EF4-FFF2-40B4-BE49-F238E27FC236}">
                  <a16:creationId xmlns:a16="http://schemas.microsoft.com/office/drawing/2014/main" id="{1558C38D-9431-4908-AB54-2C42A308A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132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0" name="Oval 512">
              <a:extLst>
                <a:ext uri="{FF2B5EF4-FFF2-40B4-BE49-F238E27FC236}">
                  <a16:creationId xmlns:a16="http://schemas.microsoft.com/office/drawing/2014/main" id="{4AE57EA5-6F12-4440-888F-0A6596DC2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2300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1" name="Oval 513">
              <a:extLst>
                <a:ext uri="{FF2B5EF4-FFF2-40B4-BE49-F238E27FC236}">
                  <a16:creationId xmlns:a16="http://schemas.microsoft.com/office/drawing/2014/main" id="{34ABEA31-7AFF-4AB8-9A12-027D9A7D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45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2" name="Oval 514">
              <a:extLst>
                <a:ext uri="{FF2B5EF4-FFF2-40B4-BE49-F238E27FC236}">
                  <a16:creationId xmlns:a16="http://schemas.microsoft.com/office/drawing/2014/main" id="{B0447FDE-5688-4433-898A-06661212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81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3" name="Oval 515">
              <a:extLst>
                <a:ext uri="{FF2B5EF4-FFF2-40B4-BE49-F238E27FC236}">
                  <a16:creationId xmlns:a16="http://schemas.microsoft.com/office/drawing/2014/main" id="{669913C2-8FC7-40FB-9EA5-06C696729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61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4" name="Oval 516">
              <a:extLst>
                <a:ext uri="{FF2B5EF4-FFF2-40B4-BE49-F238E27FC236}">
                  <a16:creationId xmlns:a16="http://schemas.microsoft.com/office/drawing/2014/main" id="{161B15A7-2CB6-4AC6-9327-852BAEB67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40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5" name="Oval 517">
              <a:extLst>
                <a:ext uri="{FF2B5EF4-FFF2-40B4-BE49-F238E27FC236}">
                  <a16:creationId xmlns:a16="http://schemas.microsoft.com/office/drawing/2014/main" id="{D30AA1F3-3771-410D-A347-408AE77E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133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6" name="Oval 518">
              <a:extLst>
                <a:ext uri="{FF2B5EF4-FFF2-40B4-BE49-F238E27FC236}">
                  <a16:creationId xmlns:a16="http://schemas.microsoft.com/office/drawing/2014/main" id="{D603D896-F5E7-4F28-9986-C31AB056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168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7" name="Oval 519">
              <a:extLst>
                <a:ext uri="{FF2B5EF4-FFF2-40B4-BE49-F238E27FC236}">
                  <a16:creationId xmlns:a16="http://schemas.microsoft.com/office/drawing/2014/main" id="{DAAD406E-6394-4615-9FA1-8AEAE1080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28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8" name="Oval 520">
              <a:extLst>
                <a:ext uri="{FF2B5EF4-FFF2-40B4-BE49-F238E27FC236}">
                  <a16:creationId xmlns:a16="http://schemas.microsoft.com/office/drawing/2014/main" id="{9C90D974-91EB-42AF-98C8-95E8C6545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68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89" name="Oval 521">
              <a:extLst>
                <a:ext uri="{FF2B5EF4-FFF2-40B4-BE49-F238E27FC236}">
                  <a16:creationId xmlns:a16="http://schemas.microsoft.com/office/drawing/2014/main" id="{BE11D63A-96E6-45F8-BA98-F04EE95F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26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0" name="Oval 522">
              <a:extLst>
                <a:ext uri="{FF2B5EF4-FFF2-40B4-BE49-F238E27FC236}">
                  <a16:creationId xmlns:a16="http://schemas.microsoft.com/office/drawing/2014/main" id="{A8B49A4D-9F0D-41D9-82FE-88185D7C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89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1" name="Oval 523">
              <a:extLst>
                <a:ext uri="{FF2B5EF4-FFF2-40B4-BE49-F238E27FC236}">
                  <a16:creationId xmlns:a16="http://schemas.microsoft.com/office/drawing/2014/main" id="{6743ABB8-9991-4BF1-BD8C-9E7038778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53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2" name="Oval 524">
              <a:extLst>
                <a:ext uri="{FF2B5EF4-FFF2-40B4-BE49-F238E27FC236}">
                  <a16:creationId xmlns:a16="http://schemas.microsoft.com/office/drawing/2014/main" id="{36DCAB5E-BBD2-4C3E-81A2-79D4AA641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65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3" name="Oval 525">
              <a:extLst>
                <a:ext uri="{FF2B5EF4-FFF2-40B4-BE49-F238E27FC236}">
                  <a16:creationId xmlns:a16="http://schemas.microsoft.com/office/drawing/2014/main" id="{AEB3EEA3-0464-4BE5-85B7-EEB2A573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81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4" name="Oval 526">
              <a:extLst>
                <a:ext uri="{FF2B5EF4-FFF2-40B4-BE49-F238E27FC236}">
                  <a16:creationId xmlns:a16="http://schemas.microsoft.com/office/drawing/2014/main" id="{B62C9022-D3E3-4C16-83CA-B0D0911A6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5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5" name="Oval 527">
              <a:extLst>
                <a:ext uri="{FF2B5EF4-FFF2-40B4-BE49-F238E27FC236}">
                  <a16:creationId xmlns:a16="http://schemas.microsoft.com/office/drawing/2014/main" id="{9BC4684D-F757-4F75-8513-84F6AB60D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051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6" name="Oval 528">
              <a:extLst>
                <a:ext uri="{FF2B5EF4-FFF2-40B4-BE49-F238E27FC236}">
                  <a16:creationId xmlns:a16="http://schemas.microsoft.com/office/drawing/2014/main" id="{16F818C8-8BE6-4B98-AA56-2536ACF9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10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7" name="Oval 529">
              <a:extLst>
                <a:ext uri="{FF2B5EF4-FFF2-40B4-BE49-F238E27FC236}">
                  <a16:creationId xmlns:a16="http://schemas.microsoft.com/office/drawing/2014/main" id="{7F2BB4D0-F679-4388-ABFC-B4A18D6D7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204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8" name="Oval 530">
              <a:extLst>
                <a:ext uri="{FF2B5EF4-FFF2-40B4-BE49-F238E27FC236}">
                  <a16:creationId xmlns:a16="http://schemas.microsoft.com/office/drawing/2014/main" id="{871C25F7-E4DC-4837-9340-307491E4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83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99" name="Oval 531">
              <a:extLst>
                <a:ext uri="{FF2B5EF4-FFF2-40B4-BE49-F238E27FC236}">
                  <a16:creationId xmlns:a16="http://schemas.microsoft.com/office/drawing/2014/main" id="{0BDDA9E0-0911-4A9A-91E2-0AAC84184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28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0" name="Oval 532">
              <a:extLst>
                <a:ext uri="{FF2B5EF4-FFF2-40B4-BE49-F238E27FC236}">
                  <a16:creationId xmlns:a16="http://schemas.microsoft.com/office/drawing/2014/main" id="{6FFE253D-614F-4E67-BBEB-534ECB50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5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1" name="Oval 533">
              <a:extLst>
                <a:ext uri="{FF2B5EF4-FFF2-40B4-BE49-F238E27FC236}">
                  <a16:creationId xmlns:a16="http://schemas.microsoft.com/office/drawing/2014/main" id="{1A1AE399-4784-4E42-8FED-CD7BB789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11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2" name="Oval 534">
              <a:extLst>
                <a:ext uri="{FF2B5EF4-FFF2-40B4-BE49-F238E27FC236}">
                  <a16:creationId xmlns:a16="http://schemas.microsoft.com/office/drawing/2014/main" id="{DF887B3C-EEE9-4B8E-9F54-86EED8BD5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3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3" name="Oval 535">
              <a:extLst>
                <a:ext uri="{FF2B5EF4-FFF2-40B4-BE49-F238E27FC236}">
                  <a16:creationId xmlns:a16="http://schemas.microsoft.com/office/drawing/2014/main" id="{63AAD0C9-A228-4127-87D9-5B8CCCEE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17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4" name="Oval 536">
              <a:extLst>
                <a:ext uri="{FF2B5EF4-FFF2-40B4-BE49-F238E27FC236}">
                  <a16:creationId xmlns:a16="http://schemas.microsoft.com/office/drawing/2014/main" id="{1B55999B-E91D-4331-B70D-6EB980D6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01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5" name="Oval 537">
              <a:extLst>
                <a:ext uri="{FF2B5EF4-FFF2-40B4-BE49-F238E27FC236}">
                  <a16:creationId xmlns:a16="http://schemas.microsoft.com/office/drawing/2014/main" id="{E9642CDA-496F-41A2-8A85-D363B4F7F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55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6" name="Oval 538">
              <a:extLst>
                <a:ext uri="{FF2B5EF4-FFF2-40B4-BE49-F238E27FC236}">
                  <a16:creationId xmlns:a16="http://schemas.microsoft.com/office/drawing/2014/main" id="{967A1A07-0053-4C4F-BBC7-833CD89BD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67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7" name="Oval 539">
              <a:extLst>
                <a:ext uri="{FF2B5EF4-FFF2-40B4-BE49-F238E27FC236}">
                  <a16:creationId xmlns:a16="http://schemas.microsoft.com/office/drawing/2014/main" id="{8B60595B-A0B9-4F29-A287-1BB76623C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15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8" name="Oval 540">
              <a:extLst>
                <a:ext uri="{FF2B5EF4-FFF2-40B4-BE49-F238E27FC236}">
                  <a16:creationId xmlns:a16="http://schemas.microsoft.com/office/drawing/2014/main" id="{1305019A-54A7-4F3A-ACD9-298B4F30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80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09" name="Oval 541">
              <a:extLst>
                <a:ext uri="{FF2B5EF4-FFF2-40B4-BE49-F238E27FC236}">
                  <a16:creationId xmlns:a16="http://schemas.microsoft.com/office/drawing/2014/main" id="{87EED7D2-C411-4F1B-B6A1-F565EB76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03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0" name="Oval 542">
              <a:extLst>
                <a:ext uri="{FF2B5EF4-FFF2-40B4-BE49-F238E27FC236}">
                  <a16:creationId xmlns:a16="http://schemas.microsoft.com/office/drawing/2014/main" id="{7DB5737C-55C5-4D54-86D5-FFDDABED1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47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1" name="Oval 543">
              <a:extLst>
                <a:ext uri="{FF2B5EF4-FFF2-40B4-BE49-F238E27FC236}">
                  <a16:creationId xmlns:a16="http://schemas.microsoft.com/office/drawing/2014/main" id="{064751D5-CD08-427B-8B4A-A8C9507ED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40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2" name="Oval 544">
              <a:extLst>
                <a:ext uri="{FF2B5EF4-FFF2-40B4-BE49-F238E27FC236}">
                  <a16:creationId xmlns:a16="http://schemas.microsoft.com/office/drawing/2014/main" id="{192E4DA3-C535-4E30-A739-E4783B19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79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3" name="Oval 545">
              <a:extLst>
                <a:ext uri="{FF2B5EF4-FFF2-40B4-BE49-F238E27FC236}">
                  <a16:creationId xmlns:a16="http://schemas.microsoft.com/office/drawing/2014/main" id="{C2D825C0-4096-4B12-AA22-8CB834D7B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190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4" name="Oval 546">
              <a:extLst>
                <a:ext uri="{FF2B5EF4-FFF2-40B4-BE49-F238E27FC236}">
                  <a16:creationId xmlns:a16="http://schemas.microsoft.com/office/drawing/2014/main" id="{26378E3C-F37A-4E87-B9A8-501BE7A0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61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5" name="Oval 547">
              <a:extLst>
                <a:ext uri="{FF2B5EF4-FFF2-40B4-BE49-F238E27FC236}">
                  <a16:creationId xmlns:a16="http://schemas.microsoft.com/office/drawing/2014/main" id="{0AA61FD9-1D9C-4422-A2B9-FEADCBE6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553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6" name="Oval 548">
              <a:extLst>
                <a:ext uri="{FF2B5EF4-FFF2-40B4-BE49-F238E27FC236}">
                  <a16:creationId xmlns:a16="http://schemas.microsoft.com/office/drawing/2014/main" id="{F576EFAA-17E3-4F5A-A54A-F896C1D4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04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7" name="Oval 549">
              <a:extLst>
                <a:ext uri="{FF2B5EF4-FFF2-40B4-BE49-F238E27FC236}">
                  <a16:creationId xmlns:a16="http://schemas.microsoft.com/office/drawing/2014/main" id="{5F2C5615-3AEE-45FA-961A-4FA1C0CA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52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8" name="Oval 550">
              <a:extLst>
                <a:ext uri="{FF2B5EF4-FFF2-40B4-BE49-F238E27FC236}">
                  <a16:creationId xmlns:a16="http://schemas.microsoft.com/office/drawing/2014/main" id="{72596ABB-53C9-4763-8463-D18FF8B1C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81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19" name="Oval 551">
              <a:extLst>
                <a:ext uri="{FF2B5EF4-FFF2-40B4-BE49-F238E27FC236}">
                  <a16:creationId xmlns:a16="http://schemas.microsoft.com/office/drawing/2014/main" id="{C2E5FC52-9244-46AC-ACD9-ED8C58DE0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42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0" name="Oval 552">
              <a:extLst>
                <a:ext uri="{FF2B5EF4-FFF2-40B4-BE49-F238E27FC236}">
                  <a16:creationId xmlns:a16="http://schemas.microsoft.com/office/drawing/2014/main" id="{A0209757-D5AF-4329-A12C-6F92AB729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23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1" name="Oval 553">
              <a:extLst>
                <a:ext uri="{FF2B5EF4-FFF2-40B4-BE49-F238E27FC236}">
                  <a16:creationId xmlns:a16="http://schemas.microsoft.com/office/drawing/2014/main" id="{49B83BEE-4B4A-4A61-B0CE-2354749E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219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2" name="Oval 554">
              <a:extLst>
                <a:ext uri="{FF2B5EF4-FFF2-40B4-BE49-F238E27FC236}">
                  <a16:creationId xmlns:a16="http://schemas.microsoft.com/office/drawing/2014/main" id="{A44A2215-9CFF-4022-9574-A428ED64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1802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3" name="Oval 555">
              <a:extLst>
                <a:ext uri="{FF2B5EF4-FFF2-40B4-BE49-F238E27FC236}">
                  <a16:creationId xmlns:a16="http://schemas.microsoft.com/office/drawing/2014/main" id="{6805DA33-DDEA-4AC1-8020-3A1655991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165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4" name="Oval 556">
              <a:extLst>
                <a:ext uri="{FF2B5EF4-FFF2-40B4-BE49-F238E27FC236}">
                  <a16:creationId xmlns:a16="http://schemas.microsoft.com/office/drawing/2014/main" id="{D965A3F1-AC31-48B5-B0FA-BB92EA96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31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5" name="Oval 557">
              <a:extLst>
                <a:ext uri="{FF2B5EF4-FFF2-40B4-BE49-F238E27FC236}">
                  <a16:creationId xmlns:a16="http://schemas.microsoft.com/office/drawing/2014/main" id="{265962D2-2913-443E-9333-86C55679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242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6" name="Oval 558">
              <a:extLst>
                <a:ext uri="{FF2B5EF4-FFF2-40B4-BE49-F238E27FC236}">
                  <a16:creationId xmlns:a16="http://schemas.microsoft.com/office/drawing/2014/main" id="{30880A57-8E43-467C-8BEF-E70C64FF2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212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7" name="Oval 559">
              <a:extLst>
                <a:ext uri="{FF2B5EF4-FFF2-40B4-BE49-F238E27FC236}">
                  <a16:creationId xmlns:a16="http://schemas.microsoft.com/office/drawing/2014/main" id="{F1F70867-CB4B-4B5A-9EB9-912EBBF8B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26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8" name="Oval 560">
              <a:extLst>
                <a:ext uri="{FF2B5EF4-FFF2-40B4-BE49-F238E27FC236}">
                  <a16:creationId xmlns:a16="http://schemas.microsoft.com/office/drawing/2014/main" id="{99F395CF-20C5-4564-A74D-1BC9D9C95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02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29" name="Oval 561">
              <a:extLst>
                <a:ext uri="{FF2B5EF4-FFF2-40B4-BE49-F238E27FC236}">
                  <a16:creationId xmlns:a16="http://schemas.microsoft.com/office/drawing/2014/main" id="{559BB11E-D625-4352-ABB8-9B2F94A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17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0" name="Oval 562">
              <a:extLst>
                <a:ext uri="{FF2B5EF4-FFF2-40B4-BE49-F238E27FC236}">
                  <a16:creationId xmlns:a16="http://schemas.microsoft.com/office/drawing/2014/main" id="{A8AF9763-B016-4AA8-A4B7-387C36453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710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1" name="Oval 563">
              <a:extLst>
                <a:ext uri="{FF2B5EF4-FFF2-40B4-BE49-F238E27FC236}">
                  <a16:creationId xmlns:a16="http://schemas.microsoft.com/office/drawing/2014/main" id="{4BEDBE96-CA55-49D8-BA89-A1FF6237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50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2" name="Oval 564">
              <a:extLst>
                <a:ext uri="{FF2B5EF4-FFF2-40B4-BE49-F238E27FC236}">
                  <a16:creationId xmlns:a16="http://schemas.microsoft.com/office/drawing/2014/main" id="{70907E1A-271F-485F-8C57-4A2D0851D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28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3" name="Oval 565">
              <a:extLst>
                <a:ext uri="{FF2B5EF4-FFF2-40B4-BE49-F238E27FC236}">
                  <a16:creationId xmlns:a16="http://schemas.microsoft.com/office/drawing/2014/main" id="{A55EC90F-9FF0-4F49-9C57-79A6550BC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2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4" name="Oval 566">
              <a:extLst>
                <a:ext uri="{FF2B5EF4-FFF2-40B4-BE49-F238E27FC236}">
                  <a16:creationId xmlns:a16="http://schemas.microsoft.com/office/drawing/2014/main" id="{738583CF-7A23-436B-8720-075B38D4B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72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5" name="Oval 567">
              <a:extLst>
                <a:ext uri="{FF2B5EF4-FFF2-40B4-BE49-F238E27FC236}">
                  <a16:creationId xmlns:a16="http://schemas.microsoft.com/office/drawing/2014/main" id="{00FDBC63-5CB0-451D-8699-5A66BA16B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40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6" name="Oval 568">
              <a:extLst>
                <a:ext uri="{FF2B5EF4-FFF2-40B4-BE49-F238E27FC236}">
                  <a16:creationId xmlns:a16="http://schemas.microsoft.com/office/drawing/2014/main" id="{2113A607-4B2B-4B54-956D-B4871BBD1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94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7" name="Oval 569">
              <a:extLst>
                <a:ext uri="{FF2B5EF4-FFF2-40B4-BE49-F238E27FC236}">
                  <a16:creationId xmlns:a16="http://schemas.microsoft.com/office/drawing/2014/main" id="{69448018-5E1D-40AC-A50E-C5AD81D9C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79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8" name="Oval 570">
              <a:extLst>
                <a:ext uri="{FF2B5EF4-FFF2-40B4-BE49-F238E27FC236}">
                  <a16:creationId xmlns:a16="http://schemas.microsoft.com/office/drawing/2014/main" id="{5D05B49D-5B7F-45A8-874D-04ECB8A62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189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39" name="Oval 571">
              <a:extLst>
                <a:ext uri="{FF2B5EF4-FFF2-40B4-BE49-F238E27FC236}">
                  <a16:creationId xmlns:a16="http://schemas.microsoft.com/office/drawing/2014/main" id="{E4951FA7-C4AA-4EE4-9F1C-373DCE06A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9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0" name="Oval 572">
              <a:extLst>
                <a:ext uri="{FF2B5EF4-FFF2-40B4-BE49-F238E27FC236}">
                  <a16:creationId xmlns:a16="http://schemas.microsoft.com/office/drawing/2014/main" id="{8494C85F-78FC-418D-A603-9A93BA0A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26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1" name="Oval 573">
              <a:extLst>
                <a:ext uri="{FF2B5EF4-FFF2-40B4-BE49-F238E27FC236}">
                  <a16:creationId xmlns:a16="http://schemas.microsoft.com/office/drawing/2014/main" id="{25AD8955-F720-446B-8938-192741C5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50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2" name="Oval 574">
              <a:extLst>
                <a:ext uri="{FF2B5EF4-FFF2-40B4-BE49-F238E27FC236}">
                  <a16:creationId xmlns:a16="http://schemas.microsoft.com/office/drawing/2014/main" id="{A04602F5-3C77-457F-9DB8-81B948E15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" y="153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3" name="Oval 575">
              <a:extLst>
                <a:ext uri="{FF2B5EF4-FFF2-40B4-BE49-F238E27FC236}">
                  <a16:creationId xmlns:a16="http://schemas.microsoft.com/office/drawing/2014/main" id="{3EFBED58-7874-4593-8583-3673EF87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5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4" name="Oval 576">
              <a:extLst>
                <a:ext uri="{FF2B5EF4-FFF2-40B4-BE49-F238E27FC236}">
                  <a16:creationId xmlns:a16="http://schemas.microsoft.com/office/drawing/2014/main" id="{0DBC4E8F-764C-44E3-860A-C2BB43A26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200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5" name="Oval 577">
              <a:extLst>
                <a:ext uri="{FF2B5EF4-FFF2-40B4-BE49-F238E27FC236}">
                  <a16:creationId xmlns:a16="http://schemas.microsoft.com/office/drawing/2014/main" id="{C62AE40C-37D2-4FEC-9695-5844D5D7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199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6" name="Oval 578">
              <a:extLst>
                <a:ext uri="{FF2B5EF4-FFF2-40B4-BE49-F238E27FC236}">
                  <a16:creationId xmlns:a16="http://schemas.microsoft.com/office/drawing/2014/main" id="{3635ABA5-5189-4024-AF52-C708A341D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212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7" name="Oval 579">
              <a:extLst>
                <a:ext uri="{FF2B5EF4-FFF2-40B4-BE49-F238E27FC236}">
                  <a16:creationId xmlns:a16="http://schemas.microsoft.com/office/drawing/2014/main" id="{2C29777E-D981-43FC-A3A4-36A859B9A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31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8" name="Oval 580">
              <a:extLst>
                <a:ext uri="{FF2B5EF4-FFF2-40B4-BE49-F238E27FC236}">
                  <a16:creationId xmlns:a16="http://schemas.microsoft.com/office/drawing/2014/main" id="{AF0E3B49-D72C-4472-A415-2C75A609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186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49" name="Oval 581">
              <a:extLst>
                <a:ext uri="{FF2B5EF4-FFF2-40B4-BE49-F238E27FC236}">
                  <a16:creationId xmlns:a16="http://schemas.microsoft.com/office/drawing/2014/main" id="{BB6521EE-81E0-470B-B0CA-02B5B6A9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0" name="Oval 582">
              <a:extLst>
                <a:ext uri="{FF2B5EF4-FFF2-40B4-BE49-F238E27FC236}">
                  <a16:creationId xmlns:a16="http://schemas.microsoft.com/office/drawing/2014/main" id="{B5ACA105-9308-4EBC-9637-8E80523C9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140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1" name="Oval 583">
              <a:extLst>
                <a:ext uri="{FF2B5EF4-FFF2-40B4-BE49-F238E27FC236}">
                  <a16:creationId xmlns:a16="http://schemas.microsoft.com/office/drawing/2014/main" id="{B7E04B6E-1A55-448B-B461-BAECD9FC6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645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2" name="Oval 584">
              <a:extLst>
                <a:ext uri="{FF2B5EF4-FFF2-40B4-BE49-F238E27FC236}">
                  <a16:creationId xmlns:a16="http://schemas.microsoft.com/office/drawing/2014/main" id="{8931577F-1ED9-49CE-B9D3-3DA1755AB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19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3" name="Oval 585">
              <a:extLst>
                <a:ext uri="{FF2B5EF4-FFF2-40B4-BE49-F238E27FC236}">
                  <a16:creationId xmlns:a16="http://schemas.microsoft.com/office/drawing/2014/main" id="{5C07F1B7-9627-4895-A39E-682E9CC0A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4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4" name="Oval 586">
              <a:extLst>
                <a:ext uri="{FF2B5EF4-FFF2-40B4-BE49-F238E27FC236}">
                  <a16:creationId xmlns:a16="http://schemas.microsoft.com/office/drawing/2014/main" id="{1D2C038B-D505-48FE-B57E-761F2636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141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5" name="Oval 587">
              <a:extLst>
                <a:ext uri="{FF2B5EF4-FFF2-40B4-BE49-F238E27FC236}">
                  <a16:creationId xmlns:a16="http://schemas.microsoft.com/office/drawing/2014/main" id="{E64BF465-3594-4A7E-888C-EF23DF7D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3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6" name="Oval 588">
              <a:extLst>
                <a:ext uri="{FF2B5EF4-FFF2-40B4-BE49-F238E27FC236}">
                  <a16:creationId xmlns:a16="http://schemas.microsoft.com/office/drawing/2014/main" id="{C46F628D-BCF8-435A-A8CF-6855A4639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76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7" name="Oval 589">
              <a:extLst>
                <a:ext uri="{FF2B5EF4-FFF2-40B4-BE49-F238E27FC236}">
                  <a16:creationId xmlns:a16="http://schemas.microsoft.com/office/drawing/2014/main" id="{25ADA721-90A9-4DD3-AC02-B35DE91EB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67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8" name="Oval 590">
              <a:extLst>
                <a:ext uri="{FF2B5EF4-FFF2-40B4-BE49-F238E27FC236}">
                  <a16:creationId xmlns:a16="http://schemas.microsoft.com/office/drawing/2014/main" id="{81E3E2C7-C831-450F-BEA3-62BE621E0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70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59" name="Oval 591">
              <a:extLst>
                <a:ext uri="{FF2B5EF4-FFF2-40B4-BE49-F238E27FC236}">
                  <a16:creationId xmlns:a16="http://schemas.microsoft.com/office/drawing/2014/main" id="{8012B3B7-5411-4940-BD68-F16BC99F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150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0" name="Oval 592">
              <a:extLst>
                <a:ext uri="{FF2B5EF4-FFF2-40B4-BE49-F238E27FC236}">
                  <a16:creationId xmlns:a16="http://schemas.microsoft.com/office/drawing/2014/main" id="{590316AB-32A3-4FA7-B5CD-98370DEB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3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1" name="Oval 593">
              <a:extLst>
                <a:ext uri="{FF2B5EF4-FFF2-40B4-BE49-F238E27FC236}">
                  <a16:creationId xmlns:a16="http://schemas.microsoft.com/office/drawing/2014/main" id="{36C1FC87-8B87-49CC-8B33-D6F2587C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01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2" name="Oval 594">
              <a:extLst>
                <a:ext uri="{FF2B5EF4-FFF2-40B4-BE49-F238E27FC236}">
                  <a16:creationId xmlns:a16="http://schemas.microsoft.com/office/drawing/2014/main" id="{E1A40E01-AE0B-42B2-9697-500960D05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76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3" name="Oval 595">
              <a:extLst>
                <a:ext uri="{FF2B5EF4-FFF2-40B4-BE49-F238E27FC236}">
                  <a16:creationId xmlns:a16="http://schemas.microsoft.com/office/drawing/2014/main" id="{DE6012CD-B602-40CB-9F42-8FA3D3440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77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4" name="Oval 596">
              <a:extLst>
                <a:ext uri="{FF2B5EF4-FFF2-40B4-BE49-F238E27FC236}">
                  <a16:creationId xmlns:a16="http://schemas.microsoft.com/office/drawing/2014/main" id="{8E493D36-EF60-4339-B4F0-0A0F7F58D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61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5" name="Oval 597">
              <a:extLst>
                <a:ext uri="{FF2B5EF4-FFF2-40B4-BE49-F238E27FC236}">
                  <a16:creationId xmlns:a16="http://schemas.microsoft.com/office/drawing/2014/main" id="{1F4D77BA-D1AD-4E50-81FB-DE6D96F29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1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6" name="Oval 598">
              <a:extLst>
                <a:ext uri="{FF2B5EF4-FFF2-40B4-BE49-F238E27FC236}">
                  <a16:creationId xmlns:a16="http://schemas.microsoft.com/office/drawing/2014/main" id="{D413B0FF-E9F0-4398-93DC-3BAC32280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6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7" name="Oval 599">
              <a:extLst>
                <a:ext uri="{FF2B5EF4-FFF2-40B4-BE49-F238E27FC236}">
                  <a16:creationId xmlns:a16="http://schemas.microsoft.com/office/drawing/2014/main" id="{7EB646D1-E469-4586-B498-6163CE53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125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8" name="Oval 600">
              <a:extLst>
                <a:ext uri="{FF2B5EF4-FFF2-40B4-BE49-F238E27FC236}">
                  <a16:creationId xmlns:a16="http://schemas.microsoft.com/office/drawing/2014/main" id="{50060BD4-0BBB-4753-8E3B-603BE3F2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180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69" name="Oval 601">
              <a:extLst>
                <a:ext uri="{FF2B5EF4-FFF2-40B4-BE49-F238E27FC236}">
                  <a16:creationId xmlns:a16="http://schemas.microsoft.com/office/drawing/2014/main" id="{29B65FBB-B7AA-43E0-AC2C-B060C4E5F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84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70" name="Oval 602">
              <a:extLst>
                <a:ext uri="{FF2B5EF4-FFF2-40B4-BE49-F238E27FC236}">
                  <a16:creationId xmlns:a16="http://schemas.microsoft.com/office/drawing/2014/main" id="{B1D055FB-4737-41AD-BA34-76D907E5E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95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71" name="Oval 603">
              <a:extLst>
                <a:ext uri="{FF2B5EF4-FFF2-40B4-BE49-F238E27FC236}">
                  <a16:creationId xmlns:a16="http://schemas.microsoft.com/office/drawing/2014/main" id="{ED0EBFCE-E599-4C1C-BB78-4F3E21E44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27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72" name="Oval 604">
              <a:extLst>
                <a:ext uri="{FF2B5EF4-FFF2-40B4-BE49-F238E27FC236}">
                  <a16:creationId xmlns:a16="http://schemas.microsoft.com/office/drawing/2014/main" id="{8D9B678A-286D-4367-97BA-A5E5CBEBB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3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73" name="Oval 605">
              <a:extLst>
                <a:ext uri="{FF2B5EF4-FFF2-40B4-BE49-F238E27FC236}">
                  <a16:creationId xmlns:a16="http://schemas.microsoft.com/office/drawing/2014/main" id="{04A4232B-D853-41BA-9E20-F90E21538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5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74" name="Oval 606">
              <a:extLst>
                <a:ext uri="{FF2B5EF4-FFF2-40B4-BE49-F238E27FC236}">
                  <a16:creationId xmlns:a16="http://schemas.microsoft.com/office/drawing/2014/main" id="{2E602FC5-E3B8-44A5-BA63-7A8CDC76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7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75" name="Oval 607">
              <a:extLst>
                <a:ext uri="{FF2B5EF4-FFF2-40B4-BE49-F238E27FC236}">
                  <a16:creationId xmlns:a16="http://schemas.microsoft.com/office/drawing/2014/main" id="{16276AC2-F305-4BAD-9B2F-42DB98F6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16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462" name="Group 809">
            <a:extLst>
              <a:ext uri="{FF2B5EF4-FFF2-40B4-BE49-F238E27FC236}">
                <a16:creationId xmlns:a16="http://schemas.microsoft.com/office/drawing/2014/main" id="{4157F0E0-9CCA-47B2-B426-FBCFA0E46248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1022351"/>
            <a:ext cx="4262438" cy="3154363"/>
            <a:chOff x="2432" y="644"/>
            <a:chExt cx="2685" cy="1987"/>
          </a:xfrm>
        </p:grpSpPr>
        <p:sp>
          <p:nvSpPr>
            <p:cNvPr id="7777" name="Oval 609">
              <a:extLst>
                <a:ext uri="{FF2B5EF4-FFF2-40B4-BE49-F238E27FC236}">
                  <a16:creationId xmlns:a16="http://schemas.microsoft.com/office/drawing/2014/main" id="{8BD9719C-BC06-4E94-9B04-27FA6581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1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78" name="Oval 610">
              <a:extLst>
                <a:ext uri="{FF2B5EF4-FFF2-40B4-BE49-F238E27FC236}">
                  <a16:creationId xmlns:a16="http://schemas.microsoft.com/office/drawing/2014/main" id="{C969919D-9586-41A8-BEC0-7F48ECD24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214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79" name="Oval 611">
              <a:extLst>
                <a:ext uri="{FF2B5EF4-FFF2-40B4-BE49-F238E27FC236}">
                  <a16:creationId xmlns:a16="http://schemas.microsoft.com/office/drawing/2014/main" id="{48BE25D7-396F-474F-83ED-22ED481E8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943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0" name="Oval 612">
              <a:extLst>
                <a:ext uri="{FF2B5EF4-FFF2-40B4-BE49-F238E27FC236}">
                  <a16:creationId xmlns:a16="http://schemas.microsoft.com/office/drawing/2014/main" id="{F317A9A6-9BED-404F-9FC0-EBBAF1C0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6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1" name="Oval 613">
              <a:extLst>
                <a:ext uri="{FF2B5EF4-FFF2-40B4-BE49-F238E27FC236}">
                  <a16:creationId xmlns:a16="http://schemas.microsoft.com/office/drawing/2014/main" id="{63B49AE2-6D8A-4F76-A95E-F592AA84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06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2" name="Oval 614">
              <a:extLst>
                <a:ext uri="{FF2B5EF4-FFF2-40B4-BE49-F238E27FC236}">
                  <a16:creationId xmlns:a16="http://schemas.microsoft.com/office/drawing/2014/main" id="{4EBCFC91-0B73-4935-8422-B71FA64C3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42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3" name="Oval 615">
              <a:extLst>
                <a:ext uri="{FF2B5EF4-FFF2-40B4-BE49-F238E27FC236}">
                  <a16:creationId xmlns:a16="http://schemas.microsoft.com/office/drawing/2014/main" id="{3E791ABA-DBE3-4EC7-BC08-561D66AB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126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4" name="Oval 616">
              <a:extLst>
                <a:ext uri="{FF2B5EF4-FFF2-40B4-BE49-F238E27FC236}">
                  <a16:creationId xmlns:a16="http://schemas.microsoft.com/office/drawing/2014/main" id="{75D195CC-9138-4F1B-B5AC-E5886AE21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75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5" name="Oval 617">
              <a:extLst>
                <a:ext uri="{FF2B5EF4-FFF2-40B4-BE49-F238E27FC236}">
                  <a16:creationId xmlns:a16="http://schemas.microsoft.com/office/drawing/2014/main" id="{30757055-C1BD-4D89-A706-D6EE72F83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40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6" name="Oval 618">
              <a:extLst>
                <a:ext uri="{FF2B5EF4-FFF2-40B4-BE49-F238E27FC236}">
                  <a16:creationId xmlns:a16="http://schemas.microsoft.com/office/drawing/2014/main" id="{D973E38C-1215-4023-977A-80656E20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77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7" name="Oval 619">
              <a:extLst>
                <a:ext uri="{FF2B5EF4-FFF2-40B4-BE49-F238E27FC236}">
                  <a16:creationId xmlns:a16="http://schemas.microsoft.com/office/drawing/2014/main" id="{FA0B04E9-E5C2-4023-9CA3-06237A2E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218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8" name="Oval 620">
              <a:extLst>
                <a:ext uri="{FF2B5EF4-FFF2-40B4-BE49-F238E27FC236}">
                  <a16:creationId xmlns:a16="http://schemas.microsoft.com/office/drawing/2014/main" id="{798257B1-3BA9-4F41-8325-4CF48CBC1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1461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89" name="Oval 621">
              <a:extLst>
                <a:ext uri="{FF2B5EF4-FFF2-40B4-BE49-F238E27FC236}">
                  <a16:creationId xmlns:a16="http://schemas.microsoft.com/office/drawing/2014/main" id="{B282DF77-74BC-4335-992C-6E9E977B3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15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0" name="Oval 622">
              <a:extLst>
                <a:ext uri="{FF2B5EF4-FFF2-40B4-BE49-F238E27FC236}">
                  <a16:creationId xmlns:a16="http://schemas.microsoft.com/office/drawing/2014/main" id="{C1810483-446F-467C-B738-4725C6F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81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1" name="Oval 623">
              <a:extLst>
                <a:ext uri="{FF2B5EF4-FFF2-40B4-BE49-F238E27FC236}">
                  <a16:creationId xmlns:a16="http://schemas.microsoft.com/office/drawing/2014/main" id="{939DAA99-BAE2-4027-94F8-61AB83A28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74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2" name="Oval 624">
              <a:extLst>
                <a:ext uri="{FF2B5EF4-FFF2-40B4-BE49-F238E27FC236}">
                  <a16:creationId xmlns:a16="http://schemas.microsoft.com/office/drawing/2014/main" id="{F89F838A-7D85-419B-BC5B-B29FE99D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81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3" name="Oval 625">
              <a:extLst>
                <a:ext uri="{FF2B5EF4-FFF2-40B4-BE49-F238E27FC236}">
                  <a16:creationId xmlns:a16="http://schemas.microsoft.com/office/drawing/2014/main" id="{8E125715-3E9E-4981-9896-88020F4A4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38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4" name="Oval 626">
              <a:extLst>
                <a:ext uri="{FF2B5EF4-FFF2-40B4-BE49-F238E27FC236}">
                  <a16:creationId xmlns:a16="http://schemas.microsoft.com/office/drawing/2014/main" id="{B064EBE0-A4D2-447C-A141-0544FC909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91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5" name="Oval 627">
              <a:extLst>
                <a:ext uri="{FF2B5EF4-FFF2-40B4-BE49-F238E27FC236}">
                  <a16:creationId xmlns:a16="http://schemas.microsoft.com/office/drawing/2014/main" id="{A6D389B9-DCC2-43C6-97C5-E9B71A394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36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6" name="Oval 628">
              <a:extLst>
                <a:ext uri="{FF2B5EF4-FFF2-40B4-BE49-F238E27FC236}">
                  <a16:creationId xmlns:a16="http://schemas.microsoft.com/office/drawing/2014/main" id="{4D0841DE-E55E-4B9B-A61B-671BC155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65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7" name="Oval 629">
              <a:extLst>
                <a:ext uri="{FF2B5EF4-FFF2-40B4-BE49-F238E27FC236}">
                  <a16:creationId xmlns:a16="http://schemas.microsoft.com/office/drawing/2014/main" id="{987BA0F0-68FA-4FDC-BD60-4809A7C6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64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8" name="Oval 630">
              <a:extLst>
                <a:ext uri="{FF2B5EF4-FFF2-40B4-BE49-F238E27FC236}">
                  <a16:creationId xmlns:a16="http://schemas.microsoft.com/office/drawing/2014/main" id="{F1A514E2-843C-443C-BB17-2B0EAAD55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8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99" name="Oval 631">
              <a:extLst>
                <a:ext uri="{FF2B5EF4-FFF2-40B4-BE49-F238E27FC236}">
                  <a16:creationId xmlns:a16="http://schemas.microsoft.com/office/drawing/2014/main" id="{20D7EC21-6623-4AD1-A2E5-07667BC6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8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0" name="Oval 632">
              <a:extLst>
                <a:ext uri="{FF2B5EF4-FFF2-40B4-BE49-F238E27FC236}">
                  <a16:creationId xmlns:a16="http://schemas.microsoft.com/office/drawing/2014/main" id="{1FCF9809-1535-4621-BD87-70E3872D1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78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1" name="Oval 633">
              <a:extLst>
                <a:ext uri="{FF2B5EF4-FFF2-40B4-BE49-F238E27FC236}">
                  <a16:creationId xmlns:a16="http://schemas.microsoft.com/office/drawing/2014/main" id="{B8CA9BCD-B094-4629-8775-F3CDCCA5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8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2" name="Oval 634">
              <a:extLst>
                <a:ext uri="{FF2B5EF4-FFF2-40B4-BE49-F238E27FC236}">
                  <a16:creationId xmlns:a16="http://schemas.microsoft.com/office/drawing/2014/main" id="{1E37D21E-E864-41BF-AAB4-3486EDB1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79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3" name="Oval 635">
              <a:extLst>
                <a:ext uri="{FF2B5EF4-FFF2-40B4-BE49-F238E27FC236}">
                  <a16:creationId xmlns:a16="http://schemas.microsoft.com/office/drawing/2014/main" id="{53908B5E-FD35-46B2-AF21-F933AA115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17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4" name="Oval 636">
              <a:extLst>
                <a:ext uri="{FF2B5EF4-FFF2-40B4-BE49-F238E27FC236}">
                  <a16:creationId xmlns:a16="http://schemas.microsoft.com/office/drawing/2014/main" id="{C81BCE8A-414B-4490-BB1C-3F0544CD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06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5" name="Oval 637">
              <a:extLst>
                <a:ext uri="{FF2B5EF4-FFF2-40B4-BE49-F238E27FC236}">
                  <a16:creationId xmlns:a16="http://schemas.microsoft.com/office/drawing/2014/main" id="{B72E5948-62F8-4F33-977E-C09281C00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143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6" name="Oval 638">
              <a:extLst>
                <a:ext uri="{FF2B5EF4-FFF2-40B4-BE49-F238E27FC236}">
                  <a16:creationId xmlns:a16="http://schemas.microsoft.com/office/drawing/2014/main" id="{2BCFCA5C-786A-4FCE-B9AC-FA4B833C7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260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7" name="Oval 639">
              <a:extLst>
                <a:ext uri="{FF2B5EF4-FFF2-40B4-BE49-F238E27FC236}">
                  <a16:creationId xmlns:a16="http://schemas.microsoft.com/office/drawing/2014/main" id="{AF033FDC-6363-48DF-A9BC-03CB4DCC8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13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8" name="Oval 640">
              <a:extLst>
                <a:ext uri="{FF2B5EF4-FFF2-40B4-BE49-F238E27FC236}">
                  <a16:creationId xmlns:a16="http://schemas.microsoft.com/office/drawing/2014/main" id="{72C0E2B1-E4DB-4CCE-A23D-F8F6A6B1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88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09" name="Oval 641">
              <a:extLst>
                <a:ext uri="{FF2B5EF4-FFF2-40B4-BE49-F238E27FC236}">
                  <a16:creationId xmlns:a16="http://schemas.microsoft.com/office/drawing/2014/main" id="{3E70CFA5-FC46-4302-864A-F364F92AC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48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0" name="Oval 642">
              <a:extLst>
                <a:ext uri="{FF2B5EF4-FFF2-40B4-BE49-F238E27FC236}">
                  <a16:creationId xmlns:a16="http://schemas.microsoft.com/office/drawing/2014/main" id="{F6C9CC25-1CDA-45DA-A291-065FD1B52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69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1" name="Oval 643">
              <a:extLst>
                <a:ext uri="{FF2B5EF4-FFF2-40B4-BE49-F238E27FC236}">
                  <a16:creationId xmlns:a16="http://schemas.microsoft.com/office/drawing/2014/main" id="{FECAB5B2-CD61-4AF4-AE8B-F3FFD24C8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28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2" name="Oval 644">
              <a:extLst>
                <a:ext uri="{FF2B5EF4-FFF2-40B4-BE49-F238E27FC236}">
                  <a16:creationId xmlns:a16="http://schemas.microsoft.com/office/drawing/2014/main" id="{2435C836-7300-48AD-AB8A-A98C4CD4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3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3" name="Oval 645">
              <a:extLst>
                <a:ext uri="{FF2B5EF4-FFF2-40B4-BE49-F238E27FC236}">
                  <a16:creationId xmlns:a16="http://schemas.microsoft.com/office/drawing/2014/main" id="{01E2E231-5A71-47F7-A3CC-7AFDAF75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07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4" name="Oval 646">
              <a:extLst>
                <a:ext uri="{FF2B5EF4-FFF2-40B4-BE49-F238E27FC236}">
                  <a16:creationId xmlns:a16="http://schemas.microsoft.com/office/drawing/2014/main" id="{D9E1305E-D5B2-45B4-82B3-A8C0971D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4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5" name="Oval 647">
              <a:extLst>
                <a:ext uri="{FF2B5EF4-FFF2-40B4-BE49-F238E27FC236}">
                  <a16:creationId xmlns:a16="http://schemas.microsoft.com/office/drawing/2014/main" id="{ABBF3468-E127-430E-BC90-EBC471274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3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6" name="Oval 648">
              <a:extLst>
                <a:ext uri="{FF2B5EF4-FFF2-40B4-BE49-F238E27FC236}">
                  <a16:creationId xmlns:a16="http://schemas.microsoft.com/office/drawing/2014/main" id="{464742C0-4048-4F28-9D35-38EE5FD3F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68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7" name="Oval 649">
              <a:extLst>
                <a:ext uri="{FF2B5EF4-FFF2-40B4-BE49-F238E27FC236}">
                  <a16:creationId xmlns:a16="http://schemas.microsoft.com/office/drawing/2014/main" id="{4CB8592A-B9A4-4D6B-8B99-8CAB5D286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8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8" name="Oval 650">
              <a:extLst>
                <a:ext uri="{FF2B5EF4-FFF2-40B4-BE49-F238E27FC236}">
                  <a16:creationId xmlns:a16="http://schemas.microsoft.com/office/drawing/2014/main" id="{58B8F3FD-51C4-41D8-B019-1EDE594E0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21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19" name="Oval 651">
              <a:extLst>
                <a:ext uri="{FF2B5EF4-FFF2-40B4-BE49-F238E27FC236}">
                  <a16:creationId xmlns:a16="http://schemas.microsoft.com/office/drawing/2014/main" id="{200633D4-ACFC-4FAA-8C84-4E9F3F451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201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0" name="Oval 652">
              <a:extLst>
                <a:ext uri="{FF2B5EF4-FFF2-40B4-BE49-F238E27FC236}">
                  <a16:creationId xmlns:a16="http://schemas.microsoft.com/office/drawing/2014/main" id="{88BFBF75-1097-4F2A-9D85-4B95269D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974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1" name="Oval 653">
              <a:extLst>
                <a:ext uri="{FF2B5EF4-FFF2-40B4-BE49-F238E27FC236}">
                  <a16:creationId xmlns:a16="http://schemas.microsoft.com/office/drawing/2014/main" id="{AB6AF0B1-4460-4302-976E-BB337101A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99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2" name="Oval 654">
              <a:extLst>
                <a:ext uri="{FF2B5EF4-FFF2-40B4-BE49-F238E27FC236}">
                  <a16:creationId xmlns:a16="http://schemas.microsoft.com/office/drawing/2014/main" id="{CCE5256A-9ACE-406B-AA3C-C56F8D1C6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39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3" name="Oval 655">
              <a:extLst>
                <a:ext uri="{FF2B5EF4-FFF2-40B4-BE49-F238E27FC236}">
                  <a16:creationId xmlns:a16="http://schemas.microsoft.com/office/drawing/2014/main" id="{77A119F3-8A78-4038-AD96-F0F0F4917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53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4" name="Oval 656">
              <a:extLst>
                <a:ext uri="{FF2B5EF4-FFF2-40B4-BE49-F238E27FC236}">
                  <a16:creationId xmlns:a16="http://schemas.microsoft.com/office/drawing/2014/main" id="{E83F86F9-E27C-4928-8D16-1F301E7DA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3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5" name="Oval 657">
              <a:extLst>
                <a:ext uri="{FF2B5EF4-FFF2-40B4-BE49-F238E27FC236}">
                  <a16:creationId xmlns:a16="http://schemas.microsoft.com/office/drawing/2014/main" id="{6084D09B-6DAC-4C0D-8F4A-85D6CB420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63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6" name="Oval 658">
              <a:extLst>
                <a:ext uri="{FF2B5EF4-FFF2-40B4-BE49-F238E27FC236}">
                  <a16:creationId xmlns:a16="http://schemas.microsoft.com/office/drawing/2014/main" id="{85C6276A-1F93-4FC8-BE21-D2661A0AC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6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7" name="Oval 659">
              <a:extLst>
                <a:ext uri="{FF2B5EF4-FFF2-40B4-BE49-F238E27FC236}">
                  <a16:creationId xmlns:a16="http://schemas.microsoft.com/office/drawing/2014/main" id="{9ACCCD57-256B-442A-A5FD-ADC0107C8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35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8" name="Oval 660">
              <a:extLst>
                <a:ext uri="{FF2B5EF4-FFF2-40B4-BE49-F238E27FC236}">
                  <a16:creationId xmlns:a16="http://schemas.microsoft.com/office/drawing/2014/main" id="{25384FE8-1571-4E23-BF6B-26D6FA11C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1667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29" name="Oval 661">
              <a:extLst>
                <a:ext uri="{FF2B5EF4-FFF2-40B4-BE49-F238E27FC236}">
                  <a16:creationId xmlns:a16="http://schemas.microsoft.com/office/drawing/2014/main" id="{90B0A61F-B771-4894-BEB2-D2C1E58A7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148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0" name="Oval 662">
              <a:extLst>
                <a:ext uri="{FF2B5EF4-FFF2-40B4-BE49-F238E27FC236}">
                  <a16:creationId xmlns:a16="http://schemas.microsoft.com/office/drawing/2014/main" id="{78B98575-6E77-45BE-8430-38E5981D7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8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1" name="Oval 663">
              <a:extLst>
                <a:ext uri="{FF2B5EF4-FFF2-40B4-BE49-F238E27FC236}">
                  <a16:creationId xmlns:a16="http://schemas.microsoft.com/office/drawing/2014/main" id="{5E01A5EF-426B-4EB8-9245-5111C3C00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35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2" name="Oval 664">
              <a:extLst>
                <a:ext uri="{FF2B5EF4-FFF2-40B4-BE49-F238E27FC236}">
                  <a16:creationId xmlns:a16="http://schemas.microsoft.com/office/drawing/2014/main" id="{F066E3CB-0115-4DF5-98F4-9D2374120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7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3" name="Oval 665">
              <a:extLst>
                <a:ext uri="{FF2B5EF4-FFF2-40B4-BE49-F238E27FC236}">
                  <a16:creationId xmlns:a16="http://schemas.microsoft.com/office/drawing/2014/main" id="{F82B414E-02C2-45B2-8114-D1E19749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65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4" name="Oval 666">
              <a:extLst>
                <a:ext uri="{FF2B5EF4-FFF2-40B4-BE49-F238E27FC236}">
                  <a16:creationId xmlns:a16="http://schemas.microsoft.com/office/drawing/2014/main" id="{78B33E78-6951-40A2-B480-587A031E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08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5" name="Oval 667">
              <a:extLst>
                <a:ext uri="{FF2B5EF4-FFF2-40B4-BE49-F238E27FC236}">
                  <a16:creationId xmlns:a16="http://schemas.microsoft.com/office/drawing/2014/main" id="{616EE8E9-2167-4E6B-92D9-006C99182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15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6" name="Oval 668">
              <a:extLst>
                <a:ext uri="{FF2B5EF4-FFF2-40B4-BE49-F238E27FC236}">
                  <a16:creationId xmlns:a16="http://schemas.microsoft.com/office/drawing/2014/main" id="{3D7BB398-662D-4FD4-9970-BDA42CA1C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45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7" name="Oval 669">
              <a:extLst>
                <a:ext uri="{FF2B5EF4-FFF2-40B4-BE49-F238E27FC236}">
                  <a16:creationId xmlns:a16="http://schemas.microsoft.com/office/drawing/2014/main" id="{CD284ACB-34CC-4491-98CB-37E8A6D15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04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8" name="Oval 670">
              <a:extLst>
                <a:ext uri="{FF2B5EF4-FFF2-40B4-BE49-F238E27FC236}">
                  <a16:creationId xmlns:a16="http://schemas.microsoft.com/office/drawing/2014/main" id="{F8F41299-8682-4128-9592-996E786A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5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39" name="Oval 671">
              <a:extLst>
                <a:ext uri="{FF2B5EF4-FFF2-40B4-BE49-F238E27FC236}">
                  <a16:creationId xmlns:a16="http://schemas.microsoft.com/office/drawing/2014/main" id="{DC1EDEF4-5810-48DF-9D5A-010FDE6DE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494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0" name="Oval 672">
              <a:extLst>
                <a:ext uri="{FF2B5EF4-FFF2-40B4-BE49-F238E27FC236}">
                  <a16:creationId xmlns:a16="http://schemas.microsoft.com/office/drawing/2014/main" id="{B96520D6-7141-4EAE-AFF0-7906682E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24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1" name="Oval 673">
              <a:extLst>
                <a:ext uri="{FF2B5EF4-FFF2-40B4-BE49-F238E27FC236}">
                  <a16:creationId xmlns:a16="http://schemas.microsoft.com/office/drawing/2014/main" id="{195043EF-1635-4C48-980D-A50B30AD2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79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2" name="Oval 674">
              <a:extLst>
                <a:ext uri="{FF2B5EF4-FFF2-40B4-BE49-F238E27FC236}">
                  <a16:creationId xmlns:a16="http://schemas.microsoft.com/office/drawing/2014/main" id="{4C8D429D-97D4-4163-A514-E52709B86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24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3" name="Oval 675">
              <a:extLst>
                <a:ext uri="{FF2B5EF4-FFF2-40B4-BE49-F238E27FC236}">
                  <a16:creationId xmlns:a16="http://schemas.microsoft.com/office/drawing/2014/main" id="{3D83D7C1-DC7D-4382-8E51-3B0EF6B3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74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4" name="Oval 676">
              <a:extLst>
                <a:ext uri="{FF2B5EF4-FFF2-40B4-BE49-F238E27FC236}">
                  <a16:creationId xmlns:a16="http://schemas.microsoft.com/office/drawing/2014/main" id="{1AFC8E9E-B583-4F4B-949C-1FF3122A7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5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5" name="Oval 677">
              <a:extLst>
                <a:ext uri="{FF2B5EF4-FFF2-40B4-BE49-F238E27FC236}">
                  <a16:creationId xmlns:a16="http://schemas.microsoft.com/office/drawing/2014/main" id="{6C220FFF-797B-449D-8EC1-91F03018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79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6" name="Oval 678">
              <a:extLst>
                <a:ext uri="{FF2B5EF4-FFF2-40B4-BE49-F238E27FC236}">
                  <a16:creationId xmlns:a16="http://schemas.microsoft.com/office/drawing/2014/main" id="{4B4529C0-EB6C-40AB-A443-31E6A92FF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55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7" name="Oval 679">
              <a:extLst>
                <a:ext uri="{FF2B5EF4-FFF2-40B4-BE49-F238E27FC236}">
                  <a16:creationId xmlns:a16="http://schemas.microsoft.com/office/drawing/2014/main" id="{4CFA25CD-048C-4920-94E6-3C7049B91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237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8" name="Oval 680">
              <a:extLst>
                <a:ext uri="{FF2B5EF4-FFF2-40B4-BE49-F238E27FC236}">
                  <a16:creationId xmlns:a16="http://schemas.microsoft.com/office/drawing/2014/main" id="{8869B9C9-AD0D-429B-8756-08BCE99DC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189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49" name="Oval 681">
              <a:extLst>
                <a:ext uri="{FF2B5EF4-FFF2-40B4-BE49-F238E27FC236}">
                  <a16:creationId xmlns:a16="http://schemas.microsoft.com/office/drawing/2014/main" id="{04DF5E13-5FA4-4EC9-B9CB-E5581B5D4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3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0" name="Oval 682">
              <a:extLst>
                <a:ext uri="{FF2B5EF4-FFF2-40B4-BE49-F238E27FC236}">
                  <a16:creationId xmlns:a16="http://schemas.microsoft.com/office/drawing/2014/main" id="{51F2BF08-7D55-42AA-A5C1-1B57414B2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4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1" name="Oval 683">
              <a:extLst>
                <a:ext uri="{FF2B5EF4-FFF2-40B4-BE49-F238E27FC236}">
                  <a16:creationId xmlns:a16="http://schemas.microsoft.com/office/drawing/2014/main" id="{CEDD49BA-F468-482F-B002-49DA86972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00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2" name="Oval 684">
              <a:extLst>
                <a:ext uri="{FF2B5EF4-FFF2-40B4-BE49-F238E27FC236}">
                  <a16:creationId xmlns:a16="http://schemas.microsoft.com/office/drawing/2014/main" id="{221A60E9-8C0E-4BF0-AC4C-1048C34F1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1391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3" name="Oval 685">
              <a:extLst>
                <a:ext uri="{FF2B5EF4-FFF2-40B4-BE49-F238E27FC236}">
                  <a16:creationId xmlns:a16="http://schemas.microsoft.com/office/drawing/2014/main" id="{11A5B39A-DF89-4299-A102-0388FC62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14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4" name="Oval 686">
              <a:extLst>
                <a:ext uri="{FF2B5EF4-FFF2-40B4-BE49-F238E27FC236}">
                  <a16:creationId xmlns:a16="http://schemas.microsoft.com/office/drawing/2014/main" id="{1AC1F1B0-303D-4A93-89B4-7E1861690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1212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5" name="Oval 687">
              <a:extLst>
                <a:ext uri="{FF2B5EF4-FFF2-40B4-BE49-F238E27FC236}">
                  <a16:creationId xmlns:a16="http://schemas.microsoft.com/office/drawing/2014/main" id="{E19B6A4D-7A91-41AC-92D2-DF78CD2F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49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6" name="Oval 688">
              <a:extLst>
                <a:ext uri="{FF2B5EF4-FFF2-40B4-BE49-F238E27FC236}">
                  <a16:creationId xmlns:a16="http://schemas.microsoft.com/office/drawing/2014/main" id="{6216A41D-52C8-47E8-A95A-3F81FCA7A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87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7" name="Oval 689">
              <a:extLst>
                <a:ext uri="{FF2B5EF4-FFF2-40B4-BE49-F238E27FC236}">
                  <a16:creationId xmlns:a16="http://schemas.microsoft.com/office/drawing/2014/main" id="{C5CD8BAA-26F5-4067-8FC0-E48EA1FE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86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8" name="Oval 690">
              <a:extLst>
                <a:ext uri="{FF2B5EF4-FFF2-40B4-BE49-F238E27FC236}">
                  <a16:creationId xmlns:a16="http://schemas.microsoft.com/office/drawing/2014/main" id="{831FE909-A405-45CD-85CD-D88E15B0A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97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59" name="Oval 691">
              <a:extLst>
                <a:ext uri="{FF2B5EF4-FFF2-40B4-BE49-F238E27FC236}">
                  <a16:creationId xmlns:a16="http://schemas.microsoft.com/office/drawing/2014/main" id="{CBDEC12E-31BD-4E14-AA74-CBEE5DA75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4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0" name="Oval 692">
              <a:extLst>
                <a:ext uri="{FF2B5EF4-FFF2-40B4-BE49-F238E27FC236}">
                  <a16:creationId xmlns:a16="http://schemas.microsoft.com/office/drawing/2014/main" id="{AD1C96B1-E2CA-4124-B593-17592D7AB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27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1" name="Oval 693">
              <a:extLst>
                <a:ext uri="{FF2B5EF4-FFF2-40B4-BE49-F238E27FC236}">
                  <a16:creationId xmlns:a16="http://schemas.microsoft.com/office/drawing/2014/main" id="{4D7FFBF3-8AFF-42FF-B7D8-6860E73B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70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2" name="Oval 694">
              <a:extLst>
                <a:ext uri="{FF2B5EF4-FFF2-40B4-BE49-F238E27FC236}">
                  <a16:creationId xmlns:a16="http://schemas.microsoft.com/office/drawing/2014/main" id="{B7284DE6-B35C-4E5F-B39E-DD12B458C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66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3" name="Oval 695">
              <a:extLst>
                <a:ext uri="{FF2B5EF4-FFF2-40B4-BE49-F238E27FC236}">
                  <a16:creationId xmlns:a16="http://schemas.microsoft.com/office/drawing/2014/main" id="{516AA2E7-9F70-4845-93B5-33F98D9B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1743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4" name="Oval 696">
              <a:extLst>
                <a:ext uri="{FF2B5EF4-FFF2-40B4-BE49-F238E27FC236}">
                  <a16:creationId xmlns:a16="http://schemas.microsoft.com/office/drawing/2014/main" id="{1F01D165-1D2E-4C42-840C-FD19C7ADA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229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5" name="Oval 697">
              <a:extLst>
                <a:ext uri="{FF2B5EF4-FFF2-40B4-BE49-F238E27FC236}">
                  <a16:creationId xmlns:a16="http://schemas.microsoft.com/office/drawing/2014/main" id="{5FEFFE60-5960-41FF-935F-52F5D6958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198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6" name="Oval 698">
              <a:extLst>
                <a:ext uri="{FF2B5EF4-FFF2-40B4-BE49-F238E27FC236}">
                  <a16:creationId xmlns:a16="http://schemas.microsoft.com/office/drawing/2014/main" id="{376C90BF-6C93-48CD-B74B-EE479657D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70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7" name="Oval 699">
              <a:extLst>
                <a:ext uri="{FF2B5EF4-FFF2-40B4-BE49-F238E27FC236}">
                  <a16:creationId xmlns:a16="http://schemas.microsoft.com/office/drawing/2014/main" id="{62AA8ECE-29FE-4345-9A7A-78881D5D7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4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8" name="Oval 700">
              <a:extLst>
                <a:ext uri="{FF2B5EF4-FFF2-40B4-BE49-F238E27FC236}">
                  <a16:creationId xmlns:a16="http://schemas.microsoft.com/office/drawing/2014/main" id="{800A7019-2CF4-420E-B85C-2CF8D7E2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84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69" name="Oval 701">
              <a:extLst>
                <a:ext uri="{FF2B5EF4-FFF2-40B4-BE49-F238E27FC236}">
                  <a16:creationId xmlns:a16="http://schemas.microsoft.com/office/drawing/2014/main" id="{0FC2D6F0-2185-42C0-8655-EA847120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96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0" name="Oval 702">
              <a:extLst>
                <a:ext uri="{FF2B5EF4-FFF2-40B4-BE49-F238E27FC236}">
                  <a16:creationId xmlns:a16="http://schemas.microsoft.com/office/drawing/2014/main" id="{00440AD6-7F27-4366-BFF9-B4C7E3C6E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9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1" name="Oval 703">
              <a:extLst>
                <a:ext uri="{FF2B5EF4-FFF2-40B4-BE49-F238E27FC236}">
                  <a16:creationId xmlns:a16="http://schemas.microsoft.com/office/drawing/2014/main" id="{15D1C9DC-281C-40F8-A80B-0B76BE73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29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2" name="Oval 704">
              <a:extLst>
                <a:ext uri="{FF2B5EF4-FFF2-40B4-BE49-F238E27FC236}">
                  <a16:creationId xmlns:a16="http://schemas.microsoft.com/office/drawing/2014/main" id="{395D546C-335A-4E1C-92E0-ECD628EBA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46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3" name="Oval 705">
              <a:extLst>
                <a:ext uri="{FF2B5EF4-FFF2-40B4-BE49-F238E27FC236}">
                  <a16:creationId xmlns:a16="http://schemas.microsoft.com/office/drawing/2014/main" id="{9CBEA36F-6F7E-4A02-B332-9970EDB9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151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4" name="Oval 706">
              <a:extLst>
                <a:ext uri="{FF2B5EF4-FFF2-40B4-BE49-F238E27FC236}">
                  <a16:creationId xmlns:a16="http://schemas.microsoft.com/office/drawing/2014/main" id="{F75E1711-CD77-4380-B9B5-9DEC20D7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304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5" name="Oval 707">
              <a:extLst>
                <a:ext uri="{FF2B5EF4-FFF2-40B4-BE49-F238E27FC236}">
                  <a16:creationId xmlns:a16="http://schemas.microsoft.com/office/drawing/2014/main" id="{DEA930D0-ED39-4EF8-8914-99B024070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27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6" name="Oval 708">
              <a:extLst>
                <a:ext uri="{FF2B5EF4-FFF2-40B4-BE49-F238E27FC236}">
                  <a16:creationId xmlns:a16="http://schemas.microsoft.com/office/drawing/2014/main" id="{8E605D35-9E9A-4D57-B121-C60456472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177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7" name="Oval 709">
              <a:extLst>
                <a:ext uri="{FF2B5EF4-FFF2-40B4-BE49-F238E27FC236}">
                  <a16:creationId xmlns:a16="http://schemas.microsoft.com/office/drawing/2014/main" id="{D30B3E0F-93C5-4053-A291-A9D478934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13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8" name="Oval 710">
              <a:extLst>
                <a:ext uri="{FF2B5EF4-FFF2-40B4-BE49-F238E27FC236}">
                  <a16:creationId xmlns:a16="http://schemas.microsoft.com/office/drawing/2014/main" id="{802BD590-A470-4C0D-9029-820F37CB8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204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79" name="Oval 711">
              <a:extLst>
                <a:ext uri="{FF2B5EF4-FFF2-40B4-BE49-F238E27FC236}">
                  <a16:creationId xmlns:a16="http://schemas.microsoft.com/office/drawing/2014/main" id="{04D6F254-E87D-43CD-B51E-CE9FF2476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26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0" name="Oval 712">
              <a:extLst>
                <a:ext uri="{FF2B5EF4-FFF2-40B4-BE49-F238E27FC236}">
                  <a16:creationId xmlns:a16="http://schemas.microsoft.com/office/drawing/2014/main" id="{5D5A8ED2-B373-459E-B0D3-A57C4837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140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1" name="Oval 713">
              <a:extLst>
                <a:ext uri="{FF2B5EF4-FFF2-40B4-BE49-F238E27FC236}">
                  <a16:creationId xmlns:a16="http://schemas.microsoft.com/office/drawing/2014/main" id="{F755DA05-88AF-4E34-AFBF-F1FDA038E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024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2" name="Oval 714">
              <a:extLst>
                <a:ext uri="{FF2B5EF4-FFF2-40B4-BE49-F238E27FC236}">
                  <a16:creationId xmlns:a16="http://schemas.microsoft.com/office/drawing/2014/main" id="{9DD00FF8-C566-4A80-83AA-0C67973BB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170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3" name="Oval 715">
              <a:extLst>
                <a:ext uri="{FF2B5EF4-FFF2-40B4-BE49-F238E27FC236}">
                  <a16:creationId xmlns:a16="http://schemas.microsoft.com/office/drawing/2014/main" id="{2A1F9DA9-F4C3-4DD7-9E18-66479604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58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4" name="Oval 716">
              <a:extLst>
                <a:ext uri="{FF2B5EF4-FFF2-40B4-BE49-F238E27FC236}">
                  <a16:creationId xmlns:a16="http://schemas.microsoft.com/office/drawing/2014/main" id="{8C5E382A-8E91-410B-AD6B-E39709480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5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5" name="Oval 717">
              <a:extLst>
                <a:ext uri="{FF2B5EF4-FFF2-40B4-BE49-F238E27FC236}">
                  <a16:creationId xmlns:a16="http://schemas.microsoft.com/office/drawing/2014/main" id="{38427513-EB34-4DD8-A850-B47720823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158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6" name="Oval 718">
              <a:extLst>
                <a:ext uri="{FF2B5EF4-FFF2-40B4-BE49-F238E27FC236}">
                  <a16:creationId xmlns:a16="http://schemas.microsoft.com/office/drawing/2014/main" id="{6787E63F-91BD-4CFC-88D2-93395CE7D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8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7" name="Oval 719">
              <a:extLst>
                <a:ext uri="{FF2B5EF4-FFF2-40B4-BE49-F238E27FC236}">
                  <a16:creationId xmlns:a16="http://schemas.microsoft.com/office/drawing/2014/main" id="{277C4227-C427-417F-92A1-EA8BBD43D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19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8" name="Oval 720">
              <a:extLst>
                <a:ext uri="{FF2B5EF4-FFF2-40B4-BE49-F238E27FC236}">
                  <a16:creationId xmlns:a16="http://schemas.microsoft.com/office/drawing/2014/main" id="{CDE5EAB8-ABE2-4B44-8595-D7D5A3C3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72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89" name="Oval 721">
              <a:extLst>
                <a:ext uri="{FF2B5EF4-FFF2-40B4-BE49-F238E27FC236}">
                  <a16:creationId xmlns:a16="http://schemas.microsoft.com/office/drawing/2014/main" id="{852F00A7-1846-40A9-8167-DBCD951F7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87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0" name="Oval 722">
              <a:extLst>
                <a:ext uri="{FF2B5EF4-FFF2-40B4-BE49-F238E27FC236}">
                  <a16:creationId xmlns:a16="http://schemas.microsoft.com/office/drawing/2014/main" id="{69C524E5-B508-4279-9496-BC647F2B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21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1" name="Oval 723">
              <a:extLst>
                <a:ext uri="{FF2B5EF4-FFF2-40B4-BE49-F238E27FC236}">
                  <a16:creationId xmlns:a16="http://schemas.microsoft.com/office/drawing/2014/main" id="{566A3A8F-6DF9-45E5-B435-DA9D26E72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98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2" name="Oval 724">
              <a:extLst>
                <a:ext uri="{FF2B5EF4-FFF2-40B4-BE49-F238E27FC236}">
                  <a16:creationId xmlns:a16="http://schemas.microsoft.com/office/drawing/2014/main" id="{06FF6A14-714C-446A-AEE9-1B47E1A82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64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3" name="Oval 725">
              <a:extLst>
                <a:ext uri="{FF2B5EF4-FFF2-40B4-BE49-F238E27FC236}">
                  <a16:creationId xmlns:a16="http://schemas.microsoft.com/office/drawing/2014/main" id="{CE736153-F3A7-4422-96FD-4FB9A717D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7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4" name="Oval 726">
              <a:extLst>
                <a:ext uri="{FF2B5EF4-FFF2-40B4-BE49-F238E27FC236}">
                  <a16:creationId xmlns:a16="http://schemas.microsoft.com/office/drawing/2014/main" id="{349710A8-0B6D-4E75-970A-D6FCADF66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06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5" name="Oval 727">
              <a:extLst>
                <a:ext uri="{FF2B5EF4-FFF2-40B4-BE49-F238E27FC236}">
                  <a16:creationId xmlns:a16="http://schemas.microsoft.com/office/drawing/2014/main" id="{B5536681-7BB8-4073-B918-79E74F32D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7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6" name="Oval 728">
              <a:extLst>
                <a:ext uri="{FF2B5EF4-FFF2-40B4-BE49-F238E27FC236}">
                  <a16:creationId xmlns:a16="http://schemas.microsoft.com/office/drawing/2014/main" id="{F2CBDB1F-9C7D-4185-8DCB-CC0A66666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" y="122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7" name="Oval 729">
              <a:extLst>
                <a:ext uri="{FF2B5EF4-FFF2-40B4-BE49-F238E27FC236}">
                  <a16:creationId xmlns:a16="http://schemas.microsoft.com/office/drawing/2014/main" id="{6578504D-4F12-45B1-B1A8-03A8182C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75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8" name="Oval 730">
              <a:extLst>
                <a:ext uri="{FF2B5EF4-FFF2-40B4-BE49-F238E27FC236}">
                  <a16:creationId xmlns:a16="http://schemas.microsoft.com/office/drawing/2014/main" id="{C9618137-D325-4F41-B0E3-6A7043CA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9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99" name="Oval 731">
              <a:extLst>
                <a:ext uri="{FF2B5EF4-FFF2-40B4-BE49-F238E27FC236}">
                  <a16:creationId xmlns:a16="http://schemas.microsoft.com/office/drawing/2014/main" id="{778241FA-40CA-4807-95C5-288367A1B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144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0" name="Oval 732">
              <a:extLst>
                <a:ext uri="{FF2B5EF4-FFF2-40B4-BE49-F238E27FC236}">
                  <a16:creationId xmlns:a16="http://schemas.microsoft.com/office/drawing/2014/main" id="{9FC59FF2-8F82-4043-89BD-AC5CEBF6D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51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1" name="Oval 733">
              <a:extLst>
                <a:ext uri="{FF2B5EF4-FFF2-40B4-BE49-F238E27FC236}">
                  <a16:creationId xmlns:a16="http://schemas.microsoft.com/office/drawing/2014/main" id="{6A190F6C-6237-4760-AA42-87E5F0EF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0" y="13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2" name="Oval 734">
              <a:extLst>
                <a:ext uri="{FF2B5EF4-FFF2-40B4-BE49-F238E27FC236}">
                  <a16:creationId xmlns:a16="http://schemas.microsoft.com/office/drawing/2014/main" id="{21F682EE-192F-4231-B848-5A6FD0C40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7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3" name="Oval 735">
              <a:extLst>
                <a:ext uri="{FF2B5EF4-FFF2-40B4-BE49-F238E27FC236}">
                  <a16:creationId xmlns:a16="http://schemas.microsoft.com/office/drawing/2014/main" id="{C8EBDD3C-9FCE-4DD4-A16F-266C424B8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3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4" name="Oval 736">
              <a:extLst>
                <a:ext uri="{FF2B5EF4-FFF2-40B4-BE49-F238E27FC236}">
                  <a16:creationId xmlns:a16="http://schemas.microsoft.com/office/drawing/2014/main" id="{EA6CC7FD-7165-4DF2-B799-EFFBA520D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7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5" name="Oval 737">
              <a:extLst>
                <a:ext uri="{FF2B5EF4-FFF2-40B4-BE49-F238E27FC236}">
                  <a16:creationId xmlns:a16="http://schemas.microsoft.com/office/drawing/2014/main" id="{BB77AE1F-F540-4415-865E-F9658056B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28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6" name="Oval 738">
              <a:extLst>
                <a:ext uri="{FF2B5EF4-FFF2-40B4-BE49-F238E27FC236}">
                  <a16:creationId xmlns:a16="http://schemas.microsoft.com/office/drawing/2014/main" id="{2230A9A2-B44D-40A9-B208-642F65690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34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7" name="Oval 739">
              <a:extLst>
                <a:ext uri="{FF2B5EF4-FFF2-40B4-BE49-F238E27FC236}">
                  <a16:creationId xmlns:a16="http://schemas.microsoft.com/office/drawing/2014/main" id="{D796C787-7B59-4BDD-9CF7-4237A914A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461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8" name="Oval 740">
              <a:extLst>
                <a:ext uri="{FF2B5EF4-FFF2-40B4-BE49-F238E27FC236}">
                  <a16:creationId xmlns:a16="http://schemas.microsoft.com/office/drawing/2014/main" id="{BF3F3FAA-7BA2-488E-A22D-B86DC97E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91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09" name="Oval 741">
              <a:extLst>
                <a:ext uri="{FF2B5EF4-FFF2-40B4-BE49-F238E27FC236}">
                  <a16:creationId xmlns:a16="http://schemas.microsoft.com/office/drawing/2014/main" id="{3CD0343A-0D55-4E14-BBE9-28AF22C25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211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0" name="Oval 742">
              <a:extLst>
                <a:ext uri="{FF2B5EF4-FFF2-40B4-BE49-F238E27FC236}">
                  <a16:creationId xmlns:a16="http://schemas.microsoft.com/office/drawing/2014/main" id="{400C292E-E118-464C-ABF4-5AB74BDAB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7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1" name="Oval 743">
              <a:extLst>
                <a:ext uri="{FF2B5EF4-FFF2-40B4-BE49-F238E27FC236}">
                  <a16:creationId xmlns:a16="http://schemas.microsoft.com/office/drawing/2014/main" id="{64226E40-A526-4F21-9673-6614890C7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15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2" name="Oval 744">
              <a:extLst>
                <a:ext uri="{FF2B5EF4-FFF2-40B4-BE49-F238E27FC236}">
                  <a16:creationId xmlns:a16="http://schemas.microsoft.com/office/drawing/2014/main" id="{602DED71-F062-4634-8E72-C359CB57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207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3" name="Oval 745">
              <a:extLst>
                <a:ext uri="{FF2B5EF4-FFF2-40B4-BE49-F238E27FC236}">
                  <a16:creationId xmlns:a16="http://schemas.microsoft.com/office/drawing/2014/main" id="{224307A9-9042-42F9-8952-C87B31C6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3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4" name="Oval 746">
              <a:extLst>
                <a:ext uri="{FF2B5EF4-FFF2-40B4-BE49-F238E27FC236}">
                  <a16:creationId xmlns:a16="http://schemas.microsoft.com/office/drawing/2014/main" id="{24826897-FF6B-4016-9532-1F359C07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02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5" name="Oval 747">
              <a:extLst>
                <a:ext uri="{FF2B5EF4-FFF2-40B4-BE49-F238E27FC236}">
                  <a16:creationId xmlns:a16="http://schemas.microsoft.com/office/drawing/2014/main" id="{EDD50311-094F-4A6A-AB0D-AFAE1A9F1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171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6" name="Oval 748">
              <a:extLst>
                <a:ext uri="{FF2B5EF4-FFF2-40B4-BE49-F238E27FC236}">
                  <a16:creationId xmlns:a16="http://schemas.microsoft.com/office/drawing/2014/main" id="{D133E537-B238-426B-9CE0-0D7495FC9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60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7" name="Oval 749">
              <a:extLst>
                <a:ext uri="{FF2B5EF4-FFF2-40B4-BE49-F238E27FC236}">
                  <a16:creationId xmlns:a16="http://schemas.microsoft.com/office/drawing/2014/main" id="{CDA10851-C4CD-4F2C-8AEC-B3776E1E4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90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8" name="Oval 750">
              <a:extLst>
                <a:ext uri="{FF2B5EF4-FFF2-40B4-BE49-F238E27FC236}">
                  <a16:creationId xmlns:a16="http://schemas.microsoft.com/office/drawing/2014/main" id="{9123FADB-5538-4A22-BA63-01722CFD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58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19" name="Oval 751">
              <a:extLst>
                <a:ext uri="{FF2B5EF4-FFF2-40B4-BE49-F238E27FC236}">
                  <a16:creationId xmlns:a16="http://schemas.microsoft.com/office/drawing/2014/main" id="{08E962D3-209A-4BBB-B029-ED4CE5AD4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85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0" name="Oval 752">
              <a:extLst>
                <a:ext uri="{FF2B5EF4-FFF2-40B4-BE49-F238E27FC236}">
                  <a16:creationId xmlns:a16="http://schemas.microsoft.com/office/drawing/2014/main" id="{737D4A1A-6EC1-47CD-BC76-B2EB5BA4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121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1" name="Oval 753">
              <a:extLst>
                <a:ext uri="{FF2B5EF4-FFF2-40B4-BE49-F238E27FC236}">
                  <a16:creationId xmlns:a16="http://schemas.microsoft.com/office/drawing/2014/main" id="{DDAB2C5A-FAE0-4000-B0E1-E8187F0D2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304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2" name="Oval 754">
              <a:extLst>
                <a:ext uri="{FF2B5EF4-FFF2-40B4-BE49-F238E27FC236}">
                  <a16:creationId xmlns:a16="http://schemas.microsoft.com/office/drawing/2014/main" id="{C0048975-9D57-4897-B5E1-E95831BEB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148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3" name="Oval 755">
              <a:extLst>
                <a:ext uri="{FF2B5EF4-FFF2-40B4-BE49-F238E27FC236}">
                  <a16:creationId xmlns:a16="http://schemas.microsoft.com/office/drawing/2014/main" id="{94E3C81F-A431-401D-9C6A-8E12BCF4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5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4" name="Oval 756">
              <a:extLst>
                <a:ext uri="{FF2B5EF4-FFF2-40B4-BE49-F238E27FC236}">
                  <a16:creationId xmlns:a16="http://schemas.microsoft.com/office/drawing/2014/main" id="{4E1D31A6-FBB0-446C-803D-DFB9D8FE2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01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5" name="Oval 757">
              <a:extLst>
                <a:ext uri="{FF2B5EF4-FFF2-40B4-BE49-F238E27FC236}">
                  <a16:creationId xmlns:a16="http://schemas.microsoft.com/office/drawing/2014/main" id="{DE7AA7EA-1D6B-4085-86EE-AD7252D88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27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6" name="Oval 758">
              <a:extLst>
                <a:ext uri="{FF2B5EF4-FFF2-40B4-BE49-F238E27FC236}">
                  <a16:creationId xmlns:a16="http://schemas.microsoft.com/office/drawing/2014/main" id="{31F5B4B2-F564-4695-8606-B9CB0598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1445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7" name="Oval 759">
              <a:extLst>
                <a:ext uri="{FF2B5EF4-FFF2-40B4-BE49-F238E27FC236}">
                  <a16:creationId xmlns:a16="http://schemas.microsoft.com/office/drawing/2014/main" id="{2FBCB2BE-DBDB-4325-B7AD-EE737A245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33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8" name="Oval 760">
              <a:extLst>
                <a:ext uri="{FF2B5EF4-FFF2-40B4-BE49-F238E27FC236}">
                  <a16:creationId xmlns:a16="http://schemas.microsoft.com/office/drawing/2014/main" id="{90572A43-7309-44A5-A1FC-768423B3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15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29" name="Oval 761">
              <a:extLst>
                <a:ext uri="{FF2B5EF4-FFF2-40B4-BE49-F238E27FC236}">
                  <a16:creationId xmlns:a16="http://schemas.microsoft.com/office/drawing/2014/main" id="{3B3D35A8-BEF9-4C6A-8AD1-CAF242DC2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120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0" name="Oval 762">
              <a:extLst>
                <a:ext uri="{FF2B5EF4-FFF2-40B4-BE49-F238E27FC236}">
                  <a16:creationId xmlns:a16="http://schemas.microsoft.com/office/drawing/2014/main" id="{1C24BAD0-FEDC-40C7-97C1-EB80B800E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182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1" name="Oval 763">
              <a:extLst>
                <a:ext uri="{FF2B5EF4-FFF2-40B4-BE49-F238E27FC236}">
                  <a16:creationId xmlns:a16="http://schemas.microsoft.com/office/drawing/2014/main" id="{4680B714-27D1-4C16-A857-D5E8C2AD1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54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2" name="Oval 764">
              <a:extLst>
                <a:ext uri="{FF2B5EF4-FFF2-40B4-BE49-F238E27FC236}">
                  <a16:creationId xmlns:a16="http://schemas.microsoft.com/office/drawing/2014/main" id="{6970980D-4675-44FC-8698-95C1A197D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11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3" name="Oval 765">
              <a:extLst>
                <a:ext uri="{FF2B5EF4-FFF2-40B4-BE49-F238E27FC236}">
                  <a16:creationId xmlns:a16="http://schemas.microsoft.com/office/drawing/2014/main" id="{B2AA25B6-B332-4974-9548-B5C28725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86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4" name="Oval 766">
              <a:extLst>
                <a:ext uri="{FF2B5EF4-FFF2-40B4-BE49-F238E27FC236}">
                  <a16:creationId xmlns:a16="http://schemas.microsoft.com/office/drawing/2014/main" id="{CFDCF3C2-1902-4DA0-84C5-C6E7E563C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142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5" name="Oval 767">
              <a:extLst>
                <a:ext uri="{FF2B5EF4-FFF2-40B4-BE49-F238E27FC236}">
                  <a16:creationId xmlns:a16="http://schemas.microsoft.com/office/drawing/2014/main" id="{0901C0B2-589B-463F-87F7-1AFB2CE84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14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6" name="Oval 768">
              <a:extLst>
                <a:ext uri="{FF2B5EF4-FFF2-40B4-BE49-F238E27FC236}">
                  <a16:creationId xmlns:a16="http://schemas.microsoft.com/office/drawing/2014/main" id="{3D9A7744-AE28-4C99-AB1E-1491C4C5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6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7" name="Oval 769">
              <a:extLst>
                <a:ext uri="{FF2B5EF4-FFF2-40B4-BE49-F238E27FC236}">
                  <a16:creationId xmlns:a16="http://schemas.microsoft.com/office/drawing/2014/main" id="{8C509E66-57D9-4AC7-9AD5-575712D5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08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8" name="Oval 770">
              <a:extLst>
                <a:ext uri="{FF2B5EF4-FFF2-40B4-BE49-F238E27FC236}">
                  <a16:creationId xmlns:a16="http://schemas.microsoft.com/office/drawing/2014/main" id="{3881B0F3-6DE6-4673-AA7B-020E7048E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3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39" name="Oval 771">
              <a:extLst>
                <a:ext uri="{FF2B5EF4-FFF2-40B4-BE49-F238E27FC236}">
                  <a16:creationId xmlns:a16="http://schemas.microsoft.com/office/drawing/2014/main" id="{3D839868-1D9A-42B8-B3F9-9F2CFFA3A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1564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0" name="Oval 772">
              <a:extLst>
                <a:ext uri="{FF2B5EF4-FFF2-40B4-BE49-F238E27FC236}">
                  <a16:creationId xmlns:a16="http://schemas.microsoft.com/office/drawing/2014/main" id="{4E7319DF-2D08-480B-8DDF-4503D14E8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7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1" name="Oval 773">
              <a:extLst>
                <a:ext uri="{FF2B5EF4-FFF2-40B4-BE49-F238E27FC236}">
                  <a16:creationId xmlns:a16="http://schemas.microsoft.com/office/drawing/2014/main" id="{E1EAA412-D0AA-4C15-85DB-D7D2FF866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86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2" name="Oval 774">
              <a:extLst>
                <a:ext uri="{FF2B5EF4-FFF2-40B4-BE49-F238E27FC236}">
                  <a16:creationId xmlns:a16="http://schemas.microsoft.com/office/drawing/2014/main" id="{178ECFFB-7CAC-402D-A694-3A15547D1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06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3" name="Oval 775">
              <a:extLst>
                <a:ext uri="{FF2B5EF4-FFF2-40B4-BE49-F238E27FC236}">
                  <a16:creationId xmlns:a16="http://schemas.microsoft.com/office/drawing/2014/main" id="{5D89F96E-A17D-49FA-8B61-9B3F1000A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225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4" name="Oval 776">
              <a:extLst>
                <a:ext uri="{FF2B5EF4-FFF2-40B4-BE49-F238E27FC236}">
                  <a16:creationId xmlns:a16="http://schemas.microsoft.com/office/drawing/2014/main" id="{E420D196-EC86-4F47-9A8C-D2AAD7C30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35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5" name="Oval 777">
              <a:extLst>
                <a:ext uri="{FF2B5EF4-FFF2-40B4-BE49-F238E27FC236}">
                  <a16:creationId xmlns:a16="http://schemas.microsoft.com/office/drawing/2014/main" id="{63FEFAA4-5A3A-45D4-A228-7FF57C2B8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220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6" name="Oval 778">
              <a:extLst>
                <a:ext uri="{FF2B5EF4-FFF2-40B4-BE49-F238E27FC236}">
                  <a16:creationId xmlns:a16="http://schemas.microsoft.com/office/drawing/2014/main" id="{F55C8739-67DF-4F1D-9E14-E41F5D9BF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42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7" name="Oval 779">
              <a:extLst>
                <a:ext uri="{FF2B5EF4-FFF2-40B4-BE49-F238E27FC236}">
                  <a16:creationId xmlns:a16="http://schemas.microsoft.com/office/drawing/2014/main" id="{3772D713-F155-4E2A-9475-C41E16EF5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216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8" name="Oval 780">
              <a:extLst>
                <a:ext uri="{FF2B5EF4-FFF2-40B4-BE49-F238E27FC236}">
                  <a16:creationId xmlns:a16="http://schemas.microsoft.com/office/drawing/2014/main" id="{47808C8E-1F6B-4B58-90C0-53A9D7CDB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397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49" name="Oval 781">
              <a:extLst>
                <a:ext uri="{FF2B5EF4-FFF2-40B4-BE49-F238E27FC236}">
                  <a16:creationId xmlns:a16="http://schemas.microsoft.com/office/drawing/2014/main" id="{E209002F-9AEF-41A1-9977-FD8315CC4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47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0" name="Oval 782">
              <a:extLst>
                <a:ext uri="{FF2B5EF4-FFF2-40B4-BE49-F238E27FC236}">
                  <a16:creationId xmlns:a16="http://schemas.microsoft.com/office/drawing/2014/main" id="{F114256B-1CF5-46B6-A0F6-808DE0A06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150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1" name="Oval 783">
              <a:extLst>
                <a:ext uri="{FF2B5EF4-FFF2-40B4-BE49-F238E27FC236}">
                  <a16:creationId xmlns:a16="http://schemas.microsoft.com/office/drawing/2014/main" id="{76C50DF9-7F2F-4692-BF13-757DEFE0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" y="168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2" name="Oval 784">
              <a:extLst>
                <a:ext uri="{FF2B5EF4-FFF2-40B4-BE49-F238E27FC236}">
                  <a16:creationId xmlns:a16="http://schemas.microsoft.com/office/drawing/2014/main" id="{3FF70A49-10E1-4B4C-AD9E-E0549E43E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4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3" name="Oval 785">
              <a:extLst>
                <a:ext uri="{FF2B5EF4-FFF2-40B4-BE49-F238E27FC236}">
                  <a16:creationId xmlns:a16="http://schemas.microsoft.com/office/drawing/2014/main" id="{55466540-1B51-47D9-BB4C-668BCD93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12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4" name="Oval 786">
              <a:extLst>
                <a:ext uri="{FF2B5EF4-FFF2-40B4-BE49-F238E27FC236}">
                  <a16:creationId xmlns:a16="http://schemas.microsoft.com/office/drawing/2014/main" id="{6B855830-B7D1-4B6A-A723-AE88F33D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197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5" name="Oval 787">
              <a:extLst>
                <a:ext uri="{FF2B5EF4-FFF2-40B4-BE49-F238E27FC236}">
                  <a16:creationId xmlns:a16="http://schemas.microsoft.com/office/drawing/2014/main" id="{ED97A72C-7C50-4588-9B07-93BF5E48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17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6" name="Oval 788">
              <a:extLst>
                <a:ext uri="{FF2B5EF4-FFF2-40B4-BE49-F238E27FC236}">
                  <a16:creationId xmlns:a16="http://schemas.microsoft.com/office/drawing/2014/main" id="{CFCD5FD3-4C6B-41AF-935E-AC8E24C26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42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7" name="Oval 789">
              <a:extLst>
                <a:ext uri="{FF2B5EF4-FFF2-40B4-BE49-F238E27FC236}">
                  <a16:creationId xmlns:a16="http://schemas.microsoft.com/office/drawing/2014/main" id="{5347C913-A0B6-4008-8158-EDB88B60C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168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8" name="Oval 790">
              <a:extLst>
                <a:ext uri="{FF2B5EF4-FFF2-40B4-BE49-F238E27FC236}">
                  <a16:creationId xmlns:a16="http://schemas.microsoft.com/office/drawing/2014/main" id="{869648C0-F541-4D9D-B1C0-CED9DC26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20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59" name="Oval 791">
              <a:extLst>
                <a:ext uri="{FF2B5EF4-FFF2-40B4-BE49-F238E27FC236}">
                  <a16:creationId xmlns:a16="http://schemas.microsoft.com/office/drawing/2014/main" id="{1F975D16-2A7D-41E1-8F6F-37F16F58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981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0" name="Oval 792">
              <a:extLst>
                <a:ext uri="{FF2B5EF4-FFF2-40B4-BE49-F238E27FC236}">
                  <a16:creationId xmlns:a16="http://schemas.microsoft.com/office/drawing/2014/main" id="{BC44DA67-F326-4C7C-BD4F-63F205780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38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1" name="Oval 793">
              <a:extLst>
                <a:ext uri="{FF2B5EF4-FFF2-40B4-BE49-F238E27FC236}">
                  <a16:creationId xmlns:a16="http://schemas.microsoft.com/office/drawing/2014/main" id="{8940828D-A27A-4A49-8F53-6304AFEE7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13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2" name="Oval 794">
              <a:extLst>
                <a:ext uri="{FF2B5EF4-FFF2-40B4-BE49-F238E27FC236}">
                  <a16:creationId xmlns:a16="http://schemas.microsoft.com/office/drawing/2014/main" id="{18CCB42E-5ACA-49F4-B3EE-D053C233F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44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3" name="Oval 795">
              <a:extLst>
                <a:ext uri="{FF2B5EF4-FFF2-40B4-BE49-F238E27FC236}">
                  <a16:creationId xmlns:a16="http://schemas.microsoft.com/office/drawing/2014/main" id="{0380DD01-4B38-4A76-851A-BD953DF62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478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4" name="Oval 796">
              <a:extLst>
                <a:ext uri="{FF2B5EF4-FFF2-40B4-BE49-F238E27FC236}">
                  <a16:creationId xmlns:a16="http://schemas.microsoft.com/office/drawing/2014/main" id="{DFED5A99-5CA7-459E-A305-38EF947C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201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5" name="Oval 797">
              <a:extLst>
                <a:ext uri="{FF2B5EF4-FFF2-40B4-BE49-F238E27FC236}">
                  <a16:creationId xmlns:a16="http://schemas.microsoft.com/office/drawing/2014/main" id="{9D9D6408-04B0-482F-9B86-484D49B81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00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6" name="Oval 798">
              <a:extLst>
                <a:ext uri="{FF2B5EF4-FFF2-40B4-BE49-F238E27FC236}">
                  <a16:creationId xmlns:a16="http://schemas.microsoft.com/office/drawing/2014/main" id="{74D6E151-8F51-4AAE-A91B-C996699A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608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7" name="Oval 799">
              <a:extLst>
                <a:ext uri="{FF2B5EF4-FFF2-40B4-BE49-F238E27FC236}">
                  <a16:creationId xmlns:a16="http://schemas.microsoft.com/office/drawing/2014/main" id="{D64F37B1-6A39-412F-94AB-41DC3E62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98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8" name="Oval 800">
              <a:extLst>
                <a:ext uri="{FF2B5EF4-FFF2-40B4-BE49-F238E27FC236}">
                  <a16:creationId xmlns:a16="http://schemas.microsoft.com/office/drawing/2014/main" id="{DD57D4EF-BCC2-4660-AA21-F04DCA26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188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69" name="Oval 801">
              <a:extLst>
                <a:ext uri="{FF2B5EF4-FFF2-40B4-BE49-F238E27FC236}">
                  <a16:creationId xmlns:a16="http://schemas.microsoft.com/office/drawing/2014/main" id="{B6C37FAE-8E28-4340-8C6C-21C91B877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04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70" name="Oval 802">
              <a:extLst>
                <a:ext uri="{FF2B5EF4-FFF2-40B4-BE49-F238E27FC236}">
                  <a16:creationId xmlns:a16="http://schemas.microsoft.com/office/drawing/2014/main" id="{438C35D4-5576-4BDB-957C-DF9BD7B7D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187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71" name="Oval 803">
              <a:extLst>
                <a:ext uri="{FF2B5EF4-FFF2-40B4-BE49-F238E27FC236}">
                  <a16:creationId xmlns:a16="http://schemas.microsoft.com/office/drawing/2014/main" id="{FF811F2B-8C11-4031-B171-6BA828894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35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72" name="Oval 804">
              <a:extLst>
                <a:ext uri="{FF2B5EF4-FFF2-40B4-BE49-F238E27FC236}">
                  <a16:creationId xmlns:a16="http://schemas.microsoft.com/office/drawing/2014/main" id="{13AF4869-611F-4278-AD43-FB7D90FFB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167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73" name="Oval 805">
              <a:extLst>
                <a:ext uri="{FF2B5EF4-FFF2-40B4-BE49-F238E27FC236}">
                  <a16:creationId xmlns:a16="http://schemas.microsoft.com/office/drawing/2014/main" id="{3B934F20-FA60-4F71-B1B7-159064A0A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49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74" name="Oval 806">
              <a:extLst>
                <a:ext uri="{FF2B5EF4-FFF2-40B4-BE49-F238E27FC236}">
                  <a16:creationId xmlns:a16="http://schemas.microsoft.com/office/drawing/2014/main" id="{D28063A1-D9AA-4D02-A581-DCBAD1A10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29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75" name="Oval 807">
              <a:extLst>
                <a:ext uri="{FF2B5EF4-FFF2-40B4-BE49-F238E27FC236}">
                  <a16:creationId xmlns:a16="http://schemas.microsoft.com/office/drawing/2014/main" id="{805C4000-5904-4628-B30C-916E645D0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78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76" name="Oval 808">
              <a:extLst>
                <a:ext uri="{FF2B5EF4-FFF2-40B4-BE49-F238E27FC236}">
                  <a16:creationId xmlns:a16="http://schemas.microsoft.com/office/drawing/2014/main" id="{10640D56-42D0-4338-9E26-5145EC4EC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31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463" name="Group 1010">
            <a:extLst>
              <a:ext uri="{FF2B5EF4-FFF2-40B4-BE49-F238E27FC236}">
                <a16:creationId xmlns:a16="http://schemas.microsoft.com/office/drawing/2014/main" id="{8DD274F3-6614-45E5-AA39-E5822397C121}"/>
              </a:ext>
            </a:extLst>
          </p:cNvPr>
          <p:cNvGrpSpPr>
            <a:grpSpLocks/>
          </p:cNvGrpSpPr>
          <p:nvPr/>
        </p:nvGrpSpPr>
        <p:grpSpPr bwMode="auto">
          <a:xfrm>
            <a:off x="5376864" y="928689"/>
            <a:ext cx="4537075" cy="2878137"/>
            <a:chOff x="2427" y="585"/>
            <a:chExt cx="2858" cy="1813"/>
          </a:xfrm>
        </p:grpSpPr>
        <p:sp>
          <p:nvSpPr>
            <p:cNvPr id="7978" name="Oval 810">
              <a:extLst>
                <a:ext uri="{FF2B5EF4-FFF2-40B4-BE49-F238E27FC236}">
                  <a16:creationId xmlns:a16="http://schemas.microsoft.com/office/drawing/2014/main" id="{5C386343-2B6D-4635-92DE-74A686A8B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62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79" name="Oval 811">
              <a:extLst>
                <a:ext uri="{FF2B5EF4-FFF2-40B4-BE49-F238E27FC236}">
                  <a16:creationId xmlns:a16="http://schemas.microsoft.com/office/drawing/2014/main" id="{3272974C-755C-4209-BCA6-A55D36A5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66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0" name="Oval 812">
              <a:extLst>
                <a:ext uri="{FF2B5EF4-FFF2-40B4-BE49-F238E27FC236}">
                  <a16:creationId xmlns:a16="http://schemas.microsoft.com/office/drawing/2014/main" id="{AF628768-7AA4-46D9-A974-3E164F6AF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45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1" name="Oval 813">
              <a:extLst>
                <a:ext uri="{FF2B5EF4-FFF2-40B4-BE49-F238E27FC236}">
                  <a16:creationId xmlns:a16="http://schemas.microsoft.com/office/drawing/2014/main" id="{E9CF8473-60B9-45F5-AA6F-361B62D6B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61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2" name="Oval 814">
              <a:extLst>
                <a:ext uri="{FF2B5EF4-FFF2-40B4-BE49-F238E27FC236}">
                  <a16:creationId xmlns:a16="http://schemas.microsoft.com/office/drawing/2014/main" id="{5ACA2402-7DD7-4AD3-8AA4-9C97726F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75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3" name="Oval 815">
              <a:extLst>
                <a:ext uri="{FF2B5EF4-FFF2-40B4-BE49-F238E27FC236}">
                  <a16:creationId xmlns:a16="http://schemas.microsoft.com/office/drawing/2014/main" id="{6E0473F9-1F3E-4DAC-A625-523DD78A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99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4" name="Oval 816">
              <a:extLst>
                <a:ext uri="{FF2B5EF4-FFF2-40B4-BE49-F238E27FC236}">
                  <a16:creationId xmlns:a16="http://schemas.microsoft.com/office/drawing/2014/main" id="{D6BEEA94-429E-4C26-A2AD-B814A2CF8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54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5" name="Oval 817">
              <a:extLst>
                <a:ext uri="{FF2B5EF4-FFF2-40B4-BE49-F238E27FC236}">
                  <a16:creationId xmlns:a16="http://schemas.microsoft.com/office/drawing/2014/main" id="{B2CA9A72-7B60-407C-9DD2-3657E371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553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6" name="Oval 818">
              <a:extLst>
                <a:ext uri="{FF2B5EF4-FFF2-40B4-BE49-F238E27FC236}">
                  <a16:creationId xmlns:a16="http://schemas.microsoft.com/office/drawing/2014/main" id="{07D76DDC-D54D-43AB-ADB3-133BFF39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69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7" name="Oval 819">
              <a:extLst>
                <a:ext uri="{FF2B5EF4-FFF2-40B4-BE49-F238E27FC236}">
                  <a16:creationId xmlns:a16="http://schemas.microsoft.com/office/drawing/2014/main" id="{544A1594-EC72-4AF0-BFAE-3AEAE68F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051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8" name="Oval 820">
              <a:extLst>
                <a:ext uri="{FF2B5EF4-FFF2-40B4-BE49-F238E27FC236}">
                  <a16:creationId xmlns:a16="http://schemas.microsoft.com/office/drawing/2014/main" id="{8F56F7EC-B468-47CA-A0D7-C90EFB58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14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89" name="Oval 821">
              <a:extLst>
                <a:ext uri="{FF2B5EF4-FFF2-40B4-BE49-F238E27FC236}">
                  <a16:creationId xmlns:a16="http://schemas.microsoft.com/office/drawing/2014/main" id="{4B5D3EEE-4A41-4E90-8382-C7E6082C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88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0" name="Oval 822">
              <a:extLst>
                <a:ext uri="{FF2B5EF4-FFF2-40B4-BE49-F238E27FC236}">
                  <a16:creationId xmlns:a16="http://schemas.microsoft.com/office/drawing/2014/main" id="{69742182-3042-42B1-B83D-CB9E2B165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52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1" name="Oval 823">
              <a:extLst>
                <a:ext uri="{FF2B5EF4-FFF2-40B4-BE49-F238E27FC236}">
                  <a16:creationId xmlns:a16="http://schemas.microsoft.com/office/drawing/2014/main" id="{01EA8F53-E885-40A2-8CF8-BD96F046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5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2" name="Oval 824">
              <a:extLst>
                <a:ext uri="{FF2B5EF4-FFF2-40B4-BE49-F238E27FC236}">
                  <a16:creationId xmlns:a16="http://schemas.microsoft.com/office/drawing/2014/main" id="{8CFDFB58-6976-4622-BE9B-E6E229FB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1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3" name="Oval 825">
              <a:extLst>
                <a:ext uri="{FF2B5EF4-FFF2-40B4-BE49-F238E27FC236}">
                  <a16:creationId xmlns:a16="http://schemas.microsoft.com/office/drawing/2014/main" id="{22A95837-FBD5-4D6E-92E3-10B5649E0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645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4" name="Oval 826">
              <a:extLst>
                <a:ext uri="{FF2B5EF4-FFF2-40B4-BE49-F238E27FC236}">
                  <a16:creationId xmlns:a16="http://schemas.microsoft.com/office/drawing/2014/main" id="{16273330-BBE3-4F8E-8A80-B28157ADA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83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5" name="Oval 827">
              <a:extLst>
                <a:ext uri="{FF2B5EF4-FFF2-40B4-BE49-F238E27FC236}">
                  <a16:creationId xmlns:a16="http://schemas.microsoft.com/office/drawing/2014/main" id="{502C31A6-C67F-4490-B005-B5D82FD5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1748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6" name="Oval 828">
              <a:extLst>
                <a:ext uri="{FF2B5EF4-FFF2-40B4-BE49-F238E27FC236}">
                  <a16:creationId xmlns:a16="http://schemas.microsoft.com/office/drawing/2014/main" id="{131315E7-4033-4FC7-A1D2-DB0E6D7A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51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7" name="Oval 829">
              <a:extLst>
                <a:ext uri="{FF2B5EF4-FFF2-40B4-BE49-F238E27FC236}">
                  <a16:creationId xmlns:a16="http://schemas.microsoft.com/office/drawing/2014/main" id="{D75FF777-B1B5-4D94-B7EE-B4A2EF523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162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8" name="Oval 830">
              <a:extLst>
                <a:ext uri="{FF2B5EF4-FFF2-40B4-BE49-F238E27FC236}">
                  <a16:creationId xmlns:a16="http://schemas.microsoft.com/office/drawing/2014/main" id="{2CA7AD4C-021A-408E-BC15-9AB0EDAB7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051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99" name="Oval 831">
              <a:extLst>
                <a:ext uri="{FF2B5EF4-FFF2-40B4-BE49-F238E27FC236}">
                  <a16:creationId xmlns:a16="http://schemas.microsoft.com/office/drawing/2014/main" id="{E77AD77C-EC8B-40BC-928B-CA511589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21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0" name="Oval 832">
              <a:extLst>
                <a:ext uri="{FF2B5EF4-FFF2-40B4-BE49-F238E27FC236}">
                  <a16:creationId xmlns:a16="http://schemas.microsoft.com/office/drawing/2014/main" id="{138A84DC-DBEB-405A-89F2-0EC65FF4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7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1" name="Oval 833">
              <a:extLst>
                <a:ext uri="{FF2B5EF4-FFF2-40B4-BE49-F238E27FC236}">
                  <a16:creationId xmlns:a16="http://schemas.microsoft.com/office/drawing/2014/main" id="{12DE72E5-FB7A-4BA8-9701-A438666F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72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2" name="Oval 834">
              <a:extLst>
                <a:ext uri="{FF2B5EF4-FFF2-40B4-BE49-F238E27FC236}">
                  <a16:creationId xmlns:a16="http://schemas.microsoft.com/office/drawing/2014/main" id="{DE492262-C987-4BB0-8F6A-3B83D606F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564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3" name="Oval 835">
              <a:extLst>
                <a:ext uri="{FF2B5EF4-FFF2-40B4-BE49-F238E27FC236}">
                  <a16:creationId xmlns:a16="http://schemas.microsoft.com/office/drawing/2014/main" id="{2A16A30F-01A2-4EAC-938D-8F59105CB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645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4" name="Oval 836">
              <a:extLst>
                <a:ext uri="{FF2B5EF4-FFF2-40B4-BE49-F238E27FC236}">
                  <a16:creationId xmlns:a16="http://schemas.microsoft.com/office/drawing/2014/main" id="{A20364EB-DBDC-46E6-9D3A-FE098D27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15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5" name="Oval 837">
              <a:extLst>
                <a:ext uri="{FF2B5EF4-FFF2-40B4-BE49-F238E27FC236}">
                  <a16:creationId xmlns:a16="http://schemas.microsoft.com/office/drawing/2014/main" id="{17949CB8-014D-4891-B68D-A439895F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48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6" name="Oval 838">
              <a:extLst>
                <a:ext uri="{FF2B5EF4-FFF2-40B4-BE49-F238E27FC236}">
                  <a16:creationId xmlns:a16="http://schemas.microsoft.com/office/drawing/2014/main" id="{6A9CD340-0C93-4D7F-B9F0-7134C3E91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3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7" name="Oval 839">
              <a:extLst>
                <a:ext uri="{FF2B5EF4-FFF2-40B4-BE49-F238E27FC236}">
                  <a16:creationId xmlns:a16="http://schemas.microsoft.com/office/drawing/2014/main" id="{117CB306-DA9D-42D2-B68A-27171756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68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8" name="Oval 840">
              <a:extLst>
                <a:ext uri="{FF2B5EF4-FFF2-40B4-BE49-F238E27FC236}">
                  <a16:creationId xmlns:a16="http://schemas.microsoft.com/office/drawing/2014/main" id="{B9DFE941-EFA7-4D33-922F-2E320889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20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09" name="Oval 841">
              <a:extLst>
                <a:ext uri="{FF2B5EF4-FFF2-40B4-BE49-F238E27FC236}">
                  <a16:creationId xmlns:a16="http://schemas.microsoft.com/office/drawing/2014/main" id="{18C286CF-D2DC-40B1-B9F6-48CD265F7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90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0" name="Oval 842">
              <a:extLst>
                <a:ext uri="{FF2B5EF4-FFF2-40B4-BE49-F238E27FC236}">
                  <a16:creationId xmlns:a16="http://schemas.microsoft.com/office/drawing/2014/main" id="{5B7E2DF4-8DC4-4624-ABF8-683367FF2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792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1" name="Oval 843">
              <a:extLst>
                <a:ext uri="{FF2B5EF4-FFF2-40B4-BE49-F238E27FC236}">
                  <a16:creationId xmlns:a16="http://schemas.microsoft.com/office/drawing/2014/main" id="{D7093D1F-34D4-4338-9A9B-59CBBD009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461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2" name="Oval 844">
              <a:extLst>
                <a:ext uri="{FF2B5EF4-FFF2-40B4-BE49-F238E27FC236}">
                  <a16:creationId xmlns:a16="http://schemas.microsoft.com/office/drawing/2014/main" id="{01145974-EED5-4754-BE9E-B23C66ECE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68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3" name="Oval 845">
              <a:extLst>
                <a:ext uri="{FF2B5EF4-FFF2-40B4-BE49-F238E27FC236}">
                  <a16:creationId xmlns:a16="http://schemas.microsoft.com/office/drawing/2014/main" id="{4C9DB7C4-8DFB-4284-BBBE-849A62662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13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4" name="Oval 846">
              <a:extLst>
                <a:ext uri="{FF2B5EF4-FFF2-40B4-BE49-F238E27FC236}">
                  <a16:creationId xmlns:a16="http://schemas.microsoft.com/office/drawing/2014/main" id="{58950B8E-4515-41F8-9698-01854099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02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5" name="Oval 847">
              <a:extLst>
                <a:ext uri="{FF2B5EF4-FFF2-40B4-BE49-F238E27FC236}">
                  <a16:creationId xmlns:a16="http://schemas.microsoft.com/office/drawing/2014/main" id="{58E84B2D-FEC6-44D0-A4C4-F53061E1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11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6" name="Oval 848">
              <a:extLst>
                <a:ext uri="{FF2B5EF4-FFF2-40B4-BE49-F238E27FC236}">
                  <a16:creationId xmlns:a16="http://schemas.microsoft.com/office/drawing/2014/main" id="{C2ABF5AF-71E7-4969-A8E1-11A6440BB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147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7" name="Oval 849">
              <a:extLst>
                <a:ext uri="{FF2B5EF4-FFF2-40B4-BE49-F238E27FC236}">
                  <a16:creationId xmlns:a16="http://schemas.microsoft.com/office/drawing/2014/main" id="{259AF5A4-2BF4-4011-B375-209E3304B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45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8" name="Oval 850">
              <a:extLst>
                <a:ext uri="{FF2B5EF4-FFF2-40B4-BE49-F238E27FC236}">
                  <a16:creationId xmlns:a16="http://schemas.microsoft.com/office/drawing/2014/main" id="{C7D29F6D-C918-49EB-8307-93B9CA9B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197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19" name="Oval 851">
              <a:extLst>
                <a:ext uri="{FF2B5EF4-FFF2-40B4-BE49-F238E27FC236}">
                  <a16:creationId xmlns:a16="http://schemas.microsoft.com/office/drawing/2014/main" id="{807C4E2E-BBA2-4062-BD0C-CBABBD1ED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7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0" name="Oval 852">
              <a:extLst>
                <a:ext uri="{FF2B5EF4-FFF2-40B4-BE49-F238E27FC236}">
                  <a16:creationId xmlns:a16="http://schemas.microsoft.com/office/drawing/2014/main" id="{6F22ECCD-4309-4FD6-B615-853FB349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50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1" name="Oval 853">
              <a:extLst>
                <a:ext uri="{FF2B5EF4-FFF2-40B4-BE49-F238E27FC236}">
                  <a16:creationId xmlns:a16="http://schemas.microsoft.com/office/drawing/2014/main" id="{D588A229-67DF-45D6-9BA2-69802169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81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2" name="Oval 854">
              <a:extLst>
                <a:ext uri="{FF2B5EF4-FFF2-40B4-BE49-F238E27FC236}">
                  <a16:creationId xmlns:a16="http://schemas.microsoft.com/office/drawing/2014/main" id="{A374D811-2F24-43BE-B977-949411D34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28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3" name="Oval 855">
              <a:extLst>
                <a:ext uri="{FF2B5EF4-FFF2-40B4-BE49-F238E27FC236}">
                  <a16:creationId xmlns:a16="http://schemas.microsoft.com/office/drawing/2014/main" id="{99B4FCA1-D7F8-4B62-B1B6-76BC63C4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7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4" name="Oval 856">
              <a:extLst>
                <a:ext uri="{FF2B5EF4-FFF2-40B4-BE49-F238E27FC236}">
                  <a16:creationId xmlns:a16="http://schemas.microsoft.com/office/drawing/2014/main" id="{44F766BD-4E23-4D1A-806E-DABF61FFE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82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5" name="Oval 857">
              <a:extLst>
                <a:ext uri="{FF2B5EF4-FFF2-40B4-BE49-F238E27FC236}">
                  <a16:creationId xmlns:a16="http://schemas.microsoft.com/office/drawing/2014/main" id="{B8BB8161-857F-48A0-A5A3-DDFC5CE8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140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6" name="Oval 858">
              <a:extLst>
                <a:ext uri="{FF2B5EF4-FFF2-40B4-BE49-F238E27FC236}">
                  <a16:creationId xmlns:a16="http://schemas.microsoft.com/office/drawing/2014/main" id="{291C464A-162F-4304-A773-5820FEDA6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86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7" name="Oval 859">
              <a:extLst>
                <a:ext uri="{FF2B5EF4-FFF2-40B4-BE49-F238E27FC236}">
                  <a16:creationId xmlns:a16="http://schemas.microsoft.com/office/drawing/2014/main" id="{F57367F4-218F-4DC7-AB84-A8FCB5336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2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8" name="Oval 860">
              <a:extLst>
                <a:ext uri="{FF2B5EF4-FFF2-40B4-BE49-F238E27FC236}">
                  <a16:creationId xmlns:a16="http://schemas.microsoft.com/office/drawing/2014/main" id="{DD7AE4F9-E0FD-4AEB-B549-E42F9847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206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29" name="Oval 861">
              <a:extLst>
                <a:ext uri="{FF2B5EF4-FFF2-40B4-BE49-F238E27FC236}">
                  <a16:creationId xmlns:a16="http://schemas.microsoft.com/office/drawing/2014/main" id="{7578B669-9969-463F-9AF9-9E0DD8FE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180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0" name="Oval 862">
              <a:extLst>
                <a:ext uri="{FF2B5EF4-FFF2-40B4-BE49-F238E27FC236}">
                  <a16:creationId xmlns:a16="http://schemas.microsoft.com/office/drawing/2014/main" id="{A3FD0D18-A4B6-4825-85C9-299B0609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88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1" name="Oval 863">
              <a:extLst>
                <a:ext uri="{FF2B5EF4-FFF2-40B4-BE49-F238E27FC236}">
                  <a16:creationId xmlns:a16="http://schemas.microsoft.com/office/drawing/2014/main" id="{4B3FE223-BE9B-4FC9-B80F-D2DC8AE2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84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2" name="Oval 864">
              <a:extLst>
                <a:ext uri="{FF2B5EF4-FFF2-40B4-BE49-F238E27FC236}">
                  <a16:creationId xmlns:a16="http://schemas.microsoft.com/office/drawing/2014/main" id="{8743FCA1-8389-48A7-98F4-D2918DE9D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716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3" name="Oval 865">
              <a:extLst>
                <a:ext uri="{FF2B5EF4-FFF2-40B4-BE49-F238E27FC236}">
                  <a16:creationId xmlns:a16="http://schemas.microsoft.com/office/drawing/2014/main" id="{D1AC75F1-581E-4B49-8BC2-5C5B3C9A9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4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4" name="Oval 866">
              <a:extLst>
                <a:ext uri="{FF2B5EF4-FFF2-40B4-BE49-F238E27FC236}">
                  <a16:creationId xmlns:a16="http://schemas.microsoft.com/office/drawing/2014/main" id="{EB8155DD-160B-4205-B951-3A4A3A015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44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5" name="Oval 867">
              <a:extLst>
                <a:ext uri="{FF2B5EF4-FFF2-40B4-BE49-F238E27FC236}">
                  <a16:creationId xmlns:a16="http://schemas.microsoft.com/office/drawing/2014/main" id="{336E6CD2-A4CC-43E8-BCB2-B54CB00C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585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6" name="Oval 868">
              <a:extLst>
                <a:ext uri="{FF2B5EF4-FFF2-40B4-BE49-F238E27FC236}">
                  <a16:creationId xmlns:a16="http://schemas.microsoft.com/office/drawing/2014/main" id="{20080326-5E3A-4E31-BE22-9C4CB8EF5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109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7" name="Oval 869">
              <a:extLst>
                <a:ext uri="{FF2B5EF4-FFF2-40B4-BE49-F238E27FC236}">
                  <a16:creationId xmlns:a16="http://schemas.microsoft.com/office/drawing/2014/main" id="{A8320930-C2A1-4D78-BB18-1E841D08E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173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8" name="Oval 870">
              <a:extLst>
                <a:ext uri="{FF2B5EF4-FFF2-40B4-BE49-F238E27FC236}">
                  <a16:creationId xmlns:a16="http://schemas.microsoft.com/office/drawing/2014/main" id="{AD429578-835C-4900-BBC8-6232264B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134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39" name="Oval 871">
              <a:extLst>
                <a:ext uri="{FF2B5EF4-FFF2-40B4-BE49-F238E27FC236}">
                  <a16:creationId xmlns:a16="http://schemas.microsoft.com/office/drawing/2014/main" id="{23F4C19C-8095-47D3-A41B-E63698AF6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088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0" name="Oval 872">
              <a:extLst>
                <a:ext uri="{FF2B5EF4-FFF2-40B4-BE49-F238E27FC236}">
                  <a16:creationId xmlns:a16="http://schemas.microsoft.com/office/drawing/2014/main" id="{F3785F95-7673-4A62-8502-F18533EB3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158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1" name="Oval 873">
              <a:extLst>
                <a:ext uri="{FF2B5EF4-FFF2-40B4-BE49-F238E27FC236}">
                  <a16:creationId xmlns:a16="http://schemas.microsoft.com/office/drawing/2014/main" id="{268F626C-FE4C-42C6-9F44-FA24F47E8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37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2" name="Oval 874">
              <a:extLst>
                <a:ext uri="{FF2B5EF4-FFF2-40B4-BE49-F238E27FC236}">
                  <a16:creationId xmlns:a16="http://schemas.microsoft.com/office/drawing/2014/main" id="{A6824EF3-922F-4586-9031-A88EA1C4B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66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3" name="Oval 875">
              <a:extLst>
                <a:ext uri="{FF2B5EF4-FFF2-40B4-BE49-F238E27FC236}">
                  <a16:creationId xmlns:a16="http://schemas.microsoft.com/office/drawing/2014/main" id="{D2683766-A397-4ABC-A54C-D226976C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99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4" name="Oval 876">
              <a:extLst>
                <a:ext uri="{FF2B5EF4-FFF2-40B4-BE49-F238E27FC236}">
                  <a16:creationId xmlns:a16="http://schemas.microsoft.com/office/drawing/2014/main" id="{77BCE02E-DB1D-427C-93A9-6841165EA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369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5" name="Oval 877">
              <a:extLst>
                <a:ext uri="{FF2B5EF4-FFF2-40B4-BE49-F238E27FC236}">
                  <a16:creationId xmlns:a16="http://schemas.microsoft.com/office/drawing/2014/main" id="{7D9FF0B4-5A05-4D43-8F3D-24A47F3A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5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6" name="Oval 878">
              <a:extLst>
                <a:ext uri="{FF2B5EF4-FFF2-40B4-BE49-F238E27FC236}">
                  <a16:creationId xmlns:a16="http://schemas.microsoft.com/office/drawing/2014/main" id="{1224DDAE-C260-46C9-8FC1-469B3178B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1212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7" name="Oval 879">
              <a:extLst>
                <a:ext uri="{FF2B5EF4-FFF2-40B4-BE49-F238E27FC236}">
                  <a16:creationId xmlns:a16="http://schemas.microsoft.com/office/drawing/2014/main" id="{9B135ED0-0406-4955-87DE-BD3813BDE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1900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8" name="Oval 880">
              <a:extLst>
                <a:ext uri="{FF2B5EF4-FFF2-40B4-BE49-F238E27FC236}">
                  <a16:creationId xmlns:a16="http://schemas.microsoft.com/office/drawing/2014/main" id="{070C2107-9B2B-4995-8B62-2B533AE9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1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49" name="Oval 881">
              <a:extLst>
                <a:ext uri="{FF2B5EF4-FFF2-40B4-BE49-F238E27FC236}">
                  <a16:creationId xmlns:a16="http://schemas.microsoft.com/office/drawing/2014/main" id="{F397801C-C160-4457-ABDC-1AB5570D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94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0" name="Oval 882">
              <a:extLst>
                <a:ext uri="{FF2B5EF4-FFF2-40B4-BE49-F238E27FC236}">
                  <a16:creationId xmlns:a16="http://schemas.microsoft.com/office/drawing/2014/main" id="{E94AC304-5378-43C9-92C4-B2797E3F5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1055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1" name="Oval 883">
              <a:extLst>
                <a:ext uri="{FF2B5EF4-FFF2-40B4-BE49-F238E27FC236}">
                  <a16:creationId xmlns:a16="http://schemas.microsoft.com/office/drawing/2014/main" id="{94B2C713-051E-478A-9DA1-6C3338F75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49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2" name="Oval 884">
              <a:extLst>
                <a:ext uri="{FF2B5EF4-FFF2-40B4-BE49-F238E27FC236}">
                  <a16:creationId xmlns:a16="http://schemas.microsoft.com/office/drawing/2014/main" id="{3BCDA6C5-702B-4DD1-B28D-89360093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16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3" name="Oval 885">
              <a:extLst>
                <a:ext uri="{FF2B5EF4-FFF2-40B4-BE49-F238E27FC236}">
                  <a16:creationId xmlns:a16="http://schemas.microsoft.com/office/drawing/2014/main" id="{DF235FAB-2A0C-4F16-9050-AC31920E3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203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4" name="Oval 886">
              <a:extLst>
                <a:ext uri="{FF2B5EF4-FFF2-40B4-BE49-F238E27FC236}">
                  <a16:creationId xmlns:a16="http://schemas.microsoft.com/office/drawing/2014/main" id="{7F960BD4-1798-4817-B58F-78B575AF0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27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5" name="Oval 887">
              <a:extLst>
                <a:ext uri="{FF2B5EF4-FFF2-40B4-BE49-F238E27FC236}">
                  <a16:creationId xmlns:a16="http://schemas.microsoft.com/office/drawing/2014/main" id="{EAF1FD57-BAB9-4190-9BE1-8D77CC1D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75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6" name="Oval 888">
              <a:extLst>
                <a:ext uri="{FF2B5EF4-FFF2-40B4-BE49-F238E27FC236}">
                  <a16:creationId xmlns:a16="http://schemas.microsoft.com/office/drawing/2014/main" id="{8CB8CE6A-5271-42F8-A8C6-8F5CFACDD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207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7" name="Oval 889">
              <a:extLst>
                <a:ext uri="{FF2B5EF4-FFF2-40B4-BE49-F238E27FC236}">
                  <a16:creationId xmlns:a16="http://schemas.microsoft.com/office/drawing/2014/main" id="{ABC47C49-32C1-4716-B21C-B57D7A057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114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8" name="Oval 890">
              <a:extLst>
                <a:ext uri="{FF2B5EF4-FFF2-40B4-BE49-F238E27FC236}">
                  <a16:creationId xmlns:a16="http://schemas.microsoft.com/office/drawing/2014/main" id="{E79FE34E-6FE0-46F4-9B31-37CD7605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424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59" name="Oval 891">
              <a:extLst>
                <a:ext uri="{FF2B5EF4-FFF2-40B4-BE49-F238E27FC236}">
                  <a16:creationId xmlns:a16="http://schemas.microsoft.com/office/drawing/2014/main" id="{DF543414-8C25-4CE6-ABDD-5F93D5543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61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0" name="Oval 892">
              <a:extLst>
                <a:ext uri="{FF2B5EF4-FFF2-40B4-BE49-F238E27FC236}">
                  <a16:creationId xmlns:a16="http://schemas.microsoft.com/office/drawing/2014/main" id="{C346AE16-4167-4B75-A3A3-D3AB848E9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4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1" name="Oval 893">
              <a:extLst>
                <a:ext uri="{FF2B5EF4-FFF2-40B4-BE49-F238E27FC236}">
                  <a16:creationId xmlns:a16="http://schemas.microsoft.com/office/drawing/2014/main" id="{6BD40AEE-F1CD-481E-AF87-4AA41AAED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172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2" name="Oval 894">
              <a:extLst>
                <a:ext uri="{FF2B5EF4-FFF2-40B4-BE49-F238E27FC236}">
                  <a16:creationId xmlns:a16="http://schemas.microsoft.com/office/drawing/2014/main" id="{E7384B87-C78C-4C71-93AC-C6AE7B72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2014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3" name="Oval 895">
              <a:extLst>
                <a:ext uri="{FF2B5EF4-FFF2-40B4-BE49-F238E27FC236}">
                  <a16:creationId xmlns:a16="http://schemas.microsoft.com/office/drawing/2014/main" id="{7ED3529B-C82B-4B88-8D88-6283F429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2263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4" name="Oval 896">
              <a:extLst>
                <a:ext uri="{FF2B5EF4-FFF2-40B4-BE49-F238E27FC236}">
                  <a16:creationId xmlns:a16="http://schemas.microsoft.com/office/drawing/2014/main" id="{B5289663-6CB5-47A8-A8BB-A135C760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213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5" name="Oval 897">
              <a:extLst>
                <a:ext uri="{FF2B5EF4-FFF2-40B4-BE49-F238E27FC236}">
                  <a16:creationId xmlns:a16="http://schemas.microsoft.com/office/drawing/2014/main" id="{11A909AB-B401-4303-B471-C8169404E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1716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6" name="Oval 898">
              <a:extLst>
                <a:ext uri="{FF2B5EF4-FFF2-40B4-BE49-F238E27FC236}">
                  <a16:creationId xmlns:a16="http://schemas.microsoft.com/office/drawing/2014/main" id="{A81B8C01-ADE0-460C-82E5-21A639622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3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7" name="Oval 899">
              <a:extLst>
                <a:ext uri="{FF2B5EF4-FFF2-40B4-BE49-F238E27FC236}">
                  <a16:creationId xmlns:a16="http://schemas.microsoft.com/office/drawing/2014/main" id="{6C5ECC09-5B75-417F-B3A6-D16FED8D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5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8" name="Oval 900">
              <a:extLst>
                <a:ext uri="{FF2B5EF4-FFF2-40B4-BE49-F238E27FC236}">
                  <a16:creationId xmlns:a16="http://schemas.microsoft.com/office/drawing/2014/main" id="{C66774DF-D703-4AF3-AF85-B53CA418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51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69" name="Oval 901">
              <a:extLst>
                <a:ext uri="{FF2B5EF4-FFF2-40B4-BE49-F238E27FC236}">
                  <a16:creationId xmlns:a16="http://schemas.microsoft.com/office/drawing/2014/main" id="{CFA9A8B5-A85D-4279-B4AE-D4DFA621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710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0" name="Oval 902">
              <a:extLst>
                <a:ext uri="{FF2B5EF4-FFF2-40B4-BE49-F238E27FC236}">
                  <a16:creationId xmlns:a16="http://schemas.microsoft.com/office/drawing/2014/main" id="{209D7C8A-27A2-457D-926D-CE57CE4B4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145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1" name="Oval 903">
              <a:extLst>
                <a:ext uri="{FF2B5EF4-FFF2-40B4-BE49-F238E27FC236}">
                  <a16:creationId xmlns:a16="http://schemas.microsoft.com/office/drawing/2014/main" id="{F6B71250-EE1F-45AC-A884-2A3CF6C6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128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2" name="Oval 904">
              <a:extLst>
                <a:ext uri="{FF2B5EF4-FFF2-40B4-BE49-F238E27FC236}">
                  <a16:creationId xmlns:a16="http://schemas.microsoft.com/office/drawing/2014/main" id="{D716398F-BA43-44C9-9F48-96D532343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180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3" name="Oval 905">
              <a:extLst>
                <a:ext uri="{FF2B5EF4-FFF2-40B4-BE49-F238E27FC236}">
                  <a16:creationId xmlns:a16="http://schemas.microsoft.com/office/drawing/2014/main" id="{D7DD79C2-DDF5-453F-85D1-809832447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98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4" name="Oval 906">
              <a:extLst>
                <a:ext uri="{FF2B5EF4-FFF2-40B4-BE49-F238E27FC236}">
                  <a16:creationId xmlns:a16="http://schemas.microsoft.com/office/drawing/2014/main" id="{1D3C9382-D637-491F-BC4B-188727AB6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3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5" name="Oval 907">
              <a:extLst>
                <a:ext uri="{FF2B5EF4-FFF2-40B4-BE49-F238E27FC236}">
                  <a16:creationId xmlns:a16="http://schemas.microsoft.com/office/drawing/2014/main" id="{4C37FD5E-DE9F-43B6-87D5-51E23AD18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7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6" name="Oval 908">
              <a:extLst>
                <a:ext uri="{FF2B5EF4-FFF2-40B4-BE49-F238E27FC236}">
                  <a16:creationId xmlns:a16="http://schemas.microsoft.com/office/drawing/2014/main" id="{D6AA048C-9245-40EE-ABD3-1A36BC51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300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7" name="Oval 909">
              <a:extLst>
                <a:ext uri="{FF2B5EF4-FFF2-40B4-BE49-F238E27FC236}">
                  <a16:creationId xmlns:a16="http://schemas.microsoft.com/office/drawing/2014/main" id="{111BF657-EB93-4487-A2D5-69FD0D8F7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47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8" name="Oval 910">
              <a:extLst>
                <a:ext uri="{FF2B5EF4-FFF2-40B4-BE49-F238E27FC236}">
                  <a16:creationId xmlns:a16="http://schemas.microsoft.com/office/drawing/2014/main" id="{55D7C8BE-5047-4206-8F28-D15463C3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36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79" name="Oval 911">
              <a:extLst>
                <a:ext uri="{FF2B5EF4-FFF2-40B4-BE49-F238E27FC236}">
                  <a16:creationId xmlns:a16="http://schemas.microsoft.com/office/drawing/2014/main" id="{B835EDCD-B731-4412-B2BD-BFABF2027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32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0" name="Oval 912">
              <a:extLst>
                <a:ext uri="{FF2B5EF4-FFF2-40B4-BE49-F238E27FC236}">
                  <a16:creationId xmlns:a16="http://schemas.microsoft.com/office/drawing/2014/main" id="{F8578069-CBC0-4F59-91C3-AE68466F9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14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1" name="Oval 913">
              <a:extLst>
                <a:ext uri="{FF2B5EF4-FFF2-40B4-BE49-F238E27FC236}">
                  <a16:creationId xmlns:a16="http://schemas.microsoft.com/office/drawing/2014/main" id="{A7B0AAA6-AAEB-4B6D-BC41-B440C234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58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2" name="Oval 914">
              <a:extLst>
                <a:ext uri="{FF2B5EF4-FFF2-40B4-BE49-F238E27FC236}">
                  <a16:creationId xmlns:a16="http://schemas.microsoft.com/office/drawing/2014/main" id="{3A7D9DF5-25DD-45E7-B151-FB1E75757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5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3" name="Oval 915">
              <a:extLst>
                <a:ext uri="{FF2B5EF4-FFF2-40B4-BE49-F238E27FC236}">
                  <a16:creationId xmlns:a16="http://schemas.microsoft.com/office/drawing/2014/main" id="{82D1A5D0-84BA-4E64-83BA-6E4A16B4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91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4" name="Oval 916">
              <a:extLst>
                <a:ext uri="{FF2B5EF4-FFF2-40B4-BE49-F238E27FC236}">
                  <a16:creationId xmlns:a16="http://schemas.microsoft.com/office/drawing/2014/main" id="{0E7B441F-255F-40B0-A927-0C59C7E8A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1548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5" name="Oval 917">
              <a:extLst>
                <a:ext uri="{FF2B5EF4-FFF2-40B4-BE49-F238E27FC236}">
                  <a16:creationId xmlns:a16="http://schemas.microsoft.com/office/drawing/2014/main" id="{A4847E13-8B00-4C72-8F62-300259E4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67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6" name="Oval 918">
              <a:extLst>
                <a:ext uri="{FF2B5EF4-FFF2-40B4-BE49-F238E27FC236}">
                  <a16:creationId xmlns:a16="http://schemas.microsoft.com/office/drawing/2014/main" id="{A4A47F87-46C7-462D-847E-DE5FC6A7A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109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7" name="Oval 919">
              <a:extLst>
                <a:ext uri="{FF2B5EF4-FFF2-40B4-BE49-F238E27FC236}">
                  <a16:creationId xmlns:a16="http://schemas.microsoft.com/office/drawing/2014/main" id="{C3AC699B-A243-4BDD-BE8C-12ACFEDE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1175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8" name="Oval 920">
              <a:extLst>
                <a:ext uri="{FF2B5EF4-FFF2-40B4-BE49-F238E27FC236}">
                  <a16:creationId xmlns:a16="http://schemas.microsoft.com/office/drawing/2014/main" id="{76E63EBE-55CC-43B3-A600-111C86590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9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89" name="Oval 921">
              <a:extLst>
                <a:ext uri="{FF2B5EF4-FFF2-40B4-BE49-F238E27FC236}">
                  <a16:creationId xmlns:a16="http://schemas.microsoft.com/office/drawing/2014/main" id="{F30C2E8A-9F5A-47C7-8DF1-8DB6A7DBA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124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0" name="Oval 922">
              <a:extLst>
                <a:ext uri="{FF2B5EF4-FFF2-40B4-BE49-F238E27FC236}">
                  <a16:creationId xmlns:a16="http://schemas.microsoft.com/office/drawing/2014/main" id="{FBC8807B-2E96-42F5-83E0-B03513302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3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1" name="Oval 923">
              <a:extLst>
                <a:ext uri="{FF2B5EF4-FFF2-40B4-BE49-F238E27FC236}">
                  <a16:creationId xmlns:a16="http://schemas.microsoft.com/office/drawing/2014/main" id="{906D53E0-F4D4-457A-86BB-970B64B15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09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2" name="Oval 924">
              <a:extLst>
                <a:ext uri="{FF2B5EF4-FFF2-40B4-BE49-F238E27FC236}">
                  <a16:creationId xmlns:a16="http://schemas.microsoft.com/office/drawing/2014/main" id="{DC4794F7-EDE7-464C-B22E-84422FC0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1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3" name="Oval 925">
              <a:extLst>
                <a:ext uri="{FF2B5EF4-FFF2-40B4-BE49-F238E27FC236}">
                  <a16:creationId xmlns:a16="http://schemas.microsoft.com/office/drawing/2014/main" id="{BB2787A3-AA31-409C-BFEA-564C7E91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165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4" name="Oval 926">
              <a:extLst>
                <a:ext uri="{FF2B5EF4-FFF2-40B4-BE49-F238E27FC236}">
                  <a16:creationId xmlns:a16="http://schemas.microsoft.com/office/drawing/2014/main" id="{B063E49A-713D-47D5-939F-EABD2A4CA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83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5" name="Oval 927">
              <a:extLst>
                <a:ext uri="{FF2B5EF4-FFF2-40B4-BE49-F238E27FC236}">
                  <a16:creationId xmlns:a16="http://schemas.microsoft.com/office/drawing/2014/main" id="{7DB812E2-C061-4BAC-A332-04137BFA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98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6" name="Oval 928">
              <a:extLst>
                <a:ext uri="{FF2B5EF4-FFF2-40B4-BE49-F238E27FC236}">
                  <a16:creationId xmlns:a16="http://schemas.microsoft.com/office/drawing/2014/main" id="{810D5256-AF33-4FB0-B2FF-67C130F0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779"/>
              <a:ext cx="27" cy="2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7" name="Oval 929">
              <a:extLst>
                <a:ext uri="{FF2B5EF4-FFF2-40B4-BE49-F238E27FC236}">
                  <a16:creationId xmlns:a16="http://schemas.microsoft.com/office/drawing/2014/main" id="{E298213C-26C5-4DA2-9935-4A5AC0838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22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8" name="Oval 930">
              <a:extLst>
                <a:ext uri="{FF2B5EF4-FFF2-40B4-BE49-F238E27FC236}">
                  <a16:creationId xmlns:a16="http://schemas.microsoft.com/office/drawing/2014/main" id="{2F7A75FB-E080-49C9-A795-97A55F2F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75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99" name="Oval 931">
              <a:extLst>
                <a:ext uri="{FF2B5EF4-FFF2-40B4-BE49-F238E27FC236}">
                  <a16:creationId xmlns:a16="http://schemas.microsoft.com/office/drawing/2014/main" id="{431E6D3D-92B8-46FC-ACA2-44B3DC4B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959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0" name="Oval 932">
              <a:extLst>
                <a:ext uri="{FF2B5EF4-FFF2-40B4-BE49-F238E27FC236}">
                  <a16:creationId xmlns:a16="http://schemas.microsoft.com/office/drawing/2014/main" id="{082E476C-D876-42B6-8287-2E43F6EFA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86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1" name="Oval 933">
              <a:extLst>
                <a:ext uri="{FF2B5EF4-FFF2-40B4-BE49-F238E27FC236}">
                  <a16:creationId xmlns:a16="http://schemas.microsoft.com/office/drawing/2014/main" id="{5C63B06A-71F3-4C6F-BC52-C5843C2AF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54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2" name="Oval 934">
              <a:extLst>
                <a:ext uri="{FF2B5EF4-FFF2-40B4-BE49-F238E27FC236}">
                  <a16:creationId xmlns:a16="http://schemas.microsoft.com/office/drawing/2014/main" id="{726366AA-C79B-4E01-8950-88EF30D7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199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3" name="Oval 935">
              <a:extLst>
                <a:ext uri="{FF2B5EF4-FFF2-40B4-BE49-F238E27FC236}">
                  <a16:creationId xmlns:a16="http://schemas.microsoft.com/office/drawing/2014/main" id="{7763C84E-F445-458E-976E-7561090C5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79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4" name="Oval 936">
              <a:extLst>
                <a:ext uri="{FF2B5EF4-FFF2-40B4-BE49-F238E27FC236}">
                  <a16:creationId xmlns:a16="http://schemas.microsoft.com/office/drawing/2014/main" id="{BEC58419-00D7-43CF-A308-EB29A8ACD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206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5" name="Oval 937">
              <a:extLst>
                <a:ext uri="{FF2B5EF4-FFF2-40B4-BE49-F238E27FC236}">
                  <a16:creationId xmlns:a16="http://schemas.microsoft.com/office/drawing/2014/main" id="{52E963CD-01D5-4522-A445-B475195E0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41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6" name="Oval 938">
              <a:extLst>
                <a:ext uri="{FF2B5EF4-FFF2-40B4-BE49-F238E27FC236}">
                  <a16:creationId xmlns:a16="http://schemas.microsoft.com/office/drawing/2014/main" id="{17C96F8C-F5DA-4726-9430-1DACEE406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224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7" name="Oval 939">
              <a:extLst>
                <a:ext uri="{FF2B5EF4-FFF2-40B4-BE49-F238E27FC236}">
                  <a16:creationId xmlns:a16="http://schemas.microsoft.com/office/drawing/2014/main" id="{505C9F36-8E52-4281-8776-E87B72C3D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3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8" name="Oval 940">
              <a:extLst>
                <a:ext uri="{FF2B5EF4-FFF2-40B4-BE49-F238E27FC236}">
                  <a16:creationId xmlns:a16="http://schemas.microsoft.com/office/drawing/2014/main" id="{BC0C0121-546D-41F8-AFFF-48CD526D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41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09" name="Oval 941">
              <a:extLst>
                <a:ext uri="{FF2B5EF4-FFF2-40B4-BE49-F238E27FC236}">
                  <a16:creationId xmlns:a16="http://schemas.microsoft.com/office/drawing/2014/main" id="{19E8F9C6-A12E-457B-8308-5DEF93A5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91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0" name="Oval 942">
              <a:extLst>
                <a:ext uri="{FF2B5EF4-FFF2-40B4-BE49-F238E27FC236}">
                  <a16:creationId xmlns:a16="http://schemas.microsoft.com/office/drawing/2014/main" id="{EECE6346-96E5-4B21-8816-3AAF86BD1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1878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1" name="Oval 943">
              <a:extLst>
                <a:ext uri="{FF2B5EF4-FFF2-40B4-BE49-F238E27FC236}">
                  <a16:creationId xmlns:a16="http://schemas.microsoft.com/office/drawing/2014/main" id="{B5ADE249-BF15-496E-9C27-776F3AA57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75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2" name="Oval 944">
              <a:extLst>
                <a:ext uri="{FF2B5EF4-FFF2-40B4-BE49-F238E27FC236}">
                  <a16:creationId xmlns:a16="http://schemas.microsoft.com/office/drawing/2014/main" id="{63EF7BA6-380F-45F8-8DD9-590A5B5F6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7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3" name="Oval 945">
              <a:extLst>
                <a:ext uri="{FF2B5EF4-FFF2-40B4-BE49-F238E27FC236}">
                  <a16:creationId xmlns:a16="http://schemas.microsoft.com/office/drawing/2014/main" id="{0022FC51-B93A-40C3-B49F-5FB4F65BF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127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4" name="Oval 946">
              <a:extLst>
                <a:ext uri="{FF2B5EF4-FFF2-40B4-BE49-F238E27FC236}">
                  <a16:creationId xmlns:a16="http://schemas.microsoft.com/office/drawing/2014/main" id="{C0747C67-571A-4BF8-BB87-4965009E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60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5" name="Oval 947">
              <a:extLst>
                <a:ext uri="{FF2B5EF4-FFF2-40B4-BE49-F238E27FC236}">
                  <a16:creationId xmlns:a16="http://schemas.microsoft.com/office/drawing/2014/main" id="{7087E727-7EBC-4F83-9B58-F30E780C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184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6" name="Oval 948">
              <a:extLst>
                <a:ext uri="{FF2B5EF4-FFF2-40B4-BE49-F238E27FC236}">
                  <a16:creationId xmlns:a16="http://schemas.microsoft.com/office/drawing/2014/main" id="{4058D138-9700-4ED1-AD21-28142FA8F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39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7" name="Oval 949">
              <a:extLst>
                <a:ext uri="{FF2B5EF4-FFF2-40B4-BE49-F238E27FC236}">
                  <a16:creationId xmlns:a16="http://schemas.microsoft.com/office/drawing/2014/main" id="{65C92C92-4DD2-47DD-AE2E-CD89053D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123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8" name="Oval 950">
              <a:extLst>
                <a:ext uri="{FF2B5EF4-FFF2-40B4-BE49-F238E27FC236}">
                  <a16:creationId xmlns:a16="http://schemas.microsoft.com/office/drawing/2014/main" id="{2A70340C-647E-4CF7-86D4-0107C5122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21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19" name="Oval 951">
              <a:extLst>
                <a:ext uri="{FF2B5EF4-FFF2-40B4-BE49-F238E27FC236}">
                  <a16:creationId xmlns:a16="http://schemas.microsoft.com/office/drawing/2014/main" id="{FD1B3DFD-D9B6-40A3-9DEA-0C0115558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15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0" name="Oval 952">
              <a:extLst>
                <a:ext uri="{FF2B5EF4-FFF2-40B4-BE49-F238E27FC236}">
                  <a16:creationId xmlns:a16="http://schemas.microsoft.com/office/drawing/2014/main" id="{07F779E6-5113-4CFC-B568-BB6D6B95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90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1" name="Oval 953">
              <a:extLst>
                <a:ext uri="{FF2B5EF4-FFF2-40B4-BE49-F238E27FC236}">
                  <a16:creationId xmlns:a16="http://schemas.microsoft.com/office/drawing/2014/main" id="{876ECBF1-1FB3-420C-AB9A-90814B373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20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2" name="Oval 954">
              <a:extLst>
                <a:ext uri="{FF2B5EF4-FFF2-40B4-BE49-F238E27FC236}">
                  <a16:creationId xmlns:a16="http://schemas.microsoft.com/office/drawing/2014/main" id="{B7619B49-45FD-448E-AB48-8D4631430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1537"/>
              <a:ext cx="28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3" name="Oval 955">
              <a:extLst>
                <a:ext uri="{FF2B5EF4-FFF2-40B4-BE49-F238E27FC236}">
                  <a16:creationId xmlns:a16="http://schemas.microsoft.com/office/drawing/2014/main" id="{3A443768-5B5B-4257-8919-941CB730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18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4" name="Oval 956">
              <a:extLst>
                <a:ext uri="{FF2B5EF4-FFF2-40B4-BE49-F238E27FC236}">
                  <a16:creationId xmlns:a16="http://schemas.microsoft.com/office/drawing/2014/main" id="{F9D9939E-29F2-48D8-A06A-F39439617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153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5" name="Oval 957">
              <a:extLst>
                <a:ext uri="{FF2B5EF4-FFF2-40B4-BE49-F238E27FC236}">
                  <a16:creationId xmlns:a16="http://schemas.microsoft.com/office/drawing/2014/main" id="{92AD0E7F-11EE-4D6D-9374-47D7D97A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169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6" name="Oval 958">
              <a:extLst>
                <a:ext uri="{FF2B5EF4-FFF2-40B4-BE49-F238E27FC236}">
                  <a16:creationId xmlns:a16="http://schemas.microsoft.com/office/drawing/2014/main" id="{1276C2A4-C93B-4818-8709-BAB520CC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1" y="1332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7" name="Oval 959">
              <a:extLst>
                <a:ext uri="{FF2B5EF4-FFF2-40B4-BE49-F238E27FC236}">
                  <a16:creationId xmlns:a16="http://schemas.microsoft.com/office/drawing/2014/main" id="{995C7555-9838-400C-B94D-6EF256C6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60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8" name="Oval 960">
              <a:extLst>
                <a:ext uri="{FF2B5EF4-FFF2-40B4-BE49-F238E27FC236}">
                  <a16:creationId xmlns:a16="http://schemas.microsoft.com/office/drawing/2014/main" id="{370E7B45-4129-47A8-A929-5FEC90D44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62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29" name="Oval 961">
              <a:extLst>
                <a:ext uri="{FF2B5EF4-FFF2-40B4-BE49-F238E27FC236}">
                  <a16:creationId xmlns:a16="http://schemas.microsoft.com/office/drawing/2014/main" id="{6AB08BF3-A904-4D72-9280-EE658C380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11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0" name="Oval 962">
              <a:extLst>
                <a:ext uri="{FF2B5EF4-FFF2-40B4-BE49-F238E27FC236}">
                  <a16:creationId xmlns:a16="http://schemas.microsoft.com/office/drawing/2014/main" id="{30C0AD85-7EC6-440D-A9AC-CD75D52CD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48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1" name="Oval 963">
              <a:extLst>
                <a:ext uri="{FF2B5EF4-FFF2-40B4-BE49-F238E27FC236}">
                  <a16:creationId xmlns:a16="http://schemas.microsoft.com/office/drawing/2014/main" id="{A2D00BBC-E3B1-40EB-B3C8-34EFA90C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24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2" name="Oval 964">
              <a:extLst>
                <a:ext uri="{FF2B5EF4-FFF2-40B4-BE49-F238E27FC236}">
                  <a16:creationId xmlns:a16="http://schemas.microsoft.com/office/drawing/2014/main" id="{7FF8C2B8-0407-4A2F-99CB-7F0734A1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3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3" name="Oval 965">
              <a:extLst>
                <a:ext uri="{FF2B5EF4-FFF2-40B4-BE49-F238E27FC236}">
                  <a16:creationId xmlns:a16="http://schemas.microsoft.com/office/drawing/2014/main" id="{985985F1-9A62-41D4-8202-62F91EEB9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77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4" name="Oval 966">
              <a:extLst>
                <a:ext uri="{FF2B5EF4-FFF2-40B4-BE49-F238E27FC236}">
                  <a16:creationId xmlns:a16="http://schemas.microsoft.com/office/drawing/2014/main" id="{54A2E202-06AB-4042-8946-F65D5B10E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38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5" name="Oval 967">
              <a:extLst>
                <a:ext uri="{FF2B5EF4-FFF2-40B4-BE49-F238E27FC236}">
                  <a16:creationId xmlns:a16="http://schemas.microsoft.com/office/drawing/2014/main" id="{678D5036-E736-4E60-A911-626BF6DB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61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6" name="Oval 968">
              <a:extLst>
                <a:ext uri="{FF2B5EF4-FFF2-40B4-BE49-F238E27FC236}">
                  <a16:creationId xmlns:a16="http://schemas.microsoft.com/office/drawing/2014/main" id="{B8869B01-909C-42C0-8F24-16D46BADE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97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7" name="Oval 969">
              <a:extLst>
                <a:ext uri="{FF2B5EF4-FFF2-40B4-BE49-F238E27FC236}">
                  <a16:creationId xmlns:a16="http://schemas.microsoft.com/office/drawing/2014/main" id="{5380864D-0762-4E46-8B9E-7F7DE8D4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494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8" name="Oval 970">
              <a:extLst>
                <a:ext uri="{FF2B5EF4-FFF2-40B4-BE49-F238E27FC236}">
                  <a16:creationId xmlns:a16="http://schemas.microsoft.com/office/drawing/2014/main" id="{4BE5F44F-71EE-4643-BC81-22D8D143D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56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39" name="Oval 971">
              <a:extLst>
                <a:ext uri="{FF2B5EF4-FFF2-40B4-BE49-F238E27FC236}">
                  <a16:creationId xmlns:a16="http://schemas.microsoft.com/office/drawing/2014/main" id="{5C5C6361-80D7-497D-AEC8-B3221FF2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73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0" name="Oval 972">
              <a:extLst>
                <a:ext uri="{FF2B5EF4-FFF2-40B4-BE49-F238E27FC236}">
                  <a16:creationId xmlns:a16="http://schemas.microsoft.com/office/drawing/2014/main" id="{AF0540AB-99A5-4B37-A598-25435A970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5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1" name="Oval 973">
              <a:extLst>
                <a:ext uri="{FF2B5EF4-FFF2-40B4-BE49-F238E27FC236}">
                  <a16:creationId xmlns:a16="http://schemas.microsoft.com/office/drawing/2014/main" id="{EDB78784-3535-4FC1-A1ED-8831D83B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184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2" name="Oval 974">
              <a:extLst>
                <a:ext uri="{FF2B5EF4-FFF2-40B4-BE49-F238E27FC236}">
                  <a16:creationId xmlns:a16="http://schemas.microsoft.com/office/drawing/2014/main" id="{4CF00447-B5BD-450E-AE90-E5D51D952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92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3" name="Oval 975">
              <a:extLst>
                <a:ext uri="{FF2B5EF4-FFF2-40B4-BE49-F238E27FC236}">
                  <a16:creationId xmlns:a16="http://schemas.microsoft.com/office/drawing/2014/main" id="{6C387145-C75B-4317-91EE-F5F39D40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209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4" name="Oval 976">
              <a:extLst>
                <a:ext uri="{FF2B5EF4-FFF2-40B4-BE49-F238E27FC236}">
                  <a16:creationId xmlns:a16="http://schemas.microsoft.com/office/drawing/2014/main" id="{0A6B24AF-0415-470B-B651-926E181DE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073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5" name="Oval 977">
              <a:extLst>
                <a:ext uri="{FF2B5EF4-FFF2-40B4-BE49-F238E27FC236}">
                  <a16:creationId xmlns:a16="http://schemas.microsoft.com/office/drawing/2014/main" id="{E21C00EE-2214-42F4-8354-A81AC67E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212"/>
              <a:ext cx="27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6" name="Oval 978">
              <a:extLst>
                <a:ext uri="{FF2B5EF4-FFF2-40B4-BE49-F238E27FC236}">
                  <a16:creationId xmlns:a16="http://schemas.microsoft.com/office/drawing/2014/main" id="{2B94BB04-9200-4FF2-8DD7-CA81AAD95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181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7" name="Oval 979">
              <a:extLst>
                <a:ext uri="{FF2B5EF4-FFF2-40B4-BE49-F238E27FC236}">
                  <a16:creationId xmlns:a16="http://schemas.microsoft.com/office/drawing/2014/main" id="{6261A8C4-1923-4638-9A4E-8D4EB26F3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7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8" name="Oval 980">
              <a:extLst>
                <a:ext uri="{FF2B5EF4-FFF2-40B4-BE49-F238E27FC236}">
                  <a16:creationId xmlns:a16="http://schemas.microsoft.com/office/drawing/2014/main" id="{2CD2EEB1-8645-43E6-883D-537096958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1775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49" name="Oval 981">
              <a:extLst>
                <a:ext uri="{FF2B5EF4-FFF2-40B4-BE49-F238E27FC236}">
                  <a16:creationId xmlns:a16="http://schemas.microsoft.com/office/drawing/2014/main" id="{989DDC4D-419F-40AB-9415-C98019FE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26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0" name="Oval 982">
              <a:extLst>
                <a:ext uri="{FF2B5EF4-FFF2-40B4-BE49-F238E27FC236}">
                  <a16:creationId xmlns:a16="http://schemas.microsoft.com/office/drawing/2014/main" id="{05E78056-3E73-4BE0-80D8-EACE311AD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52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1" name="Oval 983">
              <a:extLst>
                <a:ext uri="{FF2B5EF4-FFF2-40B4-BE49-F238E27FC236}">
                  <a16:creationId xmlns:a16="http://schemas.microsoft.com/office/drawing/2014/main" id="{9E6CCD8A-79E8-494B-B013-25B5C1BA3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2" name="Oval 984">
              <a:extLst>
                <a:ext uri="{FF2B5EF4-FFF2-40B4-BE49-F238E27FC236}">
                  <a16:creationId xmlns:a16="http://schemas.microsoft.com/office/drawing/2014/main" id="{4C5B4F99-7BE2-4476-8404-21D6CA28A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218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3" name="Oval 985">
              <a:extLst>
                <a:ext uri="{FF2B5EF4-FFF2-40B4-BE49-F238E27FC236}">
                  <a16:creationId xmlns:a16="http://schemas.microsoft.com/office/drawing/2014/main" id="{E67348D6-B278-4870-8EA0-4AB956510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2154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4" name="Oval 986">
              <a:extLst>
                <a:ext uri="{FF2B5EF4-FFF2-40B4-BE49-F238E27FC236}">
                  <a16:creationId xmlns:a16="http://schemas.microsoft.com/office/drawing/2014/main" id="{B2A94DBB-A986-4AE0-A455-FD8A5D7D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489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5" name="Oval 987">
              <a:extLst>
                <a:ext uri="{FF2B5EF4-FFF2-40B4-BE49-F238E27FC236}">
                  <a16:creationId xmlns:a16="http://schemas.microsoft.com/office/drawing/2014/main" id="{DDE7B847-F261-42F7-9B03-DAA79EBF0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2187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6" name="Oval 988">
              <a:extLst>
                <a:ext uri="{FF2B5EF4-FFF2-40B4-BE49-F238E27FC236}">
                  <a16:creationId xmlns:a16="http://schemas.microsoft.com/office/drawing/2014/main" id="{27920270-4F32-4F4E-A214-C9CBE149D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931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7" name="Oval 989">
              <a:extLst>
                <a:ext uri="{FF2B5EF4-FFF2-40B4-BE49-F238E27FC236}">
                  <a16:creationId xmlns:a16="http://schemas.microsoft.com/office/drawing/2014/main" id="{D142FA8B-7EA2-4463-8084-D9A4C03E7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5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8" name="Oval 990">
              <a:extLst>
                <a:ext uri="{FF2B5EF4-FFF2-40B4-BE49-F238E27FC236}">
                  <a16:creationId xmlns:a16="http://schemas.microsoft.com/office/drawing/2014/main" id="{B29540A2-78AF-446E-8B1C-F8EB6F29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126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59" name="Oval 991">
              <a:extLst>
                <a:ext uri="{FF2B5EF4-FFF2-40B4-BE49-F238E27FC236}">
                  <a16:creationId xmlns:a16="http://schemas.microsoft.com/office/drawing/2014/main" id="{FE5B69AB-ACF0-4C91-A4C6-096FD90C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14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0" name="Oval 992">
              <a:extLst>
                <a:ext uri="{FF2B5EF4-FFF2-40B4-BE49-F238E27FC236}">
                  <a16:creationId xmlns:a16="http://schemas.microsoft.com/office/drawing/2014/main" id="{091E7666-0CB8-4E89-8BE5-D1BA786A5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38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1" name="Oval 993">
              <a:extLst>
                <a:ext uri="{FF2B5EF4-FFF2-40B4-BE49-F238E27FC236}">
                  <a16:creationId xmlns:a16="http://schemas.microsoft.com/office/drawing/2014/main" id="{5B0AA5AA-29C5-4C0A-9CB6-DE2173EC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13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2" name="Oval 994">
              <a:extLst>
                <a:ext uri="{FF2B5EF4-FFF2-40B4-BE49-F238E27FC236}">
                  <a16:creationId xmlns:a16="http://schemas.microsoft.com/office/drawing/2014/main" id="{45934C09-052B-44E5-8AF1-644368A64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11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3" name="Oval 995">
              <a:extLst>
                <a:ext uri="{FF2B5EF4-FFF2-40B4-BE49-F238E27FC236}">
                  <a16:creationId xmlns:a16="http://schemas.microsoft.com/office/drawing/2014/main" id="{C25294B0-9F0B-4BBD-A705-68F9F345F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67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4" name="Oval 996">
              <a:extLst>
                <a:ext uri="{FF2B5EF4-FFF2-40B4-BE49-F238E27FC236}">
                  <a16:creationId xmlns:a16="http://schemas.microsoft.com/office/drawing/2014/main" id="{EA16E745-95DA-48BA-A8FE-54D677269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019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5" name="Oval 997">
              <a:extLst>
                <a:ext uri="{FF2B5EF4-FFF2-40B4-BE49-F238E27FC236}">
                  <a16:creationId xmlns:a16="http://schemas.microsoft.com/office/drawing/2014/main" id="{E5C8E7D5-21B2-46BC-900D-4F19FECE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1802"/>
              <a:ext cx="28" cy="2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6" name="Oval 998">
              <a:extLst>
                <a:ext uri="{FF2B5EF4-FFF2-40B4-BE49-F238E27FC236}">
                  <a16:creationId xmlns:a16="http://schemas.microsoft.com/office/drawing/2014/main" id="{60CFB85E-C14B-41D2-8B35-A63A3E1D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73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7" name="Oval 999">
              <a:extLst>
                <a:ext uri="{FF2B5EF4-FFF2-40B4-BE49-F238E27FC236}">
                  <a16:creationId xmlns:a16="http://schemas.microsoft.com/office/drawing/2014/main" id="{098F8F3B-6FE3-426D-B96F-4E81167D4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166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8" name="Oval 1000">
              <a:extLst>
                <a:ext uri="{FF2B5EF4-FFF2-40B4-BE49-F238E27FC236}">
                  <a16:creationId xmlns:a16="http://schemas.microsoft.com/office/drawing/2014/main" id="{F4777EDC-C96A-4DB0-8BDF-FBC891C1A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635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69" name="Oval 1001">
              <a:extLst>
                <a:ext uri="{FF2B5EF4-FFF2-40B4-BE49-F238E27FC236}">
                  <a16:creationId xmlns:a16="http://schemas.microsoft.com/office/drawing/2014/main" id="{6A926461-C123-4CEE-90D8-80B03F523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47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70" name="Oval 1002">
              <a:extLst>
                <a:ext uri="{FF2B5EF4-FFF2-40B4-BE49-F238E27FC236}">
                  <a16:creationId xmlns:a16="http://schemas.microsoft.com/office/drawing/2014/main" id="{9FA24196-BE16-4929-82A9-4CA44D0B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861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71" name="Oval 1003">
              <a:extLst>
                <a:ext uri="{FF2B5EF4-FFF2-40B4-BE49-F238E27FC236}">
                  <a16:creationId xmlns:a16="http://schemas.microsoft.com/office/drawing/2014/main" id="{3D8F2E83-CEDE-4BDD-AA41-FEABA184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840"/>
              <a:ext cx="28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72" name="Oval 1004">
              <a:extLst>
                <a:ext uri="{FF2B5EF4-FFF2-40B4-BE49-F238E27FC236}">
                  <a16:creationId xmlns:a16="http://schemas.microsoft.com/office/drawing/2014/main" id="{EE005AB7-FBB0-4ED1-A823-230872926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786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73" name="Oval 1005">
              <a:extLst>
                <a:ext uri="{FF2B5EF4-FFF2-40B4-BE49-F238E27FC236}">
                  <a16:creationId xmlns:a16="http://schemas.microsoft.com/office/drawing/2014/main" id="{C45FE403-239E-48B7-9D61-FA305D76B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980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74" name="Oval 1006">
              <a:extLst>
                <a:ext uri="{FF2B5EF4-FFF2-40B4-BE49-F238E27FC236}">
                  <a16:creationId xmlns:a16="http://schemas.microsoft.com/office/drawing/2014/main" id="{AB7684E0-F29D-4951-B1F2-4C2FA33A2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742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75" name="Oval 1007">
              <a:extLst>
                <a:ext uri="{FF2B5EF4-FFF2-40B4-BE49-F238E27FC236}">
                  <a16:creationId xmlns:a16="http://schemas.microsoft.com/office/drawing/2014/main" id="{6C36C30A-D0B7-43A5-9805-E6448059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1808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76" name="Oval 1008">
              <a:extLst>
                <a:ext uri="{FF2B5EF4-FFF2-40B4-BE49-F238E27FC236}">
                  <a16:creationId xmlns:a16="http://schemas.microsoft.com/office/drawing/2014/main" id="{4A2EAF25-D73B-4DA8-A75B-4F1657FC5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2198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77" name="Oval 1009">
              <a:extLst>
                <a:ext uri="{FF2B5EF4-FFF2-40B4-BE49-F238E27FC236}">
                  <a16:creationId xmlns:a16="http://schemas.microsoft.com/office/drawing/2014/main" id="{041CCB11-6020-4A5A-AF4D-D2526A3A4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397"/>
              <a:ext cx="27" cy="2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179" name="Oval 1011">
            <a:extLst>
              <a:ext uri="{FF2B5EF4-FFF2-40B4-BE49-F238E27FC236}">
                <a16:creationId xmlns:a16="http://schemas.microsoft.com/office/drawing/2014/main" id="{563FD7C0-54FD-448A-A1D4-6FFF995C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63" y="28527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0" name="Oval 1012">
            <a:extLst>
              <a:ext uri="{FF2B5EF4-FFF2-40B4-BE49-F238E27FC236}">
                <a16:creationId xmlns:a16="http://schemas.microsoft.com/office/drawing/2014/main" id="{CF84B595-674B-43EC-A8F7-3BA800C8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2517776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1" name="Oval 1013">
            <a:extLst>
              <a:ext uri="{FF2B5EF4-FFF2-40B4-BE49-F238E27FC236}">
                <a16:creationId xmlns:a16="http://schemas.microsoft.com/office/drawing/2014/main" id="{7EBF92D3-E398-4C55-A1D6-F249F1BB5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6" y="25352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2" name="Oval 1014">
            <a:extLst>
              <a:ext uri="{FF2B5EF4-FFF2-40B4-BE49-F238E27FC236}">
                <a16:creationId xmlns:a16="http://schemas.microsoft.com/office/drawing/2014/main" id="{542D83AE-5805-402D-8C95-1A2029C7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3114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3" name="Oval 1015">
            <a:extLst>
              <a:ext uri="{FF2B5EF4-FFF2-40B4-BE49-F238E27FC236}">
                <a16:creationId xmlns:a16="http://schemas.microsoft.com/office/drawing/2014/main" id="{0072E16D-B689-49A8-B727-9BCFD964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8" y="31702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4" name="Oval 1016">
            <a:extLst>
              <a:ext uri="{FF2B5EF4-FFF2-40B4-BE49-F238E27FC236}">
                <a16:creationId xmlns:a16="http://schemas.microsoft.com/office/drawing/2014/main" id="{6A4A0492-8D18-43B0-8898-4473953F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354263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5" name="Oval 1017">
            <a:extLst>
              <a:ext uri="{FF2B5EF4-FFF2-40B4-BE49-F238E27FC236}">
                <a16:creationId xmlns:a16="http://schemas.microsoft.com/office/drawing/2014/main" id="{44EF2371-D06E-4D95-ACCC-FC6BDE1E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6" y="2698751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6" name="Oval 1018">
            <a:extLst>
              <a:ext uri="{FF2B5EF4-FFF2-40B4-BE49-F238E27FC236}">
                <a16:creationId xmlns:a16="http://schemas.microsoft.com/office/drawing/2014/main" id="{5DCA1C8D-6C02-4E39-ABE2-12AC1A35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326548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7" name="Oval 1019">
            <a:extLst>
              <a:ext uri="{FF2B5EF4-FFF2-40B4-BE49-F238E27FC236}">
                <a16:creationId xmlns:a16="http://schemas.microsoft.com/office/drawing/2014/main" id="{E8D293AB-0878-411B-9566-A0D61223E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2552701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8" name="Oval 1020">
            <a:extLst>
              <a:ext uri="{FF2B5EF4-FFF2-40B4-BE49-F238E27FC236}">
                <a16:creationId xmlns:a16="http://schemas.microsoft.com/office/drawing/2014/main" id="{F8E54328-3592-4DFA-BCF9-AD364CA0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1" y="3033713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89" name="Oval 1021">
            <a:extLst>
              <a:ext uri="{FF2B5EF4-FFF2-40B4-BE49-F238E27FC236}">
                <a16:creationId xmlns:a16="http://schemas.microsoft.com/office/drawing/2014/main" id="{B8A4CF1D-D7FA-44A2-9292-9145E624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962026"/>
            <a:ext cx="42862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0" name="Oval 1022">
            <a:extLst>
              <a:ext uri="{FF2B5EF4-FFF2-40B4-BE49-F238E27FC236}">
                <a16:creationId xmlns:a16="http://schemas.microsoft.com/office/drawing/2014/main" id="{CF1A9F24-42DE-4DE4-95F2-CC4556A2B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6" y="2449513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1" name="Oval 1023">
            <a:extLst>
              <a:ext uri="{FF2B5EF4-FFF2-40B4-BE49-F238E27FC236}">
                <a16:creationId xmlns:a16="http://schemas.microsoft.com/office/drawing/2014/main" id="{53EFE9BF-7B6B-42CA-91E7-1A17E54C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363" y="25352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2" name="Oval 1024">
            <a:extLst>
              <a:ext uri="{FF2B5EF4-FFF2-40B4-BE49-F238E27FC236}">
                <a16:creationId xmlns:a16="http://schemas.microsoft.com/office/drawing/2014/main" id="{0A0D6932-014D-4FDC-8D97-295212E4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1" y="26035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3" name="Oval 1025">
            <a:extLst>
              <a:ext uri="{FF2B5EF4-FFF2-40B4-BE49-F238E27FC236}">
                <a16:creationId xmlns:a16="http://schemas.microsoft.com/office/drawing/2014/main" id="{88D67F2E-AD6E-44ED-AC08-5CAC40C2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543176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4" name="Oval 1026">
            <a:extLst>
              <a:ext uri="{FF2B5EF4-FFF2-40B4-BE49-F238E27FC236}">
                <a16:creationId xmlns:a16="http://schemas.microsoft.com/office/drawing/2014/main" id="{6920C67F-2806-46D4-913D-58F17996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1838326"/>
            <a:ext cx="42862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5" name="Oval 1027">
            <a:extLst>
              <a:ext uri="{FF2B5EF4-FFF2-40B4-BE49-F238E27FC236}">
                <a16:creationId xmlns:a16="http://schemas.microsoft.com/office/drawing/2014/main" id="{92F2AA6A-694C-4CC2-829F-441F2460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6" y="3213101"/>
            <a:ext cx="42863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6" name="Oval 1028">
            <a:extLst>
              <a:ext uri="{FF2B5EF4-FFF2-40B4-BE49-F238E27FC236}">
                <a16:creationId xmlns:a16="http://schemas.microsoft.com/office/drawing/2014/main" id="{48C9979A-3A12-4F12-89AE-D8BF13B3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8" y="2887663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7" name="Oval 1029">
            <a:extLst>
              <a:ext uri="{FF2B5EF4-FFF2-40B4-BE49-F238E27FC236}">
                <a16:creationId xmlns:a16="http://schemas.microsoft.com/office/drawing/2014/main" id="{D1B174CA-2548-419E-B5F2-F2ED7833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1941513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8" name="Oval 1030">
            <a:extLst>
              <a:ext uri="{FF2B5EF4-FFF2-40B4-BE49-F238E27FC236}">
                <a16:creationId xmlns:a16="http://schemas.microsoft.com/office/drawing/2014/main" id="{3AD1EA63-5F1A-4590-90B9-0A9470FEE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538" y="2233613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99" name="Oval 1031">
            <a:extLst>
              <a:ext uri="{FF2B5EF4-FFF2-40B4-BE49-F238E27FC236}">
                <a16:creationId xmlns:a16="http://schemas.microsoft.com/office/drawing/2014/main" id="{F1D61B9D-046E-4BCB-9A70-5DEF0557C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1" y="2578101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0" name="Oval 1032">
            <a:extLst>
              <a:ext uri="{FF2B5EF4-FFF2-40B4-BE49-F238E27FC236}">
                <a16:creationId xmlns:a16="http://schemas.microsoft.com/office/drawing/2014/main" id="{39008EA2-B438-4881-B10D-FF5D9872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1762126"/>
            <a:ext cx="44450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1" name="Oval 1033">
            <a:extLst>
              <a:ext uri="{FF2B5EF4-FFF2-40B4-BE49-F238E27FC236}">
                <a16:creationId xmlns:a16="http://schemas.microsoft.com/office/drawing/2014/main" id="{C863C273-C97A-4095-950D-7C64978D7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535238"/>
            <a:ext cx="44450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2" name="Oval 1034">
            <a:extLst>
              <a:ext uri="{FF2B5EF4-FFF2-40B4-BE49-F238E27FC236}">
                <a16:creationId xmlns:a16="http://schemas.microsoft.com/office/drawing/2014/main" id="{9ABCC355-73D1-4C9D-B1B1-20FB9F75E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1" y="19764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3" name="Oval 1035">
            <a:extLst>
              <a:ext uri="{FF2B5EF4-FFF2-40B4-BE49-F238E27FC236}">
                <a16:creationId xmlns:a16="http://schemas.microsoft.com/office/drawing/2014/main" id="{B0F33D0F-379D-4F5A-8DDB-5013CB53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6" y="2482851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4" name="Oval 1036">
            <a:extLst>
              <a:ext uri="{FF2B5EF4-FFF2-40B4-BE49-F238E27FC236}">
                <a16:creationId xmlns:a16="http://schemas.microsoft.com/office/drawing/2014/main" id="{EEDABE20-8934-4CC9-884A-70C07954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1" y="1528763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5" name="Oval 1037">
            <a:extLst>
              <a:ext uri="{FF2B5EF4-FFF2-40B4-BE49-F238E27FC236}">
                <a16:creationId xmlns:a16="http://schemas.microsoft.com/office/drawing/2014/main" id="{E3895AD4-8BF8-46D6-970C-F19CE2E7A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2044701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6" name="Oval 1038">
            <a:extLst>
              <a:ext uri="{FF2B5EF4-FFF2-40B4-BE49-F238E27FC236}">
                <a16:creationId xmlns:a16="http://schemas.microsoft.com/office/drawing/2014/main" id="{2CC8FE6E-09E3-4F78-8E4A-5CB581A0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2130426"/>
            <a:ext cx="42862" cy="428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7" name="Oval 1039">
            <a:extLst>
              <a:ext uri="{FF2B5EF4-FFF2-40B4-BE49-F238E27FC236}">
                <a16:creationId xmlns:a16="http://schemas.microsoft.com/office/drawing/2014/main" id="{AA334383-92EC-472D-BD2A-00E99E97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3" y="2930526"/>
            <a:ext cx="42862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8" name="Oval 1040">
            <a:extLst>
              <a:ext uri="{FF2B5EF4-FFF2-40B4-BE49-F238E27FC236}">
                <a16:creationId xmlns:a16="http://schemas.microsoft.com/office/drawing/2014/main" id="{96DB7E58-D9D8-4434-95A0-05E1D394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6" y="271462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09" name="Oval 1041">
            <a:extLst>
              <a:ext uri="{FF2B5EF4-FFF2-40B4-BE49-F238E27FC236}">
                <a16:creationId xmlns:a16="http://schemas.microsoft.com/office/drawing/2014/main" id="{982D6C38-BA4B-4447-AE32-9A8D3C33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2276476"/>
            <a:ext cx="42862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10" name="Oval 1042">
            <a:extLst>
              <a:ext uri="{FF2B5EF4-FFF2-40B4-BE49-F238E27FC236}">
                <a16:creationId xmlns:a16="http://schemas.microsoft.com/office/drawing/2014/main" id="{F38FBF67-96AA-48C1-9DC3-53FFEBE1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1" y="2328863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11" name="Oval 1043">
            <a:extLst>
              <a:ext uri="{FF2B5EF4-FFF2-40B4-BE49-F238E27FC236}">
                <a16:creationId xmlns:a16="http://schemas.microsoft.com/office/drawing/2014/main" id="{73B7C50F-7BFB-4220-8AD2-4757D01FC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3230563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12" name="Oval 1044">
            <a:extLst>
              <a:ext uri="{FF2B5EF4-FFF2-40B4-BE49-F238E27FC236}">
                <a16:creationId xmlns:a16="http://schemas.microsoft.com/office/drawing/2014/main" id="{DD6E2B26-49EB-430C-B391-DA6CE8AB9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1" y="2328863"/>
            <a:ext cx="42863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13" name="Oval 1045">
            <a:extLst>
              <a:ext uri="{FF2B5EF4-FFF2-40B4-BE49-F238E27FC236}">
                <a16:creationId xmlns:a16="http://schemas.microsoft.com/office/drawing/2014/main" id="{17446EF5-297A-4A2F-8474-ACC35BBD8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2293938"/>
            <a:ext cx="42862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14" name="Oval 1046">
            <a:extLst>
              <a:ext uri="{FF2B5EF4-FFF2-40B4-BE49-F238E27FC236}">
                <a16:creationId xmlns:a16="http://schemas.microsoft.com/office/drawing/2014/main" id="{9BC098F5-1DB9-4496-9E80-BD59A59E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3" y="3411538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15" name="Oval 1047">
            <a:extLst>
              <a:ext uri="{FF2B5EF4-FFF2-40B4-BE49-F238E27FC236}">
                <a16:creationId xmlns:a16="http://schemas.microsoft.com/office/drawing/2014/main" id="{3365BBAE-4C50-4E91-9655-7EBF04E3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8" y="3084513"/>
            <a:ext cx="42862" cy="428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16" name="Oval 1048">
            <a:extLst>
              <a:ext uri="{FF2B5EF4-FFF2-40B4-BE49-F238E27FC236}">
                <a16:creationId xmlns:a16="http://schemas.microsoft.com/office/drawing/2014/main" id="{2CE7D700-9555-498B-89E9-D6159C8E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1" y="1709738"/>
            <a:ext cx="42863" cy="428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2D7A9C2-0468-4EEF-8506-5051BED26EAC}"/>
              </a:ext>
            </a:extLst>
          </p:cNvPr>
          <p:cNvSpPr/>
          <p:nvPr/>
        </p:nvSpPr>
        <p:spPr>
          <a:xfrm>
            <a:off x="6477000" y="5105400"/>
            <a:ext cx="48006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Class     </a:t>
            </a:r>
            <a:r>
              <a:rPr lang="pt-BR" b="1" kern="0" dirty="0">
                <a:solidFill>
                  <a:sysClr val="windowText" lastClr="000000"/>
                </a:solidFill>
              </a:rPr>
              <a:t>F1            F2            F3          F4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0000FF"/>
                </a:solidFill>
              </a:rPr>
              <a:t>0</a:t>
            </a:r>
            <a:r>
              <a:rPr lang="pt-BR" kern="0" dirty="0">
                <a:solidFill>
                  <a:sysClr val="windowText" lastClr="000000"/>
                </a:solidFill>
              </a:rPr>
              <a:t>    1.4371    0.4416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0.8416</a:t>
            </a:r>
            <a:r>
              <a:rPr lang="pt-BR" kern="0" dirty="0">
                <a:solidFill>
                  <a:sysClr val="windowText" lastClr="000000"/>
                </a:solidFill>
              </a:rPr>
              <a:t> 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0.6591</a:t>
            </a:r>
            <a:r>
              <a:rPr lang="pt-BR" kern="0" dirty="0">
                <a:solidFill>
                  <a:sysClr val="windowText" lastClr="000000"/>
                </a:solidFill>
              </a:rPr>
              <a:t> 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-0.0276   -0.8036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0.2391</a:t>
            </a:r>
            <a:r>
              <a:rPr lang="pt-BR" kern="0" dirty="0">
                <a:solidFill>
                  <a:sysClr val="windowText" lastClr="000000"/>
                </a:solidFill>
              </a:rPr>
              <a:t> 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0.7431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0.9239    0.2876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0.7893</a:t>
            </a:r>
            <a:r>
              <a:rPr lang="pt-BR" kern="0" dirty="0">
                <a:solidFill>
                  <a:sysClr val="windowText" lastClr="000000"/>
                </a:solidFill>
              </a:rPr>
              <a:t> 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0.1294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-0.3213    0.4670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1.0125</a:t>
            </a:r>
            <a:r>
              <a:rPr lang="pt-BR" kern="0" dirty="0">
                <a:solidFill>
                  <a:sysClr val="windowText" lastClr="000000"/>
                </a:solidFill>
              </a:rPr>
              <a:t> 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0.7545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0.6611    0.0046 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0.6234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0.2311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</a:t>
            </a:r>
            <a:r>
              <a:rPr lang="pt-BR" kern="0" dirty="0">
                <a:solidFill>
                  <a:srgbClr val="0000FF"/>
                </a:solidFill>
              </a:rPr>
              <a:t> 0    </a:t>
            </a:r>
            <a:r>
              <a:rPr lang="pt-BR" kern="0" dirty="0">
                <a:solidFill>
                  <a:sysClr val="windowText" lastClr="000000"/>
                </a:solidFill>
              </a:rPr>
              <a:t>1.9153    0.3261 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0.8232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0.9796</a:t>
            </a:r>
            <a:endParaRPr lang="en-US" kern="0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307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Line 10">
            <a:extLst>
              <a:ext uri="{FF2B5EF4-FFF2-40B4-BE49-F238E27FC236}">
                <a16:creationId xmlns:a16="http://schemas.microsoft.com/office/drawing/2014/main" id="{E1201F4E-FBA2-48CF-9DAA-3A3FC0EDC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5672139"/>
            <a:ext cx="46958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36" name="Line 12">
            <a:extLst>
              <a:ext uri="{FF2B5EF4-FFF2-40B4-BE49-F238E27FC236}">
                <a16:creationId xmlns:a16="http://schemas.microsoft.com/office/drawing/2014/main" id="{1132847A-E41E-4C23-92C8-D54E65364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976314"/>
            <a:ext cx="1588" cy="46958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37" name="Line 13">
            <a:extLst>
              <a:ext uri="{FF2B5EF4-FFF2-40B4-BE49-F238E27FC236}">
                <a16:creationId xmlns:a16="http://schemas.microsoft.com/office/drawing/2014/main" id="{BBE77077-E6DC-4549-B06E-8AAE4A42B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5672139"/>
            <a:ext cx="46958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38" name="Line 14">
            <a:extLst>
              <a:ext uri="{FF2B5EF4-FFF2-40B4-BE49-F238E27FC236}">
                <a16:creationId xmlns:a16="http://schemas.microsoft.com/office/drawing/2014/main" id="{E6B48177-56BB-4F09-814F-C3B92C46B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976314"/>
            <a:ext cx="1588" cy="46958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39" name="Line 15">
            <a:extLst>
              <a:ext uri="{FF2B5EF4-FFF2-40B4-BE49-F238E27FC236}">
                <a16:creationId xmlns:a16="http://schemas.microsoft.com/office/drawing/2014/main" id="{C5DE0EC9-2DF5-4653-AF32-D3110123E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56245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40" name="Line 16">
            <a:extLst>
              <a:ext uri="{FF2B5EF4-FFF2-40B4-BE49-F238E27FC236}">
                <a16:creationId xmlns:a16="http://schemas.microsoft.com/office/drawing/2014/main" id="{C34D172F-3E42-40B3-9B22-2EB159C2D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9763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558C9F47-4B57-4A21-A49D-B5087E47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5700713"/>
            <a:ext cx="1138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-4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Line 18">
            <a:extLst>
              <a:ext uri="{FF2B5EF4-FFF2-40B4-BE49-F238E27FC236}">
                <a16:creationId xmlns:a16="http://schemas.microsoft.com/office/drawing/2014/main" id="{15A0347D-835C-424E-9CCE-A025BFB78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7875" y="56245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C36E3313-96FA-451E-911D-C16A04D8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00713"/>
            <a:ext cx="1138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-3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Line 21">
            <a:extLst>
              <a:ext uri="{FF2B5EF4-FFF2-40B4-BE49-F238E27FC236}">
                <a16:creationId xmlns:a16="http://schemas.microsoft.com/office/drawing/2014/main" id="{50917951-8C71-4E68-8E99-6C6E350BB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8425" y="56245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49DF372E-F1BE-4DC2-89A3-7DAFA0A8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5700713"/>
            <a:ext cx="1138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-2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Line 24">
            <a:extLst>
              <a:ext uri="{FF2B5EF4-FFF2-40B4-BE49-F238E27FC236}">
                <a16:creationId xmlns:a16="http://schemas.microsoft.com/office/drawing/2014/main" id="{F587A5FF-429A-4AB0-8A06-7130B84D31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9450" y="56245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50" name="Rectangle 26">
            <a:extLst>
              <a:ext uri="{FF2B5EF4-FFF2-40B4-BE49-F238E27FC236}">
                <a16:creationId xmlns:a16="http://schemas.microsoft.com/office/drawing/2014/main" id="{C0C72B03-6F0C-4D33-B858-99D3F58E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5700713"/>
            <a:ext cx="1138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-1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Line 27">
            <a:extLst>
              <a:ext uri="{FF2B5EF4-FFF2-40B4-BE49-F238E27FC236}">
                <a16:creationId xmlns:a16="http://schemas.microsoft.com/office/drawing/2014/main" id="{247A2DAC-6A39-4D4E-84D6-4553D86622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56245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53" name="Rectangle 29">
            <a:extLst>
              <a:ext uri="{FF2B5EF4-FFF2-40B4-BE49-F238E27FC236}">
                <a16:creationId xmlns:a16="http://schemas.microsoft.com/office/drawing/2014/main" id="{E24B15F9-B7F8-437E-AD5B-2FB3095C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57007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0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4" name="Line 30">
            <a:extLst>
              <a:ext uri="{FF2B5EF4-FFF2-40B4-BE49-F238E27FC236}">
                <a16:creationId xmlns:a16="http://schemas.microsoft.com/office/drawing/2014/main" id="{25BFE23F-E265-40D3-AFC5-3EC0CCA69A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1025" y="56245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966326A8-6E91-42E4-AE4C-652DEB6E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57007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Line 33">
            <a:extLst>
              <a:ext uri="{FF2B5EF4-FFF2-40B4-BE49-F238E27FC236}">
                <a16:creationId xmlns:a16="http://schemas.microsoft.com/office/drawing/2014/main" id="{06560AEE-1BC8-44CA-AAE8-755F09FEC4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91575" y="56245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59" name="Rectangle 35">
            <a:extLst>
              <a:ext uri="{FF2B5EF4-FFF2-40B4-BE49-F238E27FC236}">
                <a16:creationId xmlns:a16="http://schemas.microsoft.com/office/drawing/2014/main" id="{D27899B7-3214-4B97-88E5-BCA8DD13D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7007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Line 36">
            <a:extLst>
              <a:ext uri="{FF2B5EF4-FFF2-40B4-BE49-F238E27FC236}">
                <a16:creationId xmlns:a16="http://schemas.microsoft.com/office/drawing/2014/main" id="{36B4EC88-7424-4ED4-A89D-7DD6932E2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2600" y="56245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62" name="Rectangle 38">
            <a:extLst>
              <a:ext uri="{FF2B5EF4-FFF2-40B4-BE49-F238E27FC236}">
                <a16:creationId xmlns:a16="http://schemas.microsoft.com/office/drawing/2014/main" id="{83523266-D627-408F-BF9F-85B9463A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5" y="57007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3" name="Line 39">
            <a:extLst>
              <a:ext uri="{FF2B5EF4-FFF2-40B4-BE49-F238E27FC236}">
                <a16:creationId xmlns:a16="http://schemas.microsoft.com/office/drawing/2014/main" id="{8AFB4360-DAC2-45F5-A1F9-FE307282E8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63150" y="5624514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29FE964B-16C5-41CB-933A-6FD47FB9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4575" y="57007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4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6" name="Line 42">
            <a:extLst>
              <a:ext uri="{FF2B5EF4-FFF2-40B4-BE49-F238E27FC236}">
                <a16:creationId xmlns:a16="http://schemas.microsoft.com/office/drawing/2014/main" id="{54D80113-1449-49E7-A81E-33BF71252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5672139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67" name="Line 43">
            <a:extLst>
              <a:ext uri="{FF2B5EF4-FFF2-40B4-BE49-F238E27FC236}">
                <a16:creationId xmlns:a16="http://schemas.microsoft.com/office/drawing/2014/main" id="{98381113-192C-427C-90EB-2576FD8341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15526" y="5672139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68" name="Rectangle 44">
            <a:extLst>
              <a:ext uri="{FF2B5EF4-FFF2-40B4-BE49-F238E27FC236}">
                <a16:creationId xmlns:a16="http://schemas.microsoft.com/office/drawing/2014/main" id="{F70F1CEF-0F4A-439F-86EA-59B8DC20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5595938"/>
            <a:ext cx="1138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-4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Line 45">
            <a:extLst>
              <a:ext uri="{FF2B5EF4-FFF2-40B4-BE49-F238E27FC236}">
                <a16:creationId xmlns:a16="http://schemas.microsoft.com/office/drawing/2014/main" id="{CA787D12-FBC6-4524-838A-C5C394840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5081589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1" name="Rectangle 47">
            <a:extLst>
              <a:ext uri="{FF2B5EF4-FFF2-40B4-BE49-F238E27FC236}">
                <a16:creationId xmlns:a16="http://schemas.microsoft.com/office/drawing/2014/main" id="{775230D1-12EE-4DA0-AA80-93CCC95BC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5005388"/>
            <a:ext cx="1138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-3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Line 48">
            <a:extLst>
              <a:ext uri="{FF2B5EF4-FFF2-40B4-BE49-F238E27FC236}">
                <a16:creationId xmlns:a16="http://schemas.microsoft.com/office/drawing/2014/main" id="{E2391022-26E5-4A9E-A978-1F9A5BB64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4500564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4" name="Rectangle 50">
            <a:extLst>
              <a:ext uri="{FF2B5EF4-FFF2-40B4-BE49-F238E27FC236}">
                <a16:creationId xmlns:a16="http://schemas.microsoft.com/office/drawing/2014/main" id="{CE1EB384-F2F2-46A8-A68C-4AD115C9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4424363"/>
            <a:ext cx="1138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-2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5" name="Line 51">
            <a:extLst>
              <a:ext uri="{FF2B5EF4-FFF2-40B4-BE49-F238E27FC236}">
                <a16:creationId xmlns:a16="http://schemas.microsoft.com/office/drawing/2014/main" id="{6F9EC077-C003-4C80-81C0-82B3FCD8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3910014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77" name="Rectangle 53">
            <a:extLst>
              <a:ext uri="{FF2B5EF4-FFF2-40B4-BE49-F238E27FC236}">
                <a16:creationId xmlns:a16="http://schemas.microsoft.com/office/drawing/2014/main" id="{B5BF3E83-8D39-4B33-B76B-1B3C9A17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3833813"/>
            <a:ext cx="1138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-1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8" name="Line 54">
            <a:extLst>
              <a:ext uri="{FF2B5EF4-FFF2-40B4-BE49-F238E27FC236}">
                <a16:creationId xmlns:a16="http://schemas.microsoft.com/office/drawing/2014/main" id="{37FAA813-28B9-4BBD-9E05-9F78C3DD1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3319464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0" name="Rectangle 56">
            <a:extLst>
              <a:ext uri="{FF2B5EF4-FFF2-40B4-BE49-F238E27FC236}">
                <a16:creationId xmlns:a16="http://schemas.microsoft.com/office/drawing/2014/main" id="{76F2953F-13DD-4C56-B90A-5F1B40FE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324326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0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Line 57">
            <a:extLst>
              <a:ext uri="{FF2B5EF4-FFF2-40B4-BE49-F238E27FC236}">
                <a16:creationId xmlns:a16="http://schemas.microsoft.com/office/drawing/2014/main" id="{84487723-8797-4072-A43B-2EB4B83FF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2738439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3" name="Rectangle 59">
            <a:extLst>
              <a:ext uri="{FF2B5EF4-FFF2-40B4-BE49-F238E27FC236}">
                <a16:creationId xmlns:a16="http://schemas.microsoft.com/office/drawing/2014/main" id="{0BB92A60-5ECC-40D2-B607-6DB1FF67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2662238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1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Line 60">
            <a:extLst>
              <a:ext uri="{FF2B5EF4-FFF2-40B4-BE49-F238E27FC236}">
                <a16:creationId xmlns:a16="http://schemas.microsoft.com/office/drawing/2014/main" id="{3F46F886-51A2-4FE4-B9AB-EB4549B03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2147889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6" name="Rectangle 62">
            <a:extLst>
              <a:ext uri="{FF2B5EF4-FFF2-40B4-BE49-F238E27FC236}">
                <a16:creationId xmlns:a16="http://schemas.microsoft.com/office/drawing/2014/main" id="{BCA3D1C4-E9FC-4609-AF67-0980A5A3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2071688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2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Line 63">
            <a:extLst>
              <a:ext uri="{FF2B5EF4-FFF2-40B4-BE49-F238E27FC236}">
                <a16:creationId xmlns:a16="http://schemas.microsoft.com/office/drawing/2014/main" id="{F8D88925-0F6A-40D3-B3D1-062413D5C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1566864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89" name="Rectangle 65">
            <a:extLst>
              <a:ext uri="{FF2B5EF4-FFF2-40B4-BE49-F238E27FC236}">
                <a16:creationId xmlns:a16="http://schemas.microsoft.com/office/drawing/2014/main" id="{F98DD23C-EF3D-429C-BF52-9206B231E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149066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3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Line 66">
            <a:extLst>
              <a:ext uri="{FF2B5EF4-FFF2-40B4-BE49-F238E27FC236}">
                <a16:creationId xmlns:a16="http://schemas.microsoft.com/office/drawing/2014/main" id="{AAAC6FB4-5B56-40B2-A05D-F6B3A7DC4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976314"/>
            <a:ext cx="476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EBB3DE64-5E60-46B2-A6B7-6489D26C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9001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000" kern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4</a:t>
            </a:r>
            <a:endParaRPr lang="en-US" ker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4" name="Line 70">
            <a:extLst>
              <a:ext uri="{FF2B5EF4-FFF2-40B4-BE49-F238E27FC236}">
                <a16:creationId xmlns:a16="http://schemas.microsoft.com/office/drawing/2014/main" id="{09D1F5B5-3858-4F13-B8EB-2B0A0AEA3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5672139"/>
            <a:ext cx="46958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6" name="Line 72">
            <a:extLst>
              <a:ext uri="{FF2B5EF4-FFF2-40B4-BE49-F238E27FC236}">
                <a16:creationId xmlns:a16="http://schemas.microsoft.com/office/drawing/2014/main" id="{3FD8BBAB-8E8C-4FBF-A5B4-ABAB234844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976314"/>
            <a:ext cx="1588" cy="46958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7" name="Freeform 73">
            <a:extLst>
              <a:ext uri="{FF2B5EF4-FFF2-40B4-BE49-F238E27FC236}">
                <a16:creationId xmlns:a16="http://schemas.microsoft.com/office/drawing/2014/main" id="{F22370FD-846F-4BF2-9244-5DADF0423441}"/>
              </a:ext>
            </a:extLst>
          </p:cNvPr>
          <p:cNvSpPr>
            <a:spLocks/>
          </p:cNvSpPr>
          <p:nvPr/>
        </p:nvSpPr>
        <p:spPr bwMode="auto">
          <a:xfrm>
            <a:off x="7210425" y="2624139"/>
            <a:ext cx="1104900" cy="695325"/>
          </a:xfrm>
          <a:custGeom>
            <a:avLst/>
            <a:gdLst/>
            <a:ahLst/>
            <a:cxnLst>
              <a:cxn ang="0">
                <a:pos x="690" y="372"/>
              </a:cxn>
              <a:cxn ang="0">
                <a:pos x="684" y="324"/>
              </a:cxn>
              <a:cxn ang="0">
                <a:pos x="672" y="294"/>
              </a:cxn>
              <a:cxn ang="0">
                <a:pos x="666" y="270"/>
              </a:cxn>
              <a:cxn ang="0">
                <a:pos x="654" y="252"/>
              </a:cxn>
              <a:cxn ang="0">
                <a:pos x="648" y="234"/>
              </a:cxn>
              <a:cxn ang="0">
                <a:pos x="636" y="216"/>
              </a:cxn>
              <a:cxn ang="0">
                <a:pos x="618" y="192"/>
              </a:cxn>
              <a:cxn ang="0">
                <a:pos x="606" y="168"/>
              </a:cxn>
              <a:cxn ang="0">
                <a:pos x="588" y="150"/>
              </a:cxn>
              <a:cxn ang="0">
                <a:pos x="570" y="132"/>
              </a:cxn>
              <a:cxn ang="0">
                <a:pos x="552" y="114"/>
              </a:cxn>
              <a:cxn ang="0">
                <a:pos x="534" y="96"/>
              </a:cxn>
              <a:cxn ang="0">
                <a:pos x="516" y="84"/>
              </a:cxn>
              <a:cxn ang="0">
                <a:pos x="498" y="72"/>
              </a:cxn>
              <a:cxn ang="0">
                <a:pos x="480" y="60"/>
              </a:cxn>
              <a:cxn ang="0">
                <a:pos x="462" y="48"/>
              </a:cxn>
              <a:cxn ang="0">
                <a:pos x="444" y="42"/>
              </a:cxn>
              <a:cxn ang="0">
                <a:pos x="426" y="30"/>
              </a:cxn>
              <a:cxn ang="0">
                <a:pos x="408" y="24"/>
              </a:cxn>
              <a:cxn ang="0">
                <a:pos x="390" y="18"/>
              </a:cxn>
              <a:cxn ang="0">
                <a:pos x="372" y="12"/>
              </a:cxn>
              <a:cxn ang="0">
                <a:pos x="354" y="6"/>
              </a:cxn>
              <a:cxn ang="0">
                <a:pos x="336" y="6"/>
              </a:cxn>
              <a:cxn ang="0">
                <a:pos x="318" y="0"/>
              </a:cxn>
              <a:cxn ang="0">
                <a:pos x="300" y="0"/>
              </a:cxn>
              <a:cxn ang="0">
                <a:pos x="282" y="0"/>
              </a:cxn>
              <a:cxn ang="0">
                <a:pos x="264" y="0"/>
              </a:cxn>
              <a:cxn ang="0">
                <a:pos x="246" y="0"/>
              </a:cxn>
              <a:cxn ang="0">
                <a:pos x="228" y="0"/>
              </a:cxn>
              <a:cxn ang="0">
                <a:pos x="210" y="0"/>
              </a:cxn>
              <a:cxn ang="0">
                <a:pos x="192" y="6"/>
              </a:cxn>
              <a:cxn ang="0">
                <a:pos x="174" y="6"/>
              </a:cxn>
              <a:cxn ang="0">
                <a:pos x="156" y="12"/>
              </a:cxn>
              <a:cxn ang="0">
                <a:pos x="138" y="12"/>
              </a:cxn>
              <a:cxn ang="0">
                <a:pos x="120" y="18"/>
              </a:cxn>
              <a:cxn ang="0">
                <a:pos x="102" y="24"/>
              </a:cxn>
              <a:cxn ang="0">
                <a:pos x="84" y="36"/>
              </a:cxn>
              <a:cxn ang="0">
                <a:pos x="66" y="42"/>
              </a:cxn>
              <a:cxn ang="0">
                <a:pos x="48" y="48"/>
              </a:cxn>
              <a:cxn ang="0">
                <a:pos x="30" y="60"/>
              </a:cxn>
              <a:cxn ang="0">
                <a:pos x="12" y="72"/>
              </a:cxn>
            </a:cxnLst>
            <a:rect l="0" t="0" r="r" b="b"/>
            <a:pathLst>
              <a:path w="696" h="438">
                <a:moveTo>
                  <a:pt x="696" y="438"/>
                </a:moveTo>
                <a:lnTo>
                  <a:pt x="696" y="378"/>
                </a:lnTo>
                <a:lnTo>
                  <a:pt x="690" y="372"/>
                </a:lnTo>
                <a:lnTo>
                  <a:pt x="690" y="342"/>
                </a:lnTo>
                <a:lnTo>
                  <a:pt x="684" y="336"/>
                </a:lnTo>
                <a:lnTo>
                  <a:pt x="684" y="324"/>
                </a:lnTo>
                <a:lnTo>
                  <a:pt x="678" y="318"/>
                </a:lnTo>
                <a:lnTo>
                  <a:pt x="678" y="300"/>
                </a:lnTo>
                <a:lnTo>
                  <a:pt x="672" y="294"/>
                </a:lnTo>
                <a:lnTo>
                  <a:pt x="672" y="288"/>
                </a:lnTo>
                <a:lnTo>
                  <a:pt x="666" y="282"/>
                </a:lnTo>
                <a:lnTo>
                  <a:pt x="666" y="270"/>
                </a:lnTo>
                <a:lnTo>
                  <a:pt x="660" y="264"/>
                </a:lnTo>
                <a:lnTo>
                  <a:pt x="660" y="258"/>
                </a:lnTo>
                <a:lnTo>
                  <a:pt x="654" y="252"/>
                </a:lnTo>
                <a:lnTo>
                  <a:pt x="654" y="246"/>
                </a:lnTo>
                <a:lnTo>
                  <a:pt x="648" y="240"/>
                </a:lnTo>
                <a:lnTo>
                  <a:pt x="648" y="234"/>
                </a:lnTo>
                <a:lnTo>
                  <a:pt x="642" y="228"/>
                </a:lnTo>
                <a:lnTo>
                  <a:pt x="642" y="222"/>
                </a:lnTo>
                <a:lnTo>
                  <a:pt x="636" y="216"/>
                </a:lnTo>
                <a:lnTo>
                  <a:pt x="630" y="210"/>
                </a:lnTo>
                <a:lnTo>
                  <a:pt x="630" y="204"/>
                </a:lnTo>
                <a:lnTo>
                  <a:pt x="618" y="192"/>
                </a:lnTo>
                <a:lnTo>
                  <a:pt x="618" y="186"/>
                </a:lnTo>
                <a:lnTo>
                  <a:pt x="606" y="174"/>
                </a:lnTo>
                <a:lnTo>
                  <a:pt x="606" y="168"/>
                </a:lnTo>
                <a:lnTo>
                  <a:pt x="600" y="162"/>
                </a:lnTo>
                <a:lnTo>
                  <a:pt x="594" y="156"/>
                </a:lnTo>
                <a:lnTo>
                  <a:pt x="588" y="150"/>
                </a:lnTo>
                <a:lnTo>
                  <a:pt x="582" y="144"/>
                </a:lnTo>
                <a:lnTo>
                  <a:pt x="576" y="138"/>
                </a:lnTo>
                <a:lnTo>
                  <a:pt x="570" y="132"/>
                </a:lnTo>
                <a:lnTo>
                  <a:pt x="564" y="126"/>
                </a:lnTo>
                <a:lnTo>
                  <a:pt x="558" y="120"/>
                </a:lnTo>
                <a:lnTo>
                  <a:pt x="552" y="114"/>
                </a:lnTo>
                <a:lnTo>
                  <a:pt x="546" y="108"/>
                </a:lnTo>
                <a:lnTo>
                  <a:pt x="540" y="102"/>
                </a:lnTo>
                <a:lnTo>
                  <a:pt x="534" y="96"/>
                </a:lnTo>
                <a:lnTo>
                  <a:pt x="528" y="90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2"/>
                </a:lnTo>
                <a:lnTo>
                  <a:pt x="498" y="72"/>
                </a:lnTo>
                <a:lnTo>
                  <a:pt x="492" y="66"/>
                </a:lnTo>
                <a:lnTo>
                  <a:pt x="486" y="66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48"/>
                </a:lnTo>
                <a:lnTo>
                  <a:pt x="456" y="48"/>
                </a:lnTo>
                <a:lnTo>
                  <a:pt x="450" y="42"/>
                </a:lnTo>
                <a:lnTo>
                  <a:pt x="444" y="42"/>
                </a:lnTo>
                <a:lnTo>
                  <a:pt x="438" y="36"/>
                </a:lnTo>
                <a:lnTo>
                  <a:pt x="432" y="36"/>
                </a:lnTo>
                <a:lnTo>
                  <a:pt x="426" y="30"/>
                </a:lnTo>
                <a:lnTo>
                  <a:pt x="420" y="30"/>
                </a:lnTo>
                <a:lnTo>
                  <a:pt x="414" y="24"/>
                </a:lnTo>
                <a:lnTo>
                  <a:pt x="408" y="24"/>
                </a:lnTo>
                <a:lnTo>
                  <a:pt x="402" y="24"/>
                </a:lnTo>
                <a:lnTo>
                  <a:pt x="396" y="18"/>
                </a:lnTo>
                <a:lnTo>
                  <a:pt x="390" y="18"/>
                </a:lnTo>
                <a:lnTo>
                  <a:pt x="384" y="18"/>
                </a:lnTo>
                <a:lnTo>
                  <a:pt x="378" y="18"/>
                </a:lnTo>
                <a:lnTo>
                  <a:pt x="372" y="12"/>
                </a:lnTo>
                <a:lnTo>
                  <a:pt x="366" y="12"/>
                </a:lnTo>
                <a:lnTo>
                  <a:pt x="360" y="12"/>
                </a:lnTo>
                <a:lnTo>
                  <a:pt x="354" y="6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0"/>
                </a:lnTo>
                <a:lnTo>
                  <a:pt x="288" y="0"/>
                </a:lnTo>
                <a:lnTo>
                  <a:pt x="282" y="0"/>
                </a:lnTo>
                <a:lnTo>
                  <a:pt x="276" y="0"/>
                </a:lnTo>
                <a:lnTo>
                  <a:pt x="270" y="0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6"/>
                </a:lnTo>
                <a:lnTo>
                  <a:pt x="162" y="6"/>
                </a:lnTo>
                <a:lnTo>
                  <a:pt x="156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2" y="18"/>
                </a:lnTo>
                <a:lnTo>
                  <a:pt x="126" y="18"/>
                </a:lnTo>
                <a:lnTo>
                  <a:pt x="120" y="18"/>
                </a:lnTo>
                <a:lnTo>
                  <a:pt x="114" y="24"/>
                </a:lnTo>
                <a:lnTo>
                  <a:pt x="108" y="24"/>
                </a:lnTo>
                <a:lnTo>
                  <a:pt x="102" y="24"/>
                </a:lnTo>
                <a:lnTo>
                  <a:pt x="96" y="30"/>
                </a:lnTo>
                <a:lnTo>
                  <a:pt x="90" y="30"/>
                </a:lnTo>
                <a:lnTo>
                  <a:pt x="84" y="36"/>
                </a:lnTo>
                <a:lnTo>
                  <a:pt x="78" y="36"/>
                </a:lnTo>
                <a:lnTo>
                  <a:pt x="72" y="36"/>
                </a:lnTo>
                <a:lnTo>
                  <a:pt x="66" y="42"/>
                </a:lnTo>
                <a:lnTo>
                  <a:pt x="60" y="42"/>
                </a:lnTo>
                <a:lnTo>
                  <a:pt x="54" y="48"/>
                </a:lnTo>
                <a:lnTo>
                  <a:pt x="48" y="48"/>
                </a:lnTo>
                <a:lnTo>
                  <a:pt x="42" y="54"/>
                </a:lnTo>
                <a:lnTo>
                  <a:pt x="36" y="54"/>
                </a:lnTo>
                <a:lnTo>
                  <a:pt x="30" y="60"/>
                </a:lnTo>
                <a:lnTo>
                  <a:pt x="24" y="66"/>
                </a:lnTo>
                <a:lnTo>
                  <a:pt x="18" y="66"/>
                </a:lnTo>
                <a:lnTo>
                  <a:pt x="12" y="72"/>
                </a:lnTo>
                <a:lnTo>
                  <a:pt x="6" y="78"/>
                </a:lnTo>
                <a:lnTo>
                  <a:pt x="0" y="78"/>
                </a:lnTo>
              </a:path>
            </a:pathLst>
          </a:custGeom>
          <a:noFill/>
          <a:ln w="19050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8" name="Freeform 74">
            <a:extLst>
              <a:ext uri="{FF2B5EF4-FFF2-40B4-BE49-F238E27FC236}">
                <a16:creationId xmlns:a16="http://schemas.microsoft.com/office/drawing/2014/main" id="{26081AD8-CF4A-46F9-814D-407226D83522}"/>
              </a:ext>
            </a:extLst>
          </p:cNvPr>
          <p:cNvSpPr>
            <a:spLocks/>
          </p:cNvSpPr>
          <p:nvPr/>
        </p:nvSpPr>
        <p:spPr bwMode="auto">
          <a:xfrm>
            <a:off x="6915150" y="2747963"/>
            <a:ext cx="742950" cy="1276350"/>
          </a:xfrm>
          <a:custGeom>
            <a:avLst/>
            <a:gdLst/>
            <a:ahLst/>
            <a:cxnLst>
              <a:cxn ang="0">
                <a:pos x="174" y="12"/>
              </a:cxn>
              <a:cxn ang="0">
                <a:pos x="156" y="24"/>
              </a:cxn>
              <a:cxn ang="0">
                <a:pos x="138" y="42"/>
              </a:cxn>
              <a:cxn ang="0">
                <a:pos x="120" y="60"/>
              </a:cxn>
              <a:cxn ang="0">
                <a:pos x="102" y="78"/>
              </a:cxn>
              <a:cxn ang="0">
                <a:pos x="78" y="108"/>
              </a:cxn>
              <a:cxn ang="0">
                <a:pos x="60" y="132"/>
              </a:cxn>
              <a:cxn ang="0">
                <a:pos x="48" y="156"/>
              </a:cxn>
              <a:cxn ang="0">
                <a:pos x="42" y="174"/>
              </a:cxn>
              <a:cxn ang="0">
                <a:pos x="24" y="204"/>
              </a:cxn>
              <a:cxn ang="0">
                <a:pos x="18" y="240"/>
              </a:cxn>
              <a:cxn ang="0">
                <a:pos x="6" y="270"/>
              </a:cxn>
              <a:cxn ang="0">
                <a:pos x="0" y="426"/>
              </a:cxn>
              <a:cxn ang="0">
                <a:pos x="12" y="462"/>
              </a:cxn>
              <a:cxn ang="0">
                <a:pos x="18" y="504"/>
              </a:cxn>
              <a:cxn ang="0">
                <a:pos x="30" y="522"/>
              </a:cxn>
              <a:cxn ang="0">
                <a:pos x="36" y="546"/>
              </a:cxn>
              <a:cxn ang="0">
                <a:pos x="48" y="564"/>
              </a:cxn>
              <a:cxn ang="0">
                <a:pos x="54" y="582"/>
              </a:cxn>
              <a:cxn ang="0">
                <a:pos x="66" y="600"/>
              </a:cxn>
              <a:cxn ang="0">
                <a:pos x="78" y="618"/>
              </a:cxn>
              <a:cxn ang="0">
                <a:pos x="96" y="642"/>
              </a:cxn>
              <a:cxn ang="0">
                <a:pos x="114" y="666"/>
              </a:cxn>
              <a:cxn ang="0">
                <a:pos x="132" y="678"/>
              </a:cxn>
              <a:cxn ang="0">
                <a:pos x="150" y="696"/>
              </a:cxn>
              <a:cxn ang="0">
                <a:pos x="168" y="714"/>
              </a:cxn>
              <a:cxn ang="0">
                <a:pos x="186" y="726"/>
              </a:cxn>
              <a:cxn ang="0">
                <a:pos x="204" y="738"/>
              </a:cxn>
              <a:cxn ang="0">
                <a:pos x="222" y="750"/>
              </a:cxn>
              <a:cxn ang="0">
                <a:pos x="240" y="756"/>
              </a:cxn>
              <a:cxn ang="0">
                <a:pos x="258" y="768"/>
              </a:cxn>
              <a:cxn ang="0">
                <a:pos x="276" y="774"/>
              </a:cxn>
              <a:cxn ang="0">
                <a:pos x="294" y="780"/>
              </a:cxn>
              <a:cxn ang="0">
                <a:pos x="312" y="786"/>
              </a:cxn>
              <a:cxn ang="0">
                <a:pos x="330" y="792"/>
              </a:cxn>
              <a:cxn ang="0">
                <a:pos x="348" y="798"/>
              </a:cxn>
              <a:cxn ang="0">
                <a:pos x="366" y="798"/>
              </a:cxn>
              <a:cxn ang="0">
                <a:pos x="384" y="804"/>
              </a:cxn>
              <a:cxn ang="0">
                <a:pos x="402" y="804"/>
              </a:cxn>
              <a:cxn ang="0">
                <a:pos x="420" y="804"/>
              </a:cxn>
              <a:cxn ang="0">
                <a:pos x="438" y="804"/>
              </a:cxn>
              <a:cxn ang="0">
                <a:pos x="456" y="804"/>
              </a:cxn>
            </a:cxnLst>
            <a:rect l="0" t="0" r="r" b="b"/>
            <a:pathLst>
              <a:path w="468" h="804">
                <a:moveTo>
                  <a:pt x="186" y="0"/>
                </a:moveTo>
                <a:lnTo>
                  <a:pt x="180" y="6"/>
                </a:lnTo>
                <a:lnTo>
                  <a:pt x="174" y="12"/>
                </a:lnTo>
                <a:lnTo>
                  <a:pt x="168" y="18"/>
                </a:lnTo>
                <a:lnTo>
                  <a:pt x="162" y="24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8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60"/>
                </a:lnTo>
                <a:lnTo>
                  <a:pt x="114" y="66"/>
                </a:lnTo>
                <a:lnTo>
                  <a:pt x="108" y="72"/>
                </a:lnTo>
                <a:lnTo>
                  <a:pt x="102" y="78"/>
                </a:lnTo>
                <a:lnTo>
                  <a:pt x="90" y="90"/>
                </a:lnTo>
                <a:lnTo>
                  <a:pt x="90" y="96"/>
                </a:lnTo>
                <a:lnTo>
                  <a:pt x="78" y="108"/>
                </a:lnTo>
                <a:lnTo>
                  <a:pt x="78" y="114"/>
                </a:lnTo>
                <a:lnTo>
                  <a:pt x="72" y="120"/>
                </a:lnTo>
                <a:lnTo>
                  <a:pt x="60" y="132"/>
                </a:lnTo>
                <a:lnTo>
                  <a:pt x="60" y="144"/>
                </a:lnTo>
                <a:lnTo>
                  <a:pt x="54" y="150"/>
                </a:lnTo>
                <a:lnTo>
                  <a:pt x="48" y="156"/>
                </a:lnTo>
                <a:lnTo>
                  <a:pt x="48" y="162"/>
                </a:lnTo>
                <a:lnTo>
                  <a:pt x="42" y="168"/>
                </a:lnTo>
                <a:lnTo>
                  <a:pt x="42" y="174"/>
                </a:lnTo>
                <a:lnTo>
                  <a:pt x="36" y="180"/>
                </a:lnTo>
                <a:lnTo>
                  <a:pt x="36" y="192"/>
                </a:lnTo>
                <a:lnTo>
                  <a:pt x="24" y="204"/>
                </a:lnTo>
                <a:lnTo>
                  <a:pt x="24" y="216"/>
                </a:lnTo>
                <a:lnTo>
                  <a:pt x="18" y="222"/>
                </a:lnTo>
                <a:lnTo>
                  <a:pt x="18" y="240"/>
                </a:lnTo>
                <a:lnTo>
                  <a:pt x="12" y="246"/>
                </a:lnTo>
                <a:lnTo>
                  <a:pt x="12" y="264"/>
                </a:lnTo>
                <a:lnTo>
                  <a:pt x="6" y="270"/>
                </a:lnTo>
                <a:lnTo>
                  <a:pt x="6" y="294"/>
                </a:lnTo>
                <a:lnTo>
                  <a:pt x="0" y="300"/>
                </a:lnTo>
                <a:lnTo>
                  <a:pt x="0" y="426"/>
                </a:lnTo>
                <a:lnTo>
                  <a:pt x="6" y="432"/>
                </a:lnTo>
                <a:lnTo>
                  <a:pt x="6" y="456"/>
                </a:lnTo>
                <a:lnTo>
                  <a:pt x="12" y="462"/>
                </a:lnTo>
                <a:lnTo>
                  <a:pt x="12" y="480"/>
                </a:lnTo>
                <a:lnTo>
                  <a:pt x="18" y="486"/>
                </a:lnTo>
                <a:lnTo>
                  <a:pt x="18" y="504"/>
                </a:lnTo>
                <a:lnTo>
                  <a:pt x="24" y="510"/>
                </a:lnTo>
                <a:lnTo>
                  <a:pt x="24" y="516"/>
                </a:lnTo>
                <a:lnTo>
                  <a:pt x="30" y="522"/>
                </a:lnTo>
                <a:lnTo>
                  <a:pt x="30" y="534"/>
                </a:lnTo>
                <a:lnTo>
                  <a:pt x="36" y="540"/>
                </a:lnTo>
                <a:lnTo>
                  <a:pt x="36" y="546"/>
                </a:lnTo>
                <a:lnTo>
                  <a:pt x="42" y="552"/>
                </a:lnTo>
                <a:lnTo>
                  <a:pt x="42" y="558"/>
                </a:lnTo>
                <a:lnTo>
                  <a:pt x="48" y="564"/>
                </a:lnTo>
                <a:lnTo>
                  <a:pt x="48" y="570"/>
                </a:lnTo>
                <a:lnTo>
                  <a:pt x="54" y="576"/>
                </a:lnTo>
                <a:lnTo>
                  <a:pt x="54" y="582"/>
                </a:lnTo>
                <a:lnTo>
                  <a:pt x="60" y="588"/>
                </a:lnTo>
                <a:lnTo>
                  <a:pt x="66" y="594"/>
                </a:lnTo>
                <a:lnTo>
                  <a:pt x="66" y="600"/>
                </a:lnTo>
                <a:lnTo>
                  <a:pt x="72" y="606"/>
                </a:lnTo>
                <a:lnTo>
                  <a:pt x="78" y="612"/>
                </a:lnTo>
                <a:lnTo>
                  <a:pt x="78" y="618"/>
                </a:lnTo>
                <a:lnTo>
                  <a:pt x="84" y="624"/>
                </a:lnTo>
                <a:lnTo>
                  <a:pt x="96" y="636"/>
                </a:lnTo>
                <a:lnTo>
                  <a:pt x="96" y="642"/>
                </a:lnTo>
                <a:lnTo>
                  <a:pt x="108" y="654"/>
                </a:lnTo>
                <a:lnTo>
                  <a:pt x="108" y="660"/>
                </a:lnTo>
                <a:lnTo>
                  <a:pt x="114" y="666"/>
                </a:lnTo>
                <a:lnTo>
                  <a:pt x="120" y="672"/>
                </a:lnTo>
                <a:lnTo>
                  <a:pt x="126" y="678"/>
                </a:lnTo>
                <a:lnTo>
                  <a:pt x="132" y="678"/>
                </a:lnTo>
                <a:lnTo>
                  <a:pt x="138" y="684"/>
                </a:lnTo>
                <a:lnTo>
                  <a:pt x="144" y="690"/>
                </a:lnTo>
                <a:lnTo>
                  <a:pt x="150" y="696"/>
                </a:lnTo>
                <a:lnTo>
                  <a:pt x="156" y="702"/>
                </a:lnTo>
                <a:lnTo>
                  <a:pt x="162" y="708"/>
                </a:lnTo>
                <a:lnTo>
                  <a:pt x="168" y="714"/>
                </a:lnTo>
                <a:lnTo>
                  <a:pt x="174" y="720"/>
                </a:lnTo>
                <a:lnTo>
                  <a:pt x="180" y="720"/>
                </a:lnTo>
                <a:lnTo>
                  <a:pt x="186" y="726"/>
                </a:lnTo>
                <a:lnTo>
                  <a:pt x="192" y="732"/>
                </a:lnTo>
                <a:lnTo>
                  <a:pt x="198" y="732"/>
                </a:lnTo>
                <a:lnTo>
                  <a:pt x="204" y="738"/>
                </a:lnTo>
                <a:lnTo>
                  <a:pt x="210" y="744"/>
                </a:lnTo>
                <a:lnTo>
                  <a:pt x="216" y="744"/>
                </a:lnTo>
                <a:lnTo>
                  <a:pt x="222" y="750"/>
                </a:lnTo>
                <a:lnTo>
                  <a:pt x="228" y="750"/>
                </a:lnTo>
                <a:lnTo>
                  <a:pt x="234" y="756"/>
                </a:lnTo>
                <a:lnTo>
                  <a:pt x="240" y="756"/>
                </a:lnTo>
                <a:lnTo>
                  <a:pt x="246" y="762"/>
                </a:lnTo>
                <a:lnTo>
                  <a:pt x="252" y="762"/>
                </a:lnTo>
                <a:lnTo>
                  <a:pt x="258" y="768"/>
                </a:lnTo>
                <a:lnTo>
                  <a:pt x="264" y="768"/>
                </a:lnTo>
                <a:lnTo>
                  <a:pt x="270" y="774"/>
                </a:lnTo>
                <a:lnTo>
                  <a:pt x="276" y="774"/>
                </a:lnTo>
                <a:lnTo>
                  <a:pt x="282" y="780"/>
                </a:lnTo>
                <a:lnTo>
                  <a:pt x="288" y="780"/>
                </a:lnTo>
                <a:lnTo>
                  <a:pt x="294" y="780"/>
                </a:lnTo>
                <a:lnTo>
                  <a:pt x="300" y="780"/>
                </a:lnTo>
                <a:lnTo>
                  <a:pt x="306" y="786"/>
                </a:lnTo>
                <a:lnTo>
                  <a:pt x="312" y="786"/>
                </a:lnTo>
                <a:lnTo>
                  <a:pt x="318" y="786"/>
                </a:lnTo>
                <a:lnTo>
                  <a:pt x="324" y="792"/>
                </a:lnTo>
                <a:lnTo>
                  <a:pt x="330" y="792"/>
                </a:lnTo>
                <a:lnTo>
                  <a:pt x="336" y="792"/>
                </a:lnTo>
                <a:lnTo>
                  <a:pt x="342" y="792"/>
                </a:lnTo>
                <a:lnTo>
                  <a:pt x="348" y="798"/>
                </a:lnTo>
                <a:lnTo>
                  <a:pt x="354" y="798"/>
                </a:lnTo>
                <a:lnTo>
                  <a:pt x="360" y="798"/>
                </a:lnTo>
                <a:lnTo>
                  <a:pt x="366" y="798"/>
                </a:lnTo>
                <a:lnTo>
                  <a:pt x="372" y="798"/>
                </a:lnTo>
                <a:lnTo>
                  <a:pt x="378" y="804"/>
                </a:lnTo>
                <a:lnTo>
                  <a:pt x="384" y="804"/>
                </a:lnTo>
                <a:lnTo>
                  <a:pt x="390" y="804"/>
                </a:lnTo>
                <a:lnTo>
                  <a:pt x="396" y="804"/>
                </a:lnTo>
                <a:lnTo>
                  <a:pt x="402" y="804"/>
                </a:lnTo>
                <a:lnTo>
                  <a:pt x="408" y="804"/>
                </a:lnTo>
                <a:lnTo>
                  <a:pt x="414" y="804"/>
                </a:lnTo>
                <a:lnTo>
                  <a:pt x="420" y="804"/>
                </a:lnTo>
                <a:lnTo>
                  <a:pt x="426" y="804"/>
                </a:lnTo>
                <a:lnTo>
                  <a:pt x="432" y="804"/>
                </a:lnTo>
                <a:lnTo>
                  <a:pt x="438" y="804"/>
                </a:lnTo>
                <a:lnTo>
                  <a:pt x="444" y="804"/>
                </a:lnTo>
                <a:lnTo>
                  <a:pt x="450" y="804"/>
                </a:lnTo>
                <a:lnTo>
                  <a:pt x="456" y="804"/>
                </a:lnTo>
                <a:lnTo>
                  <a:pt x="462" y="804"/>
                </a:lnTo>
                <a:lnTo>
                  <a:pt x="468" y="804"/>
                </a:lnTo>
              </a:path>
            </a:pathLst>
          </a:custGeom>
          <a:noFill/>
          <a:ln w="19050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99" name="Freeform 75">
            <a:extLst>
              <a:ext uri="{FF2B5EF4-FFF2-40B4-BE49-F238E27FC236}">
                <a16:creationId xmlns:a16="http://schemas.microsoft.com/office/drawing/2014/main" id="{FEC2D402-779B-4838-88BC-9432464E6392}"/>
              </a:ext>
            </a:extLst>
          </p:cNvPr>
          <p:cNvSpPr>
            <a:spLocks/>
          </p:cNvSpPr>
          <p:nvPr/>
        </p:nvSpPr>
        <p:spPr bwMode="auto">
          <a:xfrm>
            <a:off x="7658101" y="3328989"/>
            <a:ext cx="657225" cy="695325"/>
          </a:xfrm>
          <a:custGeom>
            <a:avLst/>
            <a:gdLst/>
            <a:ahLst/>
            <a:cxnLst>
              <a:cxn ang="0">
                <a:pos x="6" y="438"/>
              </a:cxn>
              <a:cxn ang="0">
                <a:pos x="18" y="438"/>
              </a:cxn>
              <a:cxn ang="0">
                <a:pos x="30" y="438"/>
              </a:cxn>
              <a:cxn ang="0">
                <a:pos x="42" y="432"/>
              </a:cxn>
              <a:cxn ang="0">
                <a:pos x="54" y="432"/>
              </a:cxn>
              <a:cxn ang="0">
                <a:pos x="66" y="432"/>
              </a:cxn>
              <a:cxn ang="0">
                <a:pos x="78" y="426"/>
              </a:cxn>
              <a:cxn ang="0">
                <a:pos x="90" y="426"/>
              </a:cxn>
              <a:cxn ang="0">
                <a:pos x="102" y="420"/>
              </a:cxn>
              <a:cxn ang="0">
                <a:pos x="114" y="414"/>
              </a:cxn>
              <a:cxn ang="0">
                <a:pos x="126" y="414"/>
              </a:cxn>
              <a:cxn ang="0">
                <a:pos x="138" y="408"/>
              </a:cxn>
              <a:cxn ang="0">
                <a:pos x="150" y="402"/>
              </a:cxn>
              <a:cxn ang="0">
                <a:pos x="162" y="396"/>
              </a:cxn>
              <a:cxn ang="0">
                <a:pos x="174" y="390"/>
              </a:cxn>
              <a:cxn ang="0">
                <a:pos x="186" y="384"/>
              </a:cxn>
              <a:cxn ang="0">
                <a:pos x="198" y="378"/>
              </a:cxn>
              <a:cxn ang="0">
                <a:pos x="210" y="372"/>
              </a:cxn>
              <a:cxn ang="0">
                <a:pos x="222" y="366"/>
              </a:cxn>
              <a:cxn ang="0">
                <a:pos x="234" y="354"/>
              </a:cxn>
              <a:cxn ang="0">
                <a:pos x="246" y="342"/>
              </a:cxn>
              <a:cxn ang="0">
                <a:pos x="258" y="336"/>
              </a:cxn>
              <a:cxn ang="0">
                <a:pos x="270" y="324"/>
              </a:cxn>
              <a:cxn ang="0">
                <a:pos x="282" y="312"/>
              </a:cxn>
              <a:cxn ang="0">
                <a:pos x="294" y="300"/>
              </a:cxn>
              <a:cxn ang="0">
                <a:pos x="306" y="288"/>
              </a:cxn>
              <a:cxn ang="0">
                <a:pos x="318" y="276"/>
              </a:cxn>
              <a:cxn ang="0">
                <a:pos x="330" y="258"/>
              </a:cxn>
              <a:cxn ang="0">
                <a:pos x="342" y="240"/>
              </a:cxn>
              <a:cxn ang="0">
                <a:pos x="354" y="216"/>
              </a:cxn>
              <a:cxn ang="0">
                <a:pos x="366" y="204"/>
              </a:cxn>
              <a:cxn ang="0">
                <a:pos x="372" y="192"/>
              </a:cxn>
              <a:cxn ang="0">
                <a:pos x="384" y="168"/>
              </a:cxn>
              <a:cxn ang="0">
                <a:pos x="390" y="150"/>
              </a:cxn>
              <a:cxn ang="0">
                <a:pos x="396" y="132"/>
              </a:cxn>
              <a:cxn ang="0">
                <a:pos x="402" y="114"/>
              </a:cxn>
              <a:cxn ang="0">
                <a:pos x="408" y="90"/>
              </a:cxn>
              <a:cxn ang="0">
                <a:pos x="414" y="60"/>
              </a:cxn>
            </a:cxnLst>
            <a:rect l="0" t="0" r="r" b="b"/>
            <a:pathLst>
              <a:path w="414" h="438">
                <a:moveTo>
                  <a:pt x="0" y="438"/>
                </a:moveTo>
                <a:lnTo>
                  <a:pt x="6" y="438"/>
                </a:lnTo>
                <a:lnTo>
                  <a:pt x="12" y="438"/>
                </a:lnTo>
                <a:lnTo>
                  <a:pt x="18" y="438"/>
                </a:lnTo>
                <a:lnTo>
                  <a:pt x="24" y="438"/>
                </a:lnTo>
                <a:lnTo>
                  <a:pt x="30" y="438"/>
                </a:lnTo>
                <a:lnTo>
                  <a:pt x="36" y="432"/>
                </a:lnTo>
                <a:lnTo>
                  <a:pt x="42" y="432"/>
                </a:lnTo>
                <a:lnTo>
                  <a:pt x="48" y="432"/>
                </a:lnTo>
                <a:lnTo>
                  <a:pt x="54" y="432"/>
                </a:lnTo>
                <a:lnTo>
                  <a:pt x="60" y="432"/>
                </a:lnTo>
                <a:lnTo>
                  <a:pt x="66" y="432"/>
                </a:lnTo>
                <a:lnTo>
                  <a:pt x="72" y="426"/>
                </a:lnTo>
                <a:lnTo>
                  <a:pt x="78" y="426"/>
                </a:lnTo>
                <a:lnTo>
                  <a:pt x="84" y="426"/>
                </a:lnTo>
                <a:lnTo>
                  <a:pt x="90" y="426"/>
                </a:lnTo>
                <a:lnTo>
                  <a:pt x="96" y="420"/>
                </a:lnTo>
                <a:lnTo>
                  <a:pt x="102" y="420"/>
                </a:lnTo>
                <a:lnTo>
                  <a:pt x="108" y="420"/>
                </a:lnTo>
                <a:lnTo>
                  <a:pt x="114" y="414"/>
                </a:lnTo>
                <a:lnTo>
                  <a:pt x="120" y="414"/>
                </a:lnTo>
                <a:lnTo>
                  <a:pt x="126" y="414"/>
                </a:lnTo>
                <a:lnTo>
                  <a:pt x="132" y="408"/>
                </a:lnTo>
                <a:lnTo>
                  <a:pt x="138" y="408"/>
                </a:lnTo>
                <a:lnTo>
                  <a:pt x="144" y="408"/>
                </a:lnTo>
                <a:lnTo>
                  <a:pt x="150" y="402"/>
                </a:lnTo>
                <a:lnTo>
                  <a:pt x="156" y="402"/>
                </a:lnTo>
                <a:lnTo>
                  <a:pt x="162" y="396"/>
                </a:lnTo>
                <a:lnTo>
                  <a:pt x="168" y="396"/>
                </a:lnTo>
                <a:lnTo>
                  <a:pt x="174" y="390"/>
                </a:lnTo>
                <a:lnTo>
                  <a:pt x="180" y="390"/>
                </a:lnTo>
                <a:lnTo>
                  <a:pt x="186" y="384"/>
                </a:lnTo>
                <a:lnTo>
                  <a:pt x="192" y="384"/>
                </a:lnTo>
                <a:lnTo>
                  <a:pt x="198" y="378"/>
                </a:lnTo>
                <a:lnTo>
                  <a:pt x="204" y="378"/>
                </a:lnTo>
                <a:lnTo>
                  <a:pt x="210" y="372"/>
                </a:lnTo>
                <a:lnTo>
                  <a:pt x="216" y="366"/>
                </a:lnTo>
                <a:lnTo>
                  <a:pt x="222" y="366"/>
                </a:lnTo>
                <a:lnTo>
                  <a:pt x="228" y="360"/>
                </a:lnTo>
                <a:lnTo>
                  <a:pt x="234" y="354"/>
                </a:lnTo>
                <a:lnTo>
                  <a:pt x="240" y="348"/>
                </a:lnTo>
                <a:lnTo>
                  <a:pt x="246" y="342"/>
                </a:lnTo>
                <a:lnTo>
                  <a:pt x="252" y="342"/>
                </a:lnTo>
                <a:lnTo>
                  <a:pt x="258" y="336"/>
                </a:lnTo>
                <a:lnTo>
                  <a:pt x="264" y="330"/>
                </a:lnTo>
                <a:lnTo>
                  <a:pt x="270" y="324"/>
                </a:lnTo>
                <a:lnTo>
                  <a:pt x="276" y="318"/>
                </a:lnTo>
                <a:lnTo>
                  <a:pt x="282" y="312"/>
                </a:lnTo>
                <a:lnTo>
                  <a:pt x="288" y="306"/>
                </a:lnTo>
                <a:lnTo>
                  <a:pt x="294" y="300"/>
                </a:lnTo>
                <a:lnTo>
                  <a:pt x="300" y="294"/>
                </a:lnTo>
                <a:lnTo>
                  <a:pt x="306" y="288"/>
                </a:lnTo>
                <a:lnTo>
                  <a:pt x="312" y="282"/>
                </a:lnTo>
                <a:lnTo>
                  <a:pt x="318" y="276"/>
                </a:lnTo>
                <a:lnTo>
                  <a:pt x="330" y="264"/>
                </a:lnTo>
                <a:lnTo>
                  <a:pt x="330" y="258"/>
                </a:lnTo>
                <a:lnTo>
                  <a:pt x="342" y="246"/>
                </a:lnTo>
                <a:lnTo>
                  <a:pt x="342" y="240"/>
                </a:lnTo>
                <a:lnTo>
                  <a:pt x="354" y="228"/>
                </a:lnTo>
                <a:lnTo>
                  <a:pt x="354" y="216"/>
                </a:lnTo>
                <a:lnTo>
                  <a:pt x="360" y="210"/>
                </a:lnTo>
                <a:lnTo>
                  <a:pt x="366" y="204"/>
                </a:lnTo>
                <a:lnTo>
                  <a:pt x="366" y="198"/>
                </a:lnTo>
                <a:lnTo>
                  <a:pt x="372" y="192"/>
                </a:lnTo>
                <a:lnTo>
                  <a:pt x="372" y="180"/>
                </a:lnTo>
                <a:lnTo>
                  <a:pt x="384" y="168"/>
                </a:lnTo>
                <a:lnTo>
                  <a:pt x="384" y="156"/>
                </a:lnTo>
                <a:lnTo>
                  <a:pt x="390" y="150"/>
                </a:lnTo>
                <a:lnTo>
                  <a:pt x="390" y="138"/>
                </a:lnTo>
                <a:lnTo>
                  <a:pt x="396" y="132"/>
                </a:lnTo>
                <a:lnTo>
                  <a:pt x="396" y="120"/>
                </a:lnTo>
                <a:lnTo>
                  <a:pt x="402" y="114"/>
                </a:lnTo>
                <a:lnTo>
                  <a:pt x="402" y="96"/>
                </a:lnTo>
                <a:lnTo>
                  <a:pt x="408" y="90"/>
                </a:lnTo>
                <a:lnTo>
                  <a:pt x="408" y="66"/>
                </a:lnTo>
                <a:lnTo>
                  <a:pt x="414" y="60"/>
                </a:lnTo>
                <a:lnTo>
                  <a:pt x="414" y="0"/>
                </a:lnTo>
              </a:path>
            </a:pathLst>
          </a:custGeom>
          <a:noFill/>
          <a:ln w="19050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0" name="Oval 76">
            <a:extLst>
              <a:ext uri="{FF2B5EF4-FFF2-40B4-BE49-F238E27FC236}">
                <a16:creationId xmlns:a16="http://schemas.microsoft.com/office/drawing/2014/main" id="{F21756D7-ABE0-4884-B8E2-086679C3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1" y="30432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1" name="Oval 77">
            <a:extLst>
              <a:ext uri="{FF2B5EF4-FFF2-40B4-BE49-F238E27FC236}">
                <a16:creationId xmlns:a16="http://schemas.microsoft.com/office/drawing/2014/main" id="{C31CB39A-D13E-433A-8876-93B30BD09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1" y="37766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2" name="Oval 78">
            <a:extLst>
              <a:ext uri="{FF2B5EF4-FFF2-40B4-BE49-F238E27FC236}">
                <a16:creationId xmlns:a16="http://schemas.microsoft.com/office/drawing/2014/main" id="{B62A7CD1-E3AB-427F-80E1-46D7372B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1" y="31384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3" name="Oval 79">
            <a:extLst>
              <a:ext uri="{FF2B5EF4-FFF2-40B4-BE49-F238E27FC236}">
                <a16:creationId xmlns:a16="http://schemas.microsoft.com/office/drawing/2014/main" id="{403E120E-AC96-4392-A789-BE61C05E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1" y="30337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4" name="Oval 80">
            <a:extLst>
              <a:ext uri="{FF2B5EF4-FFF2-40B4-BE49-F238E27FC236}">
                <a16:creationId xmlns:a16="http://schemas.microsoft.com/office/drawing/2014/main" id="{A70D3B81-B0D5-42E6-8F29-40FC3C33F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1" y="33004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5" name="Oval 81">
            <a:extLst>
              <a:ext uri="{FF2B5EF4-FFF2-40B4-BE49-F238E27FC236}">
                <a16:creationId xmlns:a16="http://schemas.microsoft.com/office/drawing/2014/main" id="{36E165E6-1606-4092-A12F-D39076C6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76" y="31099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6" name="Oval 82">
            <a:extLst>
              <a:ext uri="{FF2B5EF4-FFF2-40B4-BE49-F238E27FC236}">
                <a16:creationId xmlns:a16="http://schemas.microsoft.com/office/drawing/2014/main" id="{683453CB-5A23-4EBB-9666-E8748D5E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6" y="25955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7" name="Oval 83">
            <a:extLst>
              <a:ext uri="{FF2B5EF4-FFF2-40B4-BE49-F238E27FC236}">
                <a16:creationId xmlns:a16="http://schemas.microsoft.com/office/drawing/2014/main" id="{F8310EE5-5119-4314-95A9-C131C0C17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41290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8" name="Oval 84">
            <a:extLst>
              <a:ext uri="{FF2B5EF4-FFF2-40B4-BE49-F238E27FC236}">
                <a16:creationId xmlns:a16="http://schemas.microsoft.com/office/drawing/2014/main" id="{84DC66FB-11D6-467A-B695-F767CD017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6" y="31861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9" name="Oval 85">
            <a:extLst>
              <a:ext uri="{FF2B5EF4-FFF2-40B4-BE49-F238E27FC236}">
                <a16:creationId xmlns:a16="http://schemas.microsoft.com/office/drawing/2014/main" id="{63B00AA1-2F3B-4A0C-97AA-879CB025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1" y="44719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0" name="Oval 86">
            <a:extLst>
              <a:ext uri="{FF2B5EF4-FFF2-40B4-BE49-F238E27FC236}">
                <a16:creationId xmlns:a16="http://schemas.microsoft.com/office/drawing/2014/main" id="{6664D481-BE9D-4BF0-9599-825AA4B3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32908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1" name="Oval 87">
            <a:extLst>
              <a:ext uri="{FF2B5EF4-FFF2-40B4-BE49-F238E27FC236}">
                <a16:creationId xmlns:a16="http://schemas.microsoft.com/office/drawing/2014/main" id="{980A99D3-4415-4872-A583-540A28F3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21764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2" name="Oval 88">
            <a:extLst>
              <a:ext uri="{FF2B5EF4-FFF2-40B4-BE49-F238E27FC236}">
                <a16:creationId xmlns:a16="http://schemas.microsoft.com/office/drawing/2014/main" id="{DC125990-FDF9-4716-8E88-06D35570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6" y="27574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3" name="Oval 89">
            <a:extLst>
              <a:ext uri="{FF2B5EF4-FFF2-40B4-BE49-F238E27FC236}">
                <a16:creationId xmlns:a16="http://schemas.microsoft.com/office/drawing/2014/main" id="{6A733BA8-D173-4BB2-BACB-50D8B9F8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33099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4" name="Oval 90">
            <a:extLst>
              <a:ext uri="{FF2B5EF4-FFF2-40B4-BE49-F238E27FC236}">
                <a16:creationId xmlns:a16="http://schemas.microsoft.com/office/drawing/2014/main" id="{9A7A35F5-50F4-470D-B72D-010E7E508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6" y="35004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5" name="Oval 91">
            <a:extLst>
              <a:ext uri="{FF2B5EF4-FFF2-40B4-BE49-F238E27FC236}">
                <a16:creationId xmlns:a16="http://schemas.microsoft.com/office/drawing/2014/main" id="{A5F0D54E-ECCF-4D49-8423-0138D6DF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29956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6" name="Oval 92">
            <a:extLst>
              <a:ext uri="{FF2B5EF4-FFF2-40B4-BE49-F238E27FC236}">
                <a16:creationId xmlns:a16="http://schemas.microsoft.com/office/drawing/2014/main" id="{C6706510-6D10-4D69-BB50-9383A96E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6" y="26908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7" name="Oval 93">
            <a:extLst>
              <a:ext uri="{FF2B5EF4-FFF2-40B4-BE49-F238E27FC236}">
                <a16:creationId xmlns:a16="http://schemas.microsoft.com/office/drawing/2014/main" id="{6CFD028B-2D91-4F75-A9F4-4B8DE7AF9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33004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8" name="Oval 94">
            <a:extLst>
              <a:ext uri="{FF2B5EF4-FFF2-40B4-BE49-F238E27FC236}">
                <a16:creationId xmlns:a16="http://schemas.microsoft.com/office/drawing/2014/main" id="{5638E8E3-E08D-4E7D-945A-F455EE4B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301" y="23574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19" name="Oval 95">
            <a:extLst>
              <a:ext uri="{FF2B5EF4-FFF2-40B4-BE49-F238E27FC236}">
                <a16:creationId xmlns:a16="http://schemas.microsoft.com/office/drawing/2014/main" id="{3287174A-2A2F-46A5-9A0E-C19CECC4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76" y="37861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0" name="Oval 96">
            <a:extLst>
              <a:ext uri="{FF2B5EF4-FFF2-40B4-BE49-F238E27FC236}">
                <a16:creationId xmlns:a16="http://schemas.microsoft.com/office/drawing/2014/main" id="{C7E146BA-4FD3-480E-8477-F4E1F65A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1" y="44719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1" name="Oval 97">
            <a:extLst>
              <a:ext uri="{FF2B5EF4-FFF2-40B4-BE49-F238E27FC236}">
                <a16:creationId xmlns:a16="http://schemas.microsoft.com/office/drawing/2014/main" id="{53E8B437-B183-4595-9426-B516C8B4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37480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2" name="Oval 98">
            <a:extLst>
              <a:ext uri="{FF2B5EF4-FFF2-40B4-BE49-F238E27FC236}">
                <a16:creationId xmlns:a16="http://schemas.microsoft.com/office/drawing/2014/main" id="{AFE59486-F478-48E1-AFD6-ECC41D82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1" y="34242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3" name="Oval 99">
            <a:extLst>
              <a:ext uri="{FF2B5EF4-FFF2-40B4-BE49-F238E27FC236}">
                <a16:creationId xmlns:a16="http://schemas.microsoft.com/office/drawing/2014/main" id="{06A20B0A-EDD2-4CA6-A75B-B1CCB405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5194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4" name="Oval 100">
            <a:extLst>
              <a:ext uri="{FF2B5EF4-FFF2-40B4-BE49-F238E27FC236}">
                <a16:creationId xmlns:a16="http://schemas.microsoft.com/office/drawing/2014/main" id="{97527A9C-2D83-4823-A49F-FF65A991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1" y="38052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5" name="Oval 101">
            <a:extLst>
              <a:ext uri="{FF2B5EF4-FFF2-40B4-BE49-F238E27FC236}">
                <a16:creationId xmlns:a16="http://schemas.microsoft.com/office/drawing/2014/main" id="{6EE0532A-4162-4A1B-9524-0F08486B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25193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6" name="Oval 102">
            <a:extLst>
              <a:ext uri="{FF2B5EF4-FFF2-40B4-BE49-F238E27FC236}">
                <a16:creationId xmlns:a16="http://schemas.microsoft.com/office/drawing/2014/main" id="{D69333AC-871A-4196-954B-BEED7BB42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6" y="42529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7" name="Oval 103">
            <a:extLst>
              <a:ext uri="{FF2B5EF4-FFF2-40B4-BE49-F238E27FC236}">
                <a16:creationId xmlns:a16="http://schemas.microsoft.com/office/drawing/2014/main" id="{CA6D9B0D-A7A6-4B2E-921C-26B3E849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35956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8" name="Oval 104">
            <a:extLst>
              <a:ext uri="{FF2B5EF4-FFF2-40B4-BE49-F238E27FC236}">
                <a16:creationId xmlns:a16="http://schemas.microsoft.com/office/drawing/2014/main" id="{6B89DF54-7BC2-4832-921F-28B820B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38719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29" name="Oval 105">
            <a:extLst>
              <a:ext uri="{FF2B5EF4-FFF2-40B4-BE49-F238E27FC236}">
                <a16:creationId xmlns:a16="http://schemas.microsoft.com/office/drawing/2014/main" id="{B826486D-2000-40A3-ACBF-F46249D6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35861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0" name="Oval 106">
            <a:extLst>
              <a:ext uri="{FF2B5EF4-FFF2-40B4-BE49-F238E27FC236}">
                <a16:creationId xmlns:a16="http://schemas.microsoft.com/office/drawing/2014/main" id="{A5AE8C8B-982B-4436-BCD3-0B8130A24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6" y="36909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1" name="Oval 107">
            <a:extLst>
              <a:ext uri="{FF2B5EF4-FFF2-40B4-BE49-F238E27FC236}">
                <a16:creationId xmlns:a16="http://schemas.microsoft.com/office/drawing/2014/main" id="{167393A1-A8F1-434F-83D8-3C6E2034F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30241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2" name="Oval 108">
            <a:extLst>
              <a:ext uri="{FF2B5EF4-FFF2-40B4-BE49-F238E27FC236}">
                <a16:creationId xmlns:a16="http://schemas.microsoft.com/office/drawing/2014/main" id="{8B670220-FC4B-4A3F-88BE-F9E83C2DA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6" y="39195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3" name="Oval 109">
            <a:extLst>
              <a:ext uri="{FF2B5EF4-FFF2-40B4-BE49-F238E27FC236}">
                <a16:creationId xmlns:a16="http://schemas.microsoft.com/office/drawing/2014/main" id="{1251F853-6A0F-4542-9B3D-D65E3913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7861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4" name="Oval 110">
            <a:extLst>
              <a:ext uri="{FF2B5EF4-FFF2-40B4-BE49-F238E27FC236}">
                <a16:creationId xmlns:a16="http://schemas.microsoft.com/office/drawing/2014/main" id="{822C033C-0B9F-4B60-A9AC-1841FEF4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276" y="32432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5" name="Oval 111">
            <a:extLst>
              <a:ext uri="{FF2B5EF4-FFF2-40B4-BE49-F238E27FC236}">
                <a16:creationId xmlns:a16="http://schemas.microsoft.com/office/drawing/2014/main" id="{B03B3DB5-75D8-405A-9055-52B3067F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26717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6" name="Oval 112">
            <a:extLst>
              <a:ext uri="{FF2B5EF4-FFF2-40B4-BE49-F238E27FC236}">
                <a16:creationId xmlns:a16="http://schemas.microsoft.com/office/drawing/2014/main" id="{EE022659-013A-4005-925D-30910FC3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43957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7" name="Oval 113">
            <a:extLst>
              <a:ext uri="{FF2B5EF4-FFF2-40B4-BE49-F238E27FC236}">
                <a16:creationId xmlns:a16="http://schemas.microsoft.com/office/drawing/2014/main" id="{EBBC1466-3C04-45B8-B496-4ED4DA2E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22526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8" name="Oval 114">
            <a:extLst>
              <a:ext uri="{FF2B5EF4-FFF2-40B4-BE49-F238E27FC236}">
                <a16:creationId xmlns:a16="http://schemas.microsoft.com/office/drawing/2014/main" id="{758C0C46-E419-4BBF-91A9-E2A9167C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6" y="38242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39" name="Oval 115">
            <a:extLst>
              <a:ext uri="{FF2B5EF4-FFF2-40B4-BE49-F238E27FC236}">
                <a16:creationId xmlns:a16="http://schemas.microsoft.com/office/drawing/2014/main" id="{6EE1EACB-1C61-4003-B01D-00FBDB66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6" y="29289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0" name="Oval 116">
            <a:extLst>
              <a:ext uri="{FF2B5EF4-FFF2-40B4-BE49-F238E27FC236}">
                <a16:creationId xmlns:a16="http://schemas.microsoft.com/office/drawing/2014/main" id="{CB623DE8-866B-47FB-B907-35EC0790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026" y="26908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1" name="Oval 117">
            <a:extLst>
              <a:ext uri="{FF2B5EF4-FFF2-40B4-BE49-F238E27FC236}">
                <a16:creationId xmlns:a16="http://schemas.microsoft.com/office/drawing/2014/main" id="{4870F92D-C477-4671-BBA1-E51D041D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25288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2" name="Oval 118">
            <a:extLst>
              <a:ext uri="{FF2B5EF4-FFF2-40B4-BE49-F238E27FC236}">
                <a16:creationId xmlns:a16="http://schemas.microsoft.com/office/drawing/2014/main" id="{C4EC3014-D7F2-4A30-BBC8-DB464BED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6" y="36052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3" name="Oval 119">
            <a:extLst>
              <a:ext uri="{FF2B5EF4-FFF2-40B4-BE49-F238E27FC236}">
                <a16:creationId xmlns:a16="http://schemas.microsoft.com/office/drawing/2014/main" id="{B4586BC0-09C4-4183-A954-190F9186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1" y="32908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4" name="Oval 120">
            <a:extLst>
              <a:ext uri="{FF2B5EF4-FFF2-40B4-BE49-F238E27FC236}">
                <a16:creationId xmlns:a16="http://schemas.microsoft.com/office/drawing/2014/main" id="{E7227099-4753-4457-A3BB-F54036764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33956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5" name="Oval 121">
            <a:extLst>
              <a:ext uri="{FF2B5EF4-FFF2-40B4-BE49-F238E27FC236}">
                <a16:creationId xmlns:a16="http://schemas.microsoft.com/office/drawing/2014/main" id="{5ACC4A71-6196-4D06-A1D5-C897FC2D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1" y="36623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6" name="Oval 122">
            <a:extLst>
              <a:ext uri="{FF2B5EF4-FFF2-40B4-BE49-F238E27FC236}">
                <a16:creationId xmlns:a16="http://schemas.microsoft.com/office/drawing/2014/main" id="{69901F37-1354-4CAE-874A-9E9AC743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31480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7" name="Oval 123">
            <a:extLst>
              <a:ext uri="{FF2B5EF4-FFF2-40B4-BE49-F238E27FC236}">
                <a16:creationId xmlns:a16="http://schemas.microsoft.com/office/drawing/2014/main" id="{4F3E86E5-FA36-46ED-B815-A8A8B8887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6" y="30908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8" name="Oval 124">
            <a:extLst>
              <a:ext uri="{FF2B5EF4-FFF2-40B4-BE49-F238E27FC236}">
                <a16:creationId xmlns:a16="http://schemas.microsoft.com/office/drawing/2014/main" id="{5BE5F806-7EB6-49F4-99B7-F554843F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1" y="35099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49" name="Oval 125">
            <a:extLst>
              <a:ext uri="{FF2B5EF4-FFF2-40B4-BE49-F238E27FC236}">
                <a16:creationId xmlns:a16="http://schemas.microsoft.com/office/drawing/2014/main" id="{11803D1C-6DD4-4D1F-AA46-83B380C24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6" y="32242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0" name="Oval 126">
            <a:extLst>
              <a:ext uri="{FF2B5EF4-FFF2-40B4-BE49-F238E27FC236}">
                <a16:creationId xmlns:a16="http://schemas.microsoft.com/office/drawing/2014/main" id="{0DCC2966-BE79-4319-813C-E0EAC45B1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17383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1" name="Oval 127">
            <a:extLst>
              <a:ext uri="{FF2B5EF4-FFF2-40B4-BE49-F238E27FC236}">
                <a16:creationId xmlns:a16="http://schemas.microsoft.com/office/drawing/2014/main" id="{57981E26-9473-4F13-9023-DF34D800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6" y="33099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2" name="Oval 128">
            <a:extLst>
              <a:ext uri="{FF2B5EF4-FFF2-40B4-BE49-F238E27FC236}">
                <a16:creationId xmlns:a16="http://schemas.microsoft.com/office/drawing/2014/main" id="{938F6858-939B-4FE0-A69D-5663D75A8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28908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3" name="Oval 129">
            <a:extLst>
              <a:ext uri="{FF2B5EF4-FFF2-40B4-BE49-F238E27FC236}">
                <a16:creationId xmlns:a16="http://schemas.microsoft.com/office/drawing/2014/main" id="{62FE1024-1E1D-4267-AA6A-08E9D9AC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35766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4" name="Oval 130">
            <a:extLst>
              <a:ext uri="{FF2B5EF4-FFF2-40B4-BE49-F238E27FC236}">
                <a16:creationId xmlns:a16="http://schemas.microsoft.com/office/drawing/2014/main" id="{F9F2CE79-2980-497E-B959-8239BCF5D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1" y="36147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5" name="Oval 131">
            <a:extLst>
              <a:ext uri="{FF2B5EF4-FFF2-40B4-BE49-F238E27FC236}">
                <a16:creationId xmlns:a16="http://schemas.microsoft.com/office/drawing/2014/main" id="{CAF38676-7FF8-4B75-96DF-508E890A6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35099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6" name="Oval 132">
            <a:extLst>
              <a:ext uri="{FF2B5EF4-FFF2-40B4-BE49-F238E27FC236}">
                <a16:creationId xmlns:a16="http://schemas.microsoft.com/office/drawing/2014/main" id="{88A444BF-55CC-44B7-85EA-11C29C8D0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1" y="29765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7" name="Oval 133">
            <a:extLst>
              <a:ext uri="{FF2B5EF4-FFF2-40B4-BE49-F238E27FC236}">
                <a16:creationId xmlns:a16="http://schemas.microsoft.com/office/drawing/2014/main" id="{14E8C8E8-AEDE-4E27-8EAC-9D3E7E5B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1" y="37766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8" name="Oval 134">
            <a:extLst>
              <a:ext uri="{FF2B5EF4-FFF2-40B4-BE49-F238E27FC236}">
                <a16:creationId xmlns:a16="http://schemas.microsoft.com/office/drawing/2014/main" id="{D4ABF3AF-B896-4CC5-AE34-1F64C2AB5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1" y="43862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59" name="Oval 135">
            <a:extLst>
              <a:ext uri="{FF2B5EF4-FFF2-40B4-BE49-F238E27FC236}">
                <a16:creationId xmlns:a16="http://schemas.microsoft.com/office/drawing/2014/main" id="{299FFF18-EAE1-4664-9E19-0D1C0340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32718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0" name="Oval 136">
            <a:extLst>
              <a:ext uri="{FF2B5EF4-FFF2-40B4-BE49-F238E27FC236}">
                <a16:creationId xmlns:a16="http://schemas.microsoft.com/office/drawing/2014/main" id="{37454268-30BB-4106-B942-FE4DE37AF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1" y="35575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1" name="Oval 137">
            <a:extLst>
              <a:ext uri="{FF2B5EF4-FFF2-40B4-BE49-F238E27FC236}">
                <a16:creationId xmlns:a16="http://schemas.microsoft.com/office/drawing/2014/main" id="{C0588AFF-15A6-4E7D-9EC1-F9161B58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1" y="31384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2" name="Oval 138">
            <a:extLst>
              <a:ext uri="{FF2B5EF4-FFF2-40B4-BE49-F238E27FC236}">
                <a16:creationId xmlns:a16="http://schemas.microsoft.com/office/drawing/2014/main" id="{38AFD69E-6977-414A-97A2-DF31E28C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1" y="32527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3" name="Oval 139">
            <a:extLst>
              <a:ext uri="{FF2B5EF4-FFF2-40B4-BE49-F238E27FC236}">
                <a16:creationId xmlns:a16="http://schemas.microsoft.com/office/drawing/2014/main" id="{D8CF5D29-9D2C-429D-AC23-17A69CA5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28813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4" name="Oval 140">
            <a:extLst>
              <a:ext uri="{FF2B5EF4-FFF2-40B4-BE49-F238E27FC236}">
                <a16:creationId xmlns:a16="http://schemas.microsoft.com/office/drawing/2014/main" id="{B49FC86F-53D1-4D10-A9B8-FA5C7DA5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1" y="27765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5" name="Oval 141">
            <a:extLst>
              <a:ext uri="{FF2B5EF4-FFF2-40B4-BE49-F238E27FC236}">
                <a16:creationId xmlns:a16="http://schemas.microsoft.com/office/drawing/2014/main" id="{D73172CE-8FCB-46DC-9CFE-3D3F3A25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6" y="40814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6" name="Oval 142">
            <a:extLst>
              <a:ext uri="{FF2B5EF4-FFF2-40B4-BE49-F238E27FC236}">
                <a16:creationId xmlns:a16="http://schemas.microsoft.com/office/drawing/2014/main" id="{B2807915-397E-4A5C-86CF-C78CB3F7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6" y="41957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7" name="Oval 143">
            <a:extLst>
              <a:ext uri="{FF2B5EF4-FFF2-40B4-BE49-F238E27FC236}">
                <a16:creationId xmlns:a16="http://schemas.microsoft.com/office/drawing/2014/main" id="{56638005-ACB6-49BC-A822-95E3B03F5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6" y="30146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8" name="Oval 144">
            <a:extLst>
              <a:ext uri="{FF2B5EF4-FFF2-40B4-BE49-F238E27FC236}">
                <a16:creationId xmlns:a16="http://schemas.microsoft.com/office/drawing/2014/main" id="{F1A976C1-EF5B-48D0-B2BD-7FF6D7E2A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31289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69" name="Oval 145">
            <a:extLst>
              <a:ext uri="{FF2B5EF4-FFF2-40B4-BE49-F238E27FC236}">
                <a16:creationId xmlns:a16="http://schemas.microsoft.com/office/drawing/2014/main" id="{D511A1E3-952C-40F8-A9A1-5174AA22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6" y="38528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0" name="Oval 146">
            <a:extLst>
              <a:ext uri="{FF2B5EF4-FFF2-40B4-BE49-F238E27FC236}">
                <a16:creationId xmlns:a16="http://schemas.microsoft.com/office/drawing/2014/main" id="{B97F1D25-2409-4348-9B5A-F7BAEBAA9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6" y="25765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1" name="Oval 147">
            <a:extLst>
              <a:ext uri="{FF2B5EF4-FFF2-40B4-BE49-F238E27FC236}">
                <a16:creationId xmlns:a16="http://schemas.microsoft.com/office/drawing/2014/main" id="{9978E395-09BC-4D4F-91F6-594692FC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6" y="32813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2" name="Oval 148">
            <a:extLst>
              <a:ext uri="{FF2B5EF4-FFF2-40B4-BE49-F238E27FC236}">
                <a16:creationId xmlns:a16="http://schemas.microsoft.com/office/drawing/2014/main" id="{72FCCB15-D331-4F57-9364-E89EBBE2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1" y="32337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3" name="Oval 149">
            <a:extLst>
              <a:ext uri="{FF2B5EF4-FFF2-40B4-BE49-F238E27FC236}">
                <a16:creationId xmlns:a16="http://schemas.microsoft.com/office/drawing/2014/main" id="{9E0D0C19-0843-4A15-B92F-4E73123B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176" y="31480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4" name="Oval 150">
            <a:extLst>
              <a:ext uri="{FF2B5EF4-FFF2-40B4-BE49-F238E27FC236}">
                <a16:creationId xmlns:a16="http://schemas.microsoft.com/office/drawing/2014/main" id="{3AF5BBC8-D69C-480A-9C2A-D7FF1FCB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28622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5" name="Oval 151">
            <a:extLst>
              <a:ext uri="{FF2B5EF4-FFF2-40B4-BE49-F238E27FC236}">
                <a16:creationId xmlns:a16="http://schemas.microsoft.com/office/drawing/2014/main" id="{3A1E2161-8A2B-4A71-95BE-29EAB279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6" y="24145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6" name="Oval 152">
            <a:extLst>
              <a:ext uri="{FF2B5EF4-FFF2-40B4-BE49-F238E27FC236}">
                <a16:creationId xmlns:a16="http://schemas.microsoft.com/office/drawing/2014/main" id="{F293FC61-34F3-44A2-A55D-084A4F31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1" y="34623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7" name="Oval 153">
            <a:extLst>
              <a:ext uri="{FF2B5EF4-FFF2-40B4-BE49-F238E27FC236}">
                <a16:creationId xmlns:a16="http://schemas.microsoft.com/office/drawing/2014/main" id="{20BEB280-7FE2-41C1-9754-BF4D785D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6" y="43195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8" name="Oval 154">
            <a:extLst>
              <a:ext uri="{FF2B5EF4-FFF2-40B4-BE49-F238E27FC236}">
                <a16:creationId xmlns:a16="http://schemas.microsoft.com/office/drawing/2014/main" id="{D0A72AF9-E49F-4AAE-8562-A125EB13D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1" y="27098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79" name="Oval 155">
            <a:extLst>
              <a:ext uri="{FF2B5EF4-FFF2-40B4-BE49-F238E27FC236}">
                <a16:creationId xmlns:a16="http://schemas.microsoft.com/office/drawing/2014/main" id="{2E5784B8-A27F-4386-9DA3-B9AC592E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38528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0" name="Oval 156">
            <a:extLst>
              <a:ext uri="{FF2B5EF4-FFF2-40B4-BE49-F238E27FC236}">
                <a16:creationId xmlns:a16="http://schemas.microsoft.com/office/drawing/2014/main" id="{892B33E8-BC69-49D8-A246-03FE181A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1" y="25765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1" name="Oval 157">
            <a:extLst>
              <a:ext uri="{FF2B5EF4-FFF2-40B4-BE49-F238E27FC236}">
                <a16:creationId xmlns:a16="http://schemas.microsoft.com/office/drawing/2014/main" id="{EC9DD7AA-9F5D-40DA-83F3-6AFA7B01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1" y="36528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2" name="Oval 158">
            <a:extLst>
              <a:ext uri="{FF2B5EF4-FFF2-40B4-BE49-F238E27FC236}">
                <a16:creationId xmlns:a16="http://schemas.microsoft.com/office/drawing/2014/main" id="{AFD2AA52-B086-4104-B4CF-8AC344C0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1" y="24336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3" name="Oval 159">
            <a:extLst>
              <a:ext uri="{FF2B5EF4-FFF2-40B4-BE49-F238E27FC236}">
                <a16:creationId xmlns:a16="http://schemas.microsoft.com/office/drawing/2014/main" id="{A22A1A0F-AA58-4FCB-9808-E21201281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1" y="37766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4" name="Oval 160">
            <a:extLst>
              <a:ext uri="{FF2B5EF4-FFF2-40B4-BE49-F238E27FC236}">
                <a16:creationId xmlns:a16="http://schemas.microsoft.com/office/drawing/2014/main" id="{C3F52E3F-0E1F-4A08-B8F9-E2794EB5C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1" y="39576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5" name="Oval 161">
            <a:extLst>
              <a:ext uri="{FF2B5EF4-FFF2-40B4-BE49-F238E27FC236}">
                <a16:creationId xmlns:a16="http://schemas.microsoft.com/office/drawing/2014/main" id="{806CD3FA-0C9C-4A0F-91E3-6F1F746FD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27479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6" name="Oval 162">
            <a:extLst>
              <a:ext uri="{FF2B5EF4-FFF2-40B4-BE49-F238E27FC236}">
                <a16:creationId xmlns:a16="http://schemas.microsoft.com/office/drawing/2014/main" id="{1DCE524E-BA36-4DEE-8C72-11EA13A8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26" y="41005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7" name="Oval 163">
            <a:extLst>
              <a:ext uri="{FF2B5EF4-FFF2-40B4-BE49-F238E27FC236}">
                <a16:creationId xmlns:a16="http://schemas.microsoft.com/office/drawing/2014/main" id="{B10898F5-CADD-436A-82E7-1059207F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6" y="29098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8" name="Oval 164">
            <a:extLst>
              <a:ext uri="{FF2B5EF4-FFF2-40B4-BE49-F238E27FC236}">
                <a16:creationId xmlns:a16="http://schemas.microsoft.com/office/drawing/2014/main" id="{3CB8AA4F-5077-42D6-B724-3CB58D62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6" y="30527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89" name="Oval 165">
            <a:extLst>
              <a:ext uri="{FF2B5EF4-FFF2-40B4-BE49-F238E27FC236}">
                <a16:creationId xmlns:a16="http://schemas.microsoft.com/office/drawing/2014/main" id="{9EA10137-284B-4B67-A002-3C308559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6" y="33861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0" name="Oval 166">
            <a:extLst>
              <a:ext uri="{FF2B5EF4-FFF2-40B4-BE49-F238E27FC236}">
                <a16:creationId xmlns:a16="http://schemas.microsoft.com/office/drawing/2014/main" id="{55F7496D-9706-44E4-AB0B-EED46A74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35099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1" name="Oval 167">
            <a:extLst>
              <a:ext uri="{FF2B5EF4-FFF2-40B4-BE49-F238E27FC236}">
                <a16:creationId xmlns:a16="http://schemas.microsoft.com/office/drawing/2014/main" id="{81BCCFF1-A641-4D36-9DA1-E2AB9B6A5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21002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2" name="Oval 168">
            <a:extLst>
              <a:ext uri="{FF2B5EF4-FFF2-40B4-BE49-F238E27FC236}">
                <a16:creationId xmlns:a16="http://schemas.microsoft.com/office/drawing/2014/main" id="{4995199F-EAA9-4AFA-ACBB-97D5E297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1" y="35290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3" name="Oval 169">
            <a:extLst>
              <a:ext uri="{FF2B5EF4-FFF2-40B4-BE49-F238E27FC236}">
                <a16:creationId xmlns:a16="http://schemas.microsoft.com/office/drawing/2014/main" id="{B1E8B210-A665-4C54-90DC-D524FA2D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176" y="34147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4" name="Oval 170">
            <a:extLst>
              <a:ext uri="{FF2B5EF4-FFF2-40B4-BE49-F238E27FC236}">
                <a16:creationId xmlns:a16="http://schemas.microsoft.com/office/drawing/2014/main" id="{9EF84B00-FEE6-48EB-BA8A-AF0DAF22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6" y="38528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5" name="Oval 171">
            <a:extLst>
              <a:ext uri="{FF2B5EF4-FFF2-40B4-BE49-F238E27FC236}">
                <a16:creationId xmlns:a16="http://schemas.microsoft.com/office/drawing/2014/main" id="{2014B986-FA45-4966-A67A-843A1E951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6" y="37861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6" name="Oval 172">
            <a:extLst>
              <a:ext uri="{FF2B5EF4-FFF2-40B4-BE49-F238E27FC236}">
                <a16:creationId xmlns:a16="http://schemas.microsoft.com/office/drawing/2014/main" id="{4C47B39A-92E9-444A-A5F3-3798FF4C7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1" y="36433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7" name="Oval 173">
            <a:extLst>
              <a:ext uri="{FF2B5EF4-FFF2-40B4-BE49-F238E27FC236}">
                <a16:creationId xmlns:a16="http://schemas.microsoft.com/office/drawing/2014/main" id="{C2256E56-3F13-44E8-AB71-03EDE1BD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6" y="23002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8" name="Oval 174">
            <a:extLst>
              <a:ext uri="{FF2B5EF4-FFF2-40B4-BE49-F238E27FC236}">
                <a16:creationId xmlns:a16="http://schemas.microsoft.com/office/drawing/2014/main" id="{199D8572-B950-4B70-952D-E72CA710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6" y="35385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99" name="Oval 175">
            <a:extLst>
              <a:ext uri="{FF2B5EF4-FFF2-40B4-BE49-F238E27FC236}">
                <a16:creationId xmlns:a16="http://schemas.microsoft.com/office/drawing/2014/main" id="{FDDE5428-C021-4A66-A9F2-64CE98B6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6" y="37099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0" name="Oval 176">
            <a:extLst>
              <a:ext uri="{FF2B5EF4-FFF2-40B4-BE49-F238E27FC236}">
                <a16:creationId xmlns:a16="http://schemas.microsoft.com/office/drawing/2014/main" id="{7055FF5A-90FF-444F-9AD1-EECDC165D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35671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1" name="Oval 177">
            <a:extLst>
              <a:ext uri="{FF2B5EF4-FFF2-40B4-BE49-F238E27FC236}">
                <a16:creationId xmlns:a16="http://schemas.microsoft.com/office/drawing/2014/main" id="{E951AC7F-4436-4706-B6F5-D177C3805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6" y="28908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2" name="Oval 178">
            <a:extLst>
              <a:ext uri="{FF2B5EF4-FFF2-40B4-BE49-F238E27FC236}">
                <a16:creationId xmlns:a16="http://schemas.microsoft.com/office/drawing/2014/main" id="{577FD948-18FE-4C7C-82A8-196F002D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40719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3" name="Oval 179">
            <a:extLst>
              <a:ext uri="{FF2B5EF4-FFF2-40B4-BE49-F238E27FC236}">
                <a16:creationId xmlns:a16="http://schemas.microsoft.com/office/drawing/2014/main" id="{B5C98F99-A6EA-4B81-A8A9-7A9385F0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6" y="29384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4" name="Oval 180">
            <a:extLst>
              <a:ext uri="{FF2B5EF4-FFF2-40B4-BE49-F238E27FC236}">
                <a16:creationId xmlns:a16="http://schemas.microsoft.com/office/drawing/2014/main" id="{0D7F3619-1CDC-4E30-ADE8-DCA59E3C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776" y="40814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5" name="Oval 181">
            <a:extLst>
              <a:ext uri="{FF2B5EF4-FFF2-40B4-BE49-F238E27FC236}">
                <a16:creationId xmlns:a16="http://schemas.microsoft.com/office/drawing/2014/main" id="{8A391753-AF90-4157-80B5-BFAAEB45F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33861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6" name="Oval 182">
            <a:extLst>
              <a:ext uri="{FF2B5EF4-FFF2-40B4-BE49-F238E27FC236}">
                <a16:creationId xmlns:a16="http://schemas.microsoft.com/office/drawing/2014/main" id="{F9976E97-AC1E-4A22-81B6-5C1E61D9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6" y="43767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7" name="Oval 183">
            <a:extLst>
              <a:ext uri="{FF2B5EF4-FFF2-40B4-BE49-F238E27FC236}">
                <a16:creationId xmlns:a16="http://schemas.microsoft.com/office/drawing/2014/main" id="{3E79093E-42F7-4BD0-926C-66B09928B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6" y="29956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8" name="Oval 184">
            <a:extLst>
              <a:ext uri="{FF2B5EF4-FFF2-40B4-BE49-F238E27FC236}">
                <a16:creationId xmlns:a16="http://schemas.microsoft.com/office/drawing/2014/main" id="{EB1A8943-2BD6-405B-A154-CCAD7702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6" y="29003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09" name="Oval 185">
            <a:extLst>
              <a:ext uri="{FF2B5EF4-FFF2-40B4-BE49-F238E27FC236}">
                <a16:creationId xmlns:a16="http://schemas.microsoft.com/office/drawing/2014/main" id="{CDC2D5B0-77CF-4BFF-82CC-976CBD5CA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1" y="37099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0" name="Oval 186">
            <a:extLst>
              <a:ext uri="{FF2B5EF4-FFF2-40B4-BE49-F238E27FC236}">
                <a16:creationId xmlns:a16="http://schemas.microsoft.com/office/drawing/2014/main" id="{FF44F0D1-D6B5-4FFB-B4EE-FB372A0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31194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1" name="Oval 187">
            <a:extLst>
              <a:ext uri="{FF2B5EF4-FFF2-40B4-BE49-F238E27FC236}">
                <a16:creationId xmlns:a16="http://schemas.microsoft.com/office/drawing/2014/main" id="{2336258C-EC5C-4CF2-9EF8-035FFECB5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1" y="32051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2" name="Oval 188">
            <a:extLst>
              <a:ext uri="{FF2B5EF4-FFF2-40B4-BE49-F238E27FC236}">
                <a16:creationId xmlns:a16="http://schemas.microsoft.com/office/drawing/2014/main" id="{3CF8DEEF-D89E-4417-8D16-95B9E442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1" y="26241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3" name="Oval 189">
            <a:extLst>
              <a:ext uri="{FF2B5EF4-FFF2-40B4-BE49-F238E27FC236}">
                <a16:creationId xmlns:a16="http://schemas.microsoft.com/office/drawing/2014/main" id="{329F606D-E63C-4C4A-8F3F-CD6911E2B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6" y="32337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4" name="Oval 190">
            <a:extLst>
              <a:ext uri="{FF2B5EF4-FFF2-40B4-BE49-F238E27FC236}">
                <a16:creationId xmlns:a16="http://schemas.microsoft.com/office/drawing/2014/main" id="{EE7AF9A2-8461-42AC-BD5B-EE609B00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1" y="27003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5" name="Oval 191">
            <a:extLst>
              <a:ext uri="{FF2B5EF4-FFF2-40B4-BE49-F238E27FC236}">
                <a16:creationId xmlns:a16="http://schemas.microsoft.com/office/drawing/2014/main" id="{71A68611-1EEA-4C46-A93C-AF582BB91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1" y="33766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6" name="Oval 192">
            <a:extLst>
              <a:ext uri="{FF2B5EF4-FFF2-40B4-BE49-F238E27FC236}">
                <a16:creationId xmlns:a16="http://schemas.microsoft.com/office/drawing/2014/main" id="{C348A172-5917-41B7-AE42-EA8DD5E0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36814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7" name="Oval 193">
            <a:extLst>
              <a:ext uri="{FF2B5EF4-FFF2-40B4-BE49-F238E27FC236}">
                <a16:creationId xmlns:a16="http://schemas.microsoft.com/office/drawing/2014/main" id="{0F458218-41CA-4262-A1C6-ABFC5BBD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1" y="33289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8" name="Oval 194">
            <a:extLst>
              <a:ext uri="{FF2B5EF4-FFF2-40B4-BE49-F238E27FC236}">
                <a16:creationId xmlns:a16="http://schemas.microsoft.com/office/drawing/2014/main" id="{7EE61FE9-8755-4DD2-9921-6C831164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26" y="34242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19" name="Oval 195">
            <a:extLst>
              <a:ext uri="{FF2B5EF4-FFF2-40B4-BE49-F238E27FC236}">
                <a16:creationId xmlns:a16="http://schemas.microsoft.com/office/drawing/2014/main" id="{42387A9B-25C7-45CC-8480-2AD6C2FB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6" y="27860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0" name="Oval 196">
            <a:extLst>
              <a:ext uri="{FF2B5EF4-FFF2-40B4-BE49-F238E27FC236}">
                <a16:creationId xmlns:a16="http://schemas.microsoft.com/office/drawing/2014/main" id="{C63EBA04-7516-4320-BF7E-9378D8B8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33385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1" name="Oval 197">
            <a:extLst>
              <a:ext uri="{FF2B5EF4-FFF2-40B4-BE49-F238E27FC236}">
                <a16:creationId xmlns:a16="http://schemas.microsoft.com/office/drawing/2014/main" id="{757FE2DF-C8A3-4B92-80C2-DD590B4AB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6" y="37957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2" name="Oval 198">
            <a:extLst>
              <a:ext uri="{FF2B5EF4-FFF2-40B4-BE49-F238E27FC236}">
                <a16:creationId xmlns:a16="http://schemas.microsoft.com/office/drawing/2014/main" id="{F44C7103-ACD7-4DE2-81D6-091EE6DE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6" y="33956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3" name="Oval 199">
            <a:extLst>
              <a:ext uri="{FF2B5EF4-FFF2-40B4-BE49-F238E27FC236}">
                <a16:creationId xmlns:a16="http://schemas.microsoft.com/office/drawing/2014/main" id="{46B57CA8-876B-45F3-AC41-AA0B4FB9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1" y="26050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4" name="Oval 200">
            <a:extLst>
              <a:ext uri="{FF2B5EF4-FFF2-40B4-BE49-F238E27FC236}">
                <a16:creationId xmlns:a16="http://schemas.microsoft.com/office/drawing/2014/main" id="{CDA4030A-CD18-4340-9B89-4FCE2C67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6" y="35480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5" name="Oval 201">
            <a:extLst>
              <a:ext uri="{FF2B5EF4-FFF2-40B4-BE49-F238E27FC236}">
                <a16:creationId xmlns:a16="http://schemas.microsoft.com/office/drawing/2014/main" id="{B54D9202-8A9A-460B-918E-7B5FF72E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1" y="36909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6" name="Oval 202">
            <a:extLst>
              <a:ext uri="{FF2B5EF4-FFF2-40B4-BE49-F238E27FC236}">
                <a16:creationId xmlns:a16="http://schemas.microsoft.com/office/drawing/2014/main" id="{38F13B9B-6CC5-45AF-8A8F-BB530352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27289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7" name="Oval 203">
            <a:extLst>
              <a:ext uri="{FF2B5EF4-FFF2-40B4-BE49-F238E27FC236}">
                <a16:creationId xmlns:a16="http://schemas.microsoft.com/office/drawing/2014/main" id="{55F76BA8-F37C-4E60-A9CC-DA05F70E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6" y="32432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8" name="Oval 204">
            <a:extLst>
              <a:ext uri="{FF2B5EF4-FFF2-40B4-BE49-F238E27FC236}">
                <a16:creationId xmlns:a16="http://schemas.microsoft.com/office/drawing/2014/main" id="{36480236-91BE-4E7D-9850-5315A4C4F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6" y="35194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29" name="Oval 205">
            <a:extLst>
              <a:ext uri="{FF2B5EF4-FFF2-40B4-BE49-F238E27FC236}">
                <a16:creationId xmlns:a16="http://schemas.microsoft.com/office/drawing/2014/main" id="{B31F3DEF-9D08-4BAA-8B1C-5951E463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26" y="37385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30" name="Oval 206">
            <a:extLst>
              <a:ext uri="{FF2B5EF4-FFF2-40B4-BE49-F238E27FC236}">
                <a16:creationId xmlns:a16="http://schemas.microsoft.com/office/drawing/2014/main" id="{BBBABF81-50CD-4177-BAFB-FDFD9BE13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6" y="41767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2709" name="Group 408">
            <a:extLst>
              <a:ext uri="{FF2B5EF4-FFF2-40B4-BE49-F238E27FC236}">
                <a16:creationId xmlns:a16="http://schemas.microsoft.com/office/drawing/2014/main" id="{6DF49481-45D1-4C2A-A20A-3367185685D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271588"/>
            <a:ext cx="3562350" cy="3771900"/>
            <a:chOff x="2052" y="801"/>
            <a:chExt cx="2244" cy="2376"/>
          </a:xfrm>
        </p:grpSpPr>
        <p:sp>
          <p:nvSpPr>
            <p:cNvPr id="1232" name="Oval 208">
              <a:extLst>
                <a:ext uri="{FF2B5EF4-FFF2-40B4-BE49-F238E27FC236}">
                  <a16:creationId xmlns:a16="http://schemas.microsoft.com/office/drawing/2014/main" id="{BE6D8F3E-2F01-4221-BC3A-180DA8199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0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3" name="Oval 209">
              <a:extLst>
                <a:ext uri="{FF2B5EF4-FFF2-40B4-BE49-F238E27FC236}">
                  <a16:creationId xmlns:a16="http://schemas.microsoft.com/office/drawing/2014/main" id="{045C3DAE-A1A8-4B4D-8F02-C185B4E2A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1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4" name="Oval 210">
              <a:extLst>
                <a:ext uri="{FF2B5EF4-FFF2-40B4-BE49-F238E27FC236}">
                  <a16:creationId xmlns:a16="http://schemas.microsoft.com/office/drawing/2014/main" id="{2552DD51-124A-49F2-92BB-444CF379B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196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5" name="Oval 211">
              <a:extLst>
                <a:ext uri="{FF2B5EF4-FFF2-40B4-BE49-F238E27FC236}">
                  <a16:creationId xmlns:a16="http://schemas.microsoft.com/office/drawing/2014/main" id="{5F085509-8ECC-43E9-B1EE-44CD2D51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6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6" name="Oval 212">
              <a:extLst>
                <a:ext uri="{FF2B5EF4-FFF2-40B4-BE49-F238E27FC236}">
                  <a16:creationId xmlns:a16="http://schemas.microsoft.com/office/drawing/2014/main" id="{4F1520E8-77C7-4411-8585-13B866BC5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159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7" name="Oval 213">
              <a:extLst>
                <a:ext uri="{FF2B5EF4-FFF2-40B4-BE49-F238E27FC236}">
                  <a16:creationId xmlns:a16="http://schemas.microsoft.com/office/drawing/2014/main" id="{3B05AACA-44F0-439C-9F7E-8CC520A7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0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8" name="Oval 214">
              <a:extLst>
                <a:ext uri="{FF2B5EF4-FFF2-40B4-BE49-F238E27FC236}">
                  <a16:creationId xmlns:a16="http://schemas.microsoft.com/office/drawing/2014/main" id="{983BC886-D95A-4F58-801A-EDFCFBFE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6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9" name="Oval 215">
              <a:extLst>
                <a:ext uri="{FF2B5EF4-FFF2-40B4-BE49-F238E27FC236}">
                  <a16:creationId xmlns:a16="http://schemas.microsoft.com/office/drawing/2014/main" id="{87E796B5-981F-492F-8C3D-02CD1EFE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68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0" name="Oval 216">
              <a:extLst>
                <a:ext uri="{FF2B5EF4-FFF2-40B4-BE49-F238E27FC236}">
                  <a16:creationId xmlns:a16="http://schemas.microsoft.com/office/drawing/2014/main" id="{2FAA60A2-A2B6-4CA5-89E1-C2C4B158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230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1" name="Oval 217">
              <a:extLst>
                <a:ext uri="{FF2B5EF4-FFF2-40B4-BE49-F238E27FC236}">
                  <a16:creationId xmlns:a16="http://schemas.microsoft.com/office/drawing/2014/main" id="{02682605-C8FB-4AEB-B639-1F3D3D96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197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2" name="Oval 218">
              <a:extLst>
                <a:ext uri="{FF2B5EF4-FFF2-40B4-BE49-F238E27FC236}">
                  <a16:creationId xmlns:a16="http://schemas.microsoft.com/office/drawing/2014/main" id="{E61B577C-7A1B-4946-9BF8-7047C6E65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00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3" name="Oval 219">
              <a:extLst>
                <a:ext uri="{FF2B5EF4-FFF2-40B4-BE49-F238E27FC236}">
                  <a16:creationId xmlns:a16="http://schemas.microsoft.com/office/drawing/2014/main" id="{9CB8F806-C160-4C51-B356-C759F56FC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40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4" name="Oval 220">
              <a:extLst>
                <a:ext uri="{FF2B5EF4-FFF2-40B4-BE49-F238E27FC236}">
                  <a16:creationId xmlns:a16="http://schemas.microsoft.com/office/drawing/2014/main" id="{55A983A5-C064-489F-809C-2E51848DF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13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5" name="Oval 221">
              <a:extLst>
                <a:ext uri="{FF2B5EF4-FFF2-40B4-BE49-F238E27FC236}">
                  <a16:creationId xmlns:a16="http://schemas.microsoft.com/office/drawing/2014/main" id="{B2BF5E94-117D-4E17-AD97-B1C2999B7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88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6" name="Oval 222">
              <a:extLst>
                <a:ext uri="{FF2B5EF4-FFF2-40B4-BE49-F238E27FC236}">
                  <a16:creationId xmlns:a16="http://schemas.microsoft.com/office/drawing/2014/main" id="{F2E13CD1-7697-41C9-9AD0-11404E71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21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7" name="Oval 223">
              <a:extLst>
                <a:ext uri="{FF2B5EF4-FFF2-40B4-BE49-F238E27FC236}">
                  <a16:creationId xmlns:a16="http://schemas.microsoft.com/office/drawing/2014/main" id="{821F57B2-78B2-48A7-B586-129B7C56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30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8" name="Oval 224">
              <a:extLst>
                <a:ext uri="{FF2B5EF4-FFF2-40B4-BE49-F238E27FC236}">
                  <a16:creationId xmlns:a16="http://schemas.microsoft.com/office/drawing/2014/main" id="{74C55282-1DB1-4F3D-919E-0B486DD8F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92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9" name="Oval 225">
              <a:extLst>
                <a:ext uri="{FF2B5EF4-FFF2-40B4-BE49-F238E27FC236}">
                  <a16:creationId xmlns:a16="http://schemas.microsoft.com/office/drawing/2014/main" id="{B66A22A0-03EF-4FA1-AE3C-05ADDD49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3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0" name="Oval 226">
              <a:extLst>
                <a:ext uri="{FF2B5EF4-FFF2-40B4-BE49-F238E27FC236}">
                  <a16:creationId xmlns:a16="http://schemas.microsoft.com/office/drawing/2014/main" id="{12D86533-4222-4DC3-B4F5-ECBC1BF48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183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1" name="Oval 227">
              <a:extLst>
                <a:ext uri="{FF2B5EF4-FFF2-40B4-BE49-F238E27FC236}">
                  <a16:creationId xmlns:a16="http://schemas.microsoft.com/office/drawing/2014/main" id="{03799787-207D-4C6E-B4D7-79C475C06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0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2" name="Oval 228">
              <a:extLst>
                <a:ext uri="{FF2B5EF4-FFF2-40B4-BE49-F238E27FC236}">
                  <a16:creationId xmlns:a16="http://schemas.microsoft.com/office/drawing/2014/main" id="{1A5C27A3-9010-4C14-8349-946D2D5DD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4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3" name="Oval 229">
              <a:extLst>
                <a:ext uri="{FF2B5EF4-FFF2-40B4-BE49-F238E27FC236}">
                  <a16:creationId xmlns:a16="http://schemas.microsoft.com/office/drawing/2014/main" id="{A594F815-293E-4FFE-B8E6-39C9D6FD0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77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4" name="Oval 230">
              <a:extLst>
                <a:ext uri="{FF2B5EF4-FFF2-40B4-BE49-F238E27FC236}">
                  <a16:creationId xmlns:a16="http://schemas.microsoft.com/office/drawing/2014/main" id="{198CE36C-CDF2-49DD-89D2-786CF51A3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90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5" name="Oval 231">
              <a:extLst>
                <a:ext uri="{FF2B5EF4-FFF2-40B4-BE49-F238E27FC236}">
                  <a16:creationId xmlns:a16="http://schemas.microsoft.com/office/drawing/2014/main" id="{C6C18586-556E-4BE9-AC36-E32DE8C1F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16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6" name="Oval 232">
              <a:extLst>
                <a:ext uri="{FF2B5EF4-FFF2-40B4-BE49-F238E27FC236}">
                  <a16:creationId xmlns:a16="http://schemas.microsoft.com/office/drawing/2014/main" id="{A35A4EE8-EB9B-43C0-BEFF-3A873B6B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4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7" name="Oval 233">
              <a:extLst>
                <a:ext uri="{FF2B5EF4-FFF2-40B4-BE49-F238E27FC236}">
                  <a16:creationId xmlns:a16="http://schemas.microsoft.com/office/drawing/2014/main" id="{4F5033D1-D613-47A8-8199-8B0A8357D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41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8" name="Oval 234">
              <a:extLst>
                <a:ext uri="{FF2B5EF4-FFF2-40B4-BE49-F238E27FC236}">
                  <a16:creationId xmlns:a16="http://schemas.microsoft.com/office/drawing/2014/main" id="{5C0AC504-637C-486A-B374-ED0819A79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96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9" name="Oval 235">
              <a:extLst>
                <a:ext uri="{FF2B5EF4-FFF2-40B4-BE49-F238E27FC236}">
                  <a16:creationId xmlns:a16="http://schemas.microsoft.com/office/drawing/2014/main" id="{FC601EA8-1332-4BFF-80F3-5E67C1955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83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0" name="Oval 236">
              <a:extLst>
                <a:ext uri="{FF2B5EF4-FFF2-40B4-BE49-F238E27FC236}">
                  <a16:creationId xmlns:a16="http://schemas.microsoft.com/office/drawing/2014/main" id="{412E50F7-6546-47C9-BB7C-B939EFE5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77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1" name="Oval 237">
              <a:extLst>
                <a:ext uri="{FF2B5EF4-FFF2-40B4-BE49-F238E27FC236}">
                  <a16:creationId xmlns:a16="http://schemas.microsoft.com/office/drawing/2014/main" id="{BE7C9C12-4D9D-4E5B-A9DF-9B9779F6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07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2" name="Oval 238">
              <a:extLst>
                <a:ext uri="{FF2B5EF4-FFF2-40B4-BE49-F238E27FC236}">
                  <a16:creationId xmlns:a16="http://schemas.microsoft.com/office/drawing/2014/main" id="{EBD71425-44F5-401D-A43D-F4B344314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16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3" name="Oval 239">
              <a:extLst>
                <a:ext uri="{FF2B5EF4-FFF2-40B4-BE49-F238E27FC236}">
                  <a16:creationId xmlns:a16="http://schemas.microsoft.com/office/drawing/2014/main" id="{0F7BAA2D-1DFA-48F0-A447-900AAB1F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83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4" name="Oval 240">
              <a:extLst>
                <a:ext uri="{FF2B5EF4-FFF2-40B4-BE49-F238E27FC236}">
                  <a16:creationId xmlns:a16="http://schemas.microsoft.com/office/drawing/2014/main" id="{0FB1370D-52BB-440F-B3DF-CF4A6E7E3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3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5" name="Oval 241">
              <a:extLst>
                <a:ext uri="{FF2B5EF4-FFF2-40B4-BE49-F238E27FC236}">
                  <a16:creationId xmlns:a16="http://schemas.microsoft.com/office/drawing/2014/main" id="{B296FA06-ABD9-4E1F-88F5-EA75AAEF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5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6" name="Oval 242">
              <a:extLst>
                <a:ext uri="{FF2B5EF4-FFF2-40B4-BE49-F238E27FC236}">
                  <a16:creationId xmlns:a16="http://schemas.microsoft.com/office/drawing/2014/main" id="{6DE3AAB2-CF1A-45EB-A265-DAF927A40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204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7" name="Oval 243">
              <a:extLst>
                <a:ext uri="{FF2B5EF4-FFF2-40B4-BE49-F238E27FC236}">
                  <a16:creationId xmlns:a16="http://schemas.microsoft.com/office/drawing/2014/main" id="{22BD0DE3-E574-491A-89D4-0F0FE7136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2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8" name="Oval 244">
              <a:extLst>
                <a:ext uri="{FF2B5EF4-FFF2-40B4-BE49-F238E27FC236}">
                  <a16:creationId xmlns:a16="http://schemas.microsoft.com/office/drawing/2014/main" id="{245AAA48-9BB1-4DE4-B519-1160FB93B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8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9" name="Oval 245">
              <a:extLst>
                <a:ext uri="{FF2B5EF4-FFF2-40B4-BE49-F238E27FC236}">
                  <a16:creationId xmlns:a16="http://schemas.microsoft.com/office/drawing/2014/main" id="{2AA7937B-CE99-4C7A-A71A-75A95932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2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0" name="Oval 246">
              <a:extLst>
                <a:ext uri="{FF2B5EF4-FFF2-40B4-BE49-F238E27FC236}">
                  <a16:creationId xmlns:a16="http://schemas.microsoft.com/office/drawing/2014/main" id="{303AC494-42DA-4634-AE0A-9817FB506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199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1" name="Oval 247">
              <a:extLst>
                <a:ext uri="{FF2B5EF4-FFF2-40B4-BE49-F238E27FC236}">
                  <a16:creationId xmlns:a16="http://schemas.microsoft.com/office/drawing/2014/main" id="{0B5ADFFF-ACDD-4FCC-A7F5-32F74461A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17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2" name="Oval 248">
              <a:extLst>
                <a:ext uri="{FF2B5EF4-FFF2-40B4-BE49-F238E27FC236}">
                  <a16:creationId xmlns:a16="http://schemas.microsoft.com/office/drawing/2014/main" id="{B5B411AF-4AB1-451F-A0C8-40CEAEF2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7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3" name="Oval 249">
              <a:extLst>
                <a:ext uri="{FF2B5EF4-FFF2-40B4-BE49-F238E27FC236}">
                  <a16:creationId xmlns:a16="http://schemas.microsoft.com/office/drawing/2014/main" id="{1893543E-2C23-4B43-BE63-FC647CEDE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186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4" name="Oval 250">
              <a:extLst>
                <a:ext uri="{FF2B5EF4-FFF2-40B4-BE49-F238E27FC236}">
                  <a16:creationId xmlns:a16="http://schemas.microsoft.com/office/drawing/2014/main" id="{39D08887-ACD7-4569-AD90-85C14230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157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5" name="Oval 251">
              <a:extLst>
                <a:ext uri="{FF2B5EF4-FFF2-40B4-BE49-F238E27FC236}">
                  <a16:creationId xmlns:a16="http://schemas.microsoft.com/office/drawing/2014/main" id="{24614215-FC78-4360-ACCA-0DC9171CB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40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6" name="Oval 252">
              <a:extLst>
                <a:ext uri="{FF2B5EF4-FFF2-40B4-BE49-F238E27FC236}">
                  <a16:creationId xmlns:a16="http://schemas.microsoft.com/office/drawing/2014/main" id="{AB40831D-5D9C-43F8-9C6D-8D78D72C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78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7" name="Oval 253">
              <a:extLst>
                <a:ext uri="{FF2B5EF4-FFF2-40B4-BE49-F238E27FC236}">
                  <a16:creationId xmlns:a16="http://schemas.microsoft.com/office/drawing/2014/main" id="{519AE4CB-5334-40B2-B318-AF4EC66DC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7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8" name="Oval 254">
              <a:extLst>
                <a:ext uri="{FF2B5EF4-FFF2-40B4-BE49-F238E27FC236}">
                  <a16:creationId xmlns:a16="http://schemas.microsoft.com/office/drawing/2014/main" id="{AAE6A8EB-93BE-4751-B6DA-C0C5A558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42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9" name="Oval 255">
              <a:extLst>
                <a:ext uri="{FF2B5EF4-FFF2-40B4-BE49-F238E27FC236}">
                  <a16:creationId xmlns:a16="http://schemas.microsoft.com/office/drawing/2014/main" id="{79DEE470-4B21-47FD-BA61-AD77BC75A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8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0" name="Oval 256">
              <a:extLst>
                <a:ext uri="{FF2B5EF4-FFF2-40B4-BE49-F238E27FC236}">
                  <a16:creationId xmlns:a16="http://schemas.microsoft.com/office/drawing/2014/main" id="{05CE6B70-4992-4D67-A9CE-9FA4EA213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221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1" name="Oval 257">
              <a:extLst>
                <a:ext uri="{FF2B5EF4-FFF2-40B4-BE49-F238E27FC236}">
                  <a16:creationId xmlns:a16="http://schemas.microsoft.com/office/drawing/2014/main" id="{B05D136F-A9AE-48C8-A96D-0BA11F554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20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2" name="Oval 258">
              <a:extLst>
                <a:ext uri="{FF2B5EF4-FFF2-40B4-BE49-F238E27FC236}">
                  <a16:creationId xmlns:a16="http://schemas.microsoft.com/office/drawing/2014/main" id="{D50F01B7-5C3D-4B12-9F5E-6275226EB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198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3" name="Oval 259">
              <a:extLst>
                <a:ext uri="{FF2B5EF4-FFF2-40B4-BE49-F238E27FC236}">
                  <a16:creationId xmlns:a16="http://schemas.microsoft.com/office/drawing/2014/main" id="{83585269-BD55-4BD8-B84E-3D974DDBA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197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4" name="Oval 260">
              <a:extLst>
                <a:ext uri="{FF2B5EF4-FFF2-40B4-BE49-F238E27FC236}">
                  <a16:creationId xmlns:a16="http://schemas.microsoft.com/office/drawing/2014/main" id="{3B773D34-5EDB-425B-A269-6987C60D0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3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5" name="Oval 261">
              <a:extLst>
                <a:ext uri="{FF2B5EF4-FFF2-40B4-BE49-F238E27FC236}">
                  <a16:creationId xmlns:a16="http://schemas.microsoft.com/office/drawing/2014/main" id="{C9109797-36C1-497E-A538-887F4F7FA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38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6" name="Oval 262">
              <a:extLst>
                <a:ext uri="{FF2B5EF4-FFF2-40B4-BE49-F238E27FC236}">
                  <a16:creationId xmlns:a16="http://schemas.microsoft.com/office/drawing/2014/main" id="{CDEBA42B-D53E-4C2C-8AAB-268DEF14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17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7" name="Oval 263">
              <a:extLst>
                <a:ext uri="{FF2B5EF4-FFF2-40B4-BE49-F238E27FC236}">
                  <a16:creationId xmlns:a16="http://schemas.microsoft.com/office/drawing/2014/main" id="{90C7765E-0B1B-4851-90F7-5D960780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22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8" name="Oval 264">
              <a:extLst>
                <a:ext uri="{FF2B5EF4-FFF2-40B4-BE49-F238E27FC236}">
                  <a16:creationId xmlns:a16="http://schemas.microsoft.com/office/drawing/2014/main" id="{818095AA-D581-4BC5-A9E5-D31714782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58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9" name="Oval 265">
              <a:extLst>
                <a:ext uri="{FF2B5EF4-FFF2-40B4-BE49-F238E27FC236}">
                  <a16:creationId xmlns:a16="http://schemas.microsoft.com/office/drawing/2014/main" id="{61384655-0AB9-4A82-BCCC-7B025ECA9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7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0" name="Oval 266">
              <a:extLst>
                <a:ext uri="{FF2B5EF4-FFF2-40B4-BE49-F238E27FC236}">
                  <a16:creationId xmlns:a16="http://schemas.microsoft.com/office/drawing/2014/main" id="{ECF320D1-8B09-4E15-A275-CBEBD4740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0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1" name="Oval 267">
              <a:extLst>
                <a:ext uri="{FF2B5EF4-FFF2-40B4-BE49-F238E27FC236}">
                  <a16:creationId xmlns:a16="http://schemas.microsoft.com/office/drawing/2014/main" id="{4607E026-8A92-44FB-82FF-BF11927B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23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2" name="Oval 268">
              <a:extLst>
                <a:ext uri="{FF2B5EF4-FFF2-40B4-BE49-F238E27FC236}">
                  <a16:creationId xmlns:a16="http://schemas.microsoft.com/office/drawing/2014/main" id="{951905A1-D100-42A4-B123-E48FE694D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8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3" name="Oval 269">
              <a:extLst>
                <a:ext uri="{FF2B5EF4-FFF2-40B4-BE49-F238E27FC236}">
                  <a16:creationId xmlns:a16="http://schemas.microsoft.com/office/drawing/2014/main" id="{B2923E32-9912-4CB6-A09B-C65010E0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0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4" name="Oval 270">
              <a:extLst>
                <a:ext uri="{FF2B5EF4-FFF2-40B4-BE49-F238E27FC236}">
                  <a16:creationId xmlns:a16="http://schemas.microsoft.com/office/drawing/2014/main" id="{26C55540-C94D-46EE-A0E3-17D867C5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216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5" name="Oval 271">
              <a:extLst>
                <a:ext uri="{FF2B5EF4-FFF2-40B4-BE49-F238E27FC236}">
                  <a16:creationId xmlns:a16="http://schemas.microsoft.com/office/drawing/2014/main" id="{55453658-B691-409C-8ABA-802B1C962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6" name="Oval 272">
              <a:extLst>
                <a:ext uri="{FF2B5EF4-FFF2-40B4-BE49-F238E27FC236}">
                  <a16:creationId xmlns:a16="http://schemas.microsoft.com/office/drawing/2014/main" id="{033B66B3-4BC6-468E-9DF6-C6FA8C8E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91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7" name="Oval 273">
              <a:extLst>
                <a:ext uri="{FF2B5EF4-FFF2-40B4-BE49-F238E27FC236}">
                  <a16:creationId xmlns:a16="http://schemas.microsoft.com/office/drawing/2014/main" id="{4D2BB36C-A949-42A6-83D5-9377E6DC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2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8" name="Oval 274">
              <a:extLst>
                <a:ext uri="{FF2B5EF4-FFF2-40B4-BE49-F238E27FC236}">
                  <a16:creationId xmlns:a16="http://schemas.microsoft.com/office/drawing/2014/main" id="{E2A55DCA-3E55-4543-853F-FCDE7321B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46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9" name="Oval 275">
              <a:extLst>
                <a:ext uri="{FF2B5EF4-FFF2-40B4-BE49-F238E27FC236}">
                  <a16:creationId xmlns:a16="http://schemas.microsoft.com/office/drawing/2014/main" id="{0D28E670-EF60-4EF0-819E-25912E8AF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3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0" name="Oval 276">
              <a:extLst>
                <a:ext uri="{FF2B5EF4-FFF2-40B4-BE49-F238E27FC236}">
                  <a16:creationId xmlns:a16="http://schemas.microsoft.com/office/drawing/2014/main" id="{B0A2045C-7AB1-498F-A3F1-4E17F42A1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1" name="Oval 277">
              <a:extLst>
                <a:ext uri="{FF2B5EF4-FFF2-40B4-BE49-F238E27FC236}">
                  <a16:creationId xmlns:a16="http://schemas.microsoft.com/office/drawing/2014/main" id="{C5F73C85-6898-4795-80DC-50A56F9D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9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2" name="Oval 278">
              <a:extLst>
                <a:ext uri="{FF2B5EF4-FFF2-40B4-BE49-F238E27FC236}">
                  <a16:creationId xmlns:a16="http://schemas.microsoft.com/office/drawing/2014/main" id="{A1179030-1D52-4234-B7AB-13F9B4781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20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3" name="Oval 279">
              <a:extLst>
                <a:ext uri="{FF2B5EF4-FFF2-40B4-BE49-F238E27FC236}">
                  <a16:creationId xmlns:a16="http://schemas.microsoft.com/office/drawing/2014/main" id="{141A0BFC-D9CA-4E86-8E11-EF7D3F420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25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4" name="Oval 280">
              <a:extLst>
                <a:ext uri="{FF2B5EF4-FFF2-40B4-BE49-F238E27FC236}">
                  <a16:creationId xmlns:a16="http://schemas.microsoft.com/office/drawing/2014/main" id="{9D9C0201-9EA2-4CFF-B6FD-CFDBC29D9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5" name="Oval 281">
              <a:extLst>
                <a:ext uri="{FF2B5EF4-FFF2-40B4-BE49-F238E27FC236}">
                  <a16:creationId xmlns:a16="http://schemas.microsoft.com/office/drawing/2014/main" id="{1A797186-FBB0-4886-A3D4-6763F4FE9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1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6" name="Oval 282">
              <a:extLst>
                <a:ext uri="{FF2B5EF4-FFF2-40B4-BE49-F238E27FC236}">
                  <a16:creationId xmlns:a16="http://schemas.microsoft.com/office/drawing/2014/main" id="{8CCDDB1B-7E1D-4B2C-A7CA-593B84797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7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7" name="Oval 283">
              <a:extLst>
                <a:ext uri="{FF2B5EF4-FFF2-40B4-BE49-F238E27FC236}">
                  <a16:creationId xmlns:a16="http://schemas.microsoft.com/office/drawing/2014/main" id="{AA51AA57-9972-4EEC-A219-75D96C847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1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8" name="Oval 284">
              <a:extLst>
                <a:ext uri="{FF2B5EF4-FFF2-40B4-BE49-F238E27FC236}">
                  <a16:creationId xmlns:a16="http://schemas.microsoft.com/office/drawing/2014/main" id="{9C2966DA-8C44-434C-9B95-F6877DE3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08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9" name="Oval 285">
              <a:extLst>
                <a:ext uri="{FF2B5EF4-FFF2-40B4-BE49-F238E27FC236}">
                  <a16:creationId xmlns:a16="http://schemas.microsoft.com/office/drawing/2014/main" id="{A3ED2A95-CB2E-41C2-9DA6-83DDA1070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211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0" name="Oval 286">
              <a:extLst>
                <a:ext uri="{FF2B5EF4-FFF2-40B4-BE49-F238E27FC236}">
                  <a16:creationId xmlns:a16="http://schemas.microsoft.com/office/drawing/2014/main" id="{E2A31943-74D3-4374-9B0C-190A8100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42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1" name="Oval 287">
              <a:extLst>
                <a:ext uri="{FF2B5EF4-FFF2-40B4-BE49-F238E27FC236}">
                  <a16:creationId xmlns:a16="http://schemas.microsoft.com/office/drawing/2014/main" id="{06B5B19B-1484-4E49-879A-11FBB5DEC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42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2" name="Oval 288">
              <a:extLst>
                <a:ext uri="{FF2B5EF4-FFF2-40B4-BE49-F238E27FC236}">
                  <a16:creationId xmlns:a16="http://schemas.microsoft.com/office/drawing/2014/main" id="{D781B0D6-5EA8-47A3-82D6-7B88BCE88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4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3" name="Oval 289">
              <a:extLst>
                <a:ext uri="{FF2B5EF4-FFF2-40B4-BE49-F238E27FC236}">
                  <a16:creationId xmlns:a16="http://schemas.microsoft.com/office/drawing/2014/main" id="{931A6822-7624-4F9A-BBDF-96FEAFA2E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4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4" name="Oval 290">
              <a:extLst>
                <a:ext uri="{FF2B5EF4-FFF2-40B4-BE49-F238E27FC236}">
                  <a16:creationId xmlns:a16="http://schemas.microsoft.com/office/drawing/2014/main" id="{EAE32E15-8BF3-406A-9AE3-DE8DE890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15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5" name="Oval 291">
              <a:extLst>
                <a:ext uri="{FF2B5EF4-FFF2-40B4-BE49-F238E27FC236}">
                  <a16:creationId xmlns:a16="http://schemas.microsoft.com/office/drawing/2014/main" id="{0FE2CCF9-2F8D-4DFA-B917-D15F48DD7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17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6" name="Oval 292">
              <a:extLst>
                <a:ext uri="{FF2B5EF4-FFF2-40B4-BE49-F238E27FC236}">
                  <a16:creationId xmlns:a16="http://schemas.microsoft.com/office/drawing/2014/main" id="{DE415F0D-6258-4DA5-B8B6-80A1ECEF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95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7" name="Oval 293">
              <a:extLst>
                <a:ext uri="{FF2B5EF4-FFF2-40B4-BE49-F238E27FC236}">
                  <a16:creationId xmlns:a16="http://schemas.microsoft.com/office/drawing/2014/main" id="{48BFA328-FD27-4A94-8605-1C4CE4296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8" name="Oval 294">
              <a:extLst>
                <a:ext uri="{FF2B5EF4-FFF2-40B4-BE49-F238E27FC236}">
                  <a16:creationId xmlns:a16="http://schemas.microsoft.com/office/drawing/2014/main" id="{D0643D1F-CB0A-4559-A2FA-830C3C06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173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9" name="Oval 295">
              <a:extLst>
                <a:ext uri="{FF2B5EF4-FFF2-40B4-BE49-F238E27FC236}">
                  <a16:creationId xmlns:a16="http://schemas.microsoft.com/office/drawing/2014/main" id="{D7DA7AC6-C52A-42E8-A3FE-B32AEEE40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253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0" name="Oval 296">
              <a:extLst>
                <a:ext uri="{FF2B5EF4-FFF2-40B4-BE49-F238E27FC236}">
                  <a16:creationId xmlns:a16="http://schemas.microsoft.com/office/drawing/2014/main" id="{64332987-311E-4A2F-8788-3DF382CC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20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" name="Oval 297">
              <a:extLst>
                <a:ext uri="{FF2B5EF4-FFF2-40B4-BE49-F238E27FC236}">
                  <a16:creationId xmlns:a16="http://schemas.microsoft.com/office/drawing/2014/main" id="{AAD17AD5-4CAC-4A9C-A1C2-233DA91EF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75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2" name="Oval 298">
              <a:extLst>
                <a:ext uri="{FF2B5EF4-FFF2-40B4-BE49-F238E27FC236}">
                  <a16:creationId xmlns:a16="http://schemas.microsoft.com/office/drawing/2014/main" id="{C22F7C96-26F9-45E7-A220-61A059795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197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3" name="Oval 299">
              <a:extLst>
                <a:ext uri="{FF2B5EF4-FFF2-40B4-BE49-F238E27FC236}">
                  <a16:creationId xmlns:a16="http://schemas.microsoft.com/office/drawing/2014/main" id="{07988C2B-4B3D-4343-9C28-4F6582757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2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4" name="Oval 300">
              <a:extLst>
                <a:ext uri="{FF2B5EF4-FFF2-40B4-BE49-F238E27FC236}">
                  <a16:creationId xmlns:a16="http://schemas.microsoft.com/office/drawing/2014/main" id="{D30690A8-5D66-472F-8ABB-F7CC84176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0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5" name="Oval 301">
              <a:extLst>
                <a:ext uri="{FF2B5EF4-FFF2-40B4-BE49-F238E27FC236}">
                  <a16:creationId xmlns:a16="http://schemas.microsoft.com/office/drawing/2014/main" id="{09E640B9-A034-435E-9757-53BB7C9E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65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6" name="Oval 302">
              <a:extLst>
                <a:ext uri="{FF2B5EF4-FFF2-40B4-BE49-F238E27FC236}">
                  <a16:creationId xmlns:a16="http://schemas.microsoft.com/office/drawing/2014/main" id="{7D49129B-BCBA-4E33-801E-80FFE0A06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9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7" name="Oval 303">
              <a:extLst>
                <a:ext uri="{FF2B5EF4-FFF2-40B4-BE49-F238E27FC236}">
                  <a16:creationId xmlns:a16="http://schemas.microsoft.com/office/drawing/2014/main" id="{376D8B70-706D-4D44-83DB-F308C1E0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42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8" name="Oval 304">
              <a:extLst>
                <a:ext uri="{FF2B5EF4-FFF2-40B4-BE49-F238E27FC236}">
                  <a16:creationId xmlns:a16="http://schemas.microsoft.com/office/drawing/2014/main" id="{B0C08211-9F72-4CC0-9093-3EA425D34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0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9" name="Oval 305">
              <a:extLst>
                <a:ext uri="{FF2B5EF4-FFF2-40B4-BE49-F238E27FC236}">
                  <a16:creationId xmlns:a16="http://schemas.microsoft.com/office/drawing/2014/main" id="{519954C3-B634-4FE6-9D40-114C20F37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68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0" name="Oval 306">
              <a:extLst>
                <a:ext uri="{FF2B5EF4-FFF2-40B4-BE49-F238E27FC236}">
                  <a16:creationId xmlns:a16="http://schemas.microsoft.com/office/drawing/2014/main" id="{2BAA8DBD-101D-4704-9405-EDAC2EA92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197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1" name="Oval 307">
              <a:extLst>
                <a:ext uri="{FF2B5EF4-FFF2-40B4-BE49-F238E27FC236}">
                  <a16:creationId xmlns:a16="http://schemas.microsoft.com/office/drawing/2014/main" id="{9EB90D84-B035-4051-850D-B5E261BAC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97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" name="Oval 308">
              <a:extLst>
                <a:ext uri="{FF2B5EF4-FFF2-40B4-BE49-F238E27FC236}">
                  <a16:creationId xmlns:a16="http://schemas.microsoft.com/office/drawing/2014/main" id="{A9779C14-E767-4714-A3B7-456A296DF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15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" name="Oval 309">
              <a:extLst>
                <a:ext uri="{FF2B5EF4-FFF2-40B4-BE49-F238E27FC236}">
                  <a16:creationId xmlns:a16="http://schemas.microsoft.com/office/drawing/2014/main" id="{F2092A30-4E42-4128-AB60-A65EC944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3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4" name="Oval 310">
              <a:extLst>
                <a:ext uri="{FF2B5EF4-FFF2-40B4-BE49-F238E27FC236}">
                  <a16:creationId xmlns:a16="http://schemas.microsoft.com/office/drawing/2014/main" id="{A5B11FFF-C0AC-4B69-851C-23EA001F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1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5" name="Oval 311">
              <a:extLst>
                <a:ext uri="{FF2B5EF4-FFF2-40B4-BE49-F238E27FC236}">
                  <a16:creationId xmlns:a16="http://schemas.microsoft.com/office/drawing/2014/main" id="{1CF83BD1-004D-443E-BED8-1616AF4CF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31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6" name="Oval 312">
              <a:extLst>
                <a:ext uri="{FF2B5EF4-FFF2-40B4-BE49-F238E27FC236}">
                  <a16:creationId xmlns:a16="http://schemas.microsoft.com/office/drawing/2014/main" id="{91AD3A51-BF84-4CAE-9620-5DBE6AFE7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3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7" name="Oval 313">
              <a:extLst>
                <a:ext uri="{FF2B5EF4-FFF2-40B4-BE49-F238E27FC236}">
                  <a16:creationId xmlns:a16="http://schemas.microsoft.com/office/drawing/2014/main" id="{F2232D4C-FFE8-45DE-A91C-64226FA4C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7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8" name="Oval 314">
              <a:extLst>
                <a:ext uri="{FF2B5EF4-FFF2-40B4-BE49-F238E27FC236}">
                  <a16:creationId xmlns:a16="http://schemas.microsoft.com/office/drawing/2014/main" id="{55DF75FA-7DBB-4627-BEB0-8F06F6918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5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9" name="Oval 315">
              <a:extLst>
                <a:ext uri="{FF2B5EF4-FFF2-40B4-BE49-F238E27FC236}">
                  <a16:creationId xmlns:a16="http://schemas.microsoft.com/office/drawing/2014/main" id="{DD73F67C-A69F-48E2-A88F-C05173E90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64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0" name="Oval 316">
              <a:extLst>
                <a:ext uri="{FF2B5EF4-FFF2-40B4-BE49-F238E27FC236}">
                  <a16:creationId xmlns:a16="http://schemas.microsoft.com/office/drawing/2014/main" id="{B11B4AD3-5432-47B1-9B88-3674F84E4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85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1" name="Oval 317">
              <a:extLst>
                <a:ext uri="{FF2B5EF4-FFF2-40B4-BE49-F238E27FC236}">
                  <a16:creationId xmlns:a16="http://schemas.microsoft.com/office/drawing/2014/main" id="{1C5159CF-5F8A-4DFB-84D9-61A8C4444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263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2" name="Oval 318">
              <a:extLst>
                <a:ext uri="{FF2B5EF4-FFF2-40B4-BE49-F238E27FC236}">
                  <a16:creationId xmlns:a16="http://schemas.microsoft.com/office/drawing/2014/main" id="{C0E855D5-B040-4632-AE4D-D5330BE78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70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3" name="Oval 319">
              <a:extLst>
                <a:ext uri="{FF2B5EF4-FFF2-40B4-BE49-F238E27FC236}">
                  <a16:creationId xmlns:a16="http://schemas.microsoft.com/office/drawing/2014/main" id="{B4D834C8-D30C-4D58-95DA-F8E4B894F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7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4" name="Oval 320">
              <a:extLst>
                <a:ext uri="{FF2B5EF4-FFF2-40B4-BE49-F238E27FC236}">
                  <a16:creationId xmlns:a16="http://schemas.microsoft.com/office/drawing/2014/main" id="{A54372C8-85B7-41D9-B9DC-38A4DAAD7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23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5" name="Oval 321">
              <a:extLst>
                <a:ext uri="{FF2B5EF4-FFF2-40B4-BE49-F238E27FC236}">
                  <a16:creationId xmlns:a16="http://schemas.microsoft.com/office/drawing/2014/main" id="{FF671170-799D-4C98-85BF-D47FF34A3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62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6" name="Oval 322">
              <a:extLst>
                <a:ext uri="{FF2B5EF4-FFF2-40B4-BE49-F238E27FC236}">
                  <a16:creationId xmlns:a16="http://schemas.microsoft.com/office/drawing/2014/main" id="{A8917EC0-BCAE-4E26-8BBD-3AF9741FA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5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7" name="Oval 323">
              <a:extLst>
                <a:ext uri="{FF2B5EF4-FFF2-40B4-BE49-F238E27FC236}">
                  <a16:creationId xmlns:a16="http://schemas.microsoft.com/office/drawing/2014/main" id="{D26BCD8C-8A49-41AF-BC68-292B568F8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8" name="Oval 324">
              <a:extLst>
                <a:ext uri="{FF2B5EF4-FFF2-40B4-BE49-F238E27FC236}">
                  <a16:creationId xmlns:a16="http://schemas.microsoft.com/office/drawing/2014/main" id="{172069C9-8C71-45B2-B15E-0B06C2BF7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99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9" name="Oval 325">
              <a:extLst>
                <a:ext uri="{FF2B5EF4-FFF2-40B4-BE49-F238E27FC236}">
                  <a16:creationId xmlns:a16="http://schemas.microsoft.com/office/drawing/2014/main" id="{EA166CEA-B1CC-4207-9192-7A79559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8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0" name="Oval 326">
              <a:extLst>
                <a:ext uri="{FF2B5EF4-FFF2-40B4-BE49-F238E27FC236}">
                  <a16:creationId xmlns:a16="http://schemas.microsoft.com/office/drawing/2014/main" id="{46FA17C0-3D64-496E-A2C1-D77E2A73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91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1" name="Oval 327">
              <a:extLst>
                <a:ext uri="{FF2B5EF4-FFF2-40B4-BE49-F238E27FC236}">
                  <a16:creationId xmlns:a16="http://schemas.microsoft.com/office/drawing/2014/main" id="{436F9541-A0A8-405A-B087-7E90C53F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0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2" name="Oval 328">
              <a:extLst>
                <a:ext uri="{FF2B5EF4-FFF2-40B4-BE49-F238E27FC236}">
                  <a16:creationId xmlns:a16="http://schemas.microsoft.com/office/drawing/2014/main" id="{3320AD2D-3B79-4521-B802-F673CFA73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16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3" name="Oval 329">
              <a:extLst>
                <a:ext uri="{FF2B5EF4-FFF2-40B4-BE49-F238E27FC236}">
                  <a16:creationId xmlns:a16="http://schemas.microsoft.com/office/drawing/2014/main" id="{29E9331E-A663-4E8C-B841-C6A0B8D72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4" name="Oval 330">
              <a:extLst>
                <a:ext uri="{FF2B5EF4-FFF2-40B4-BE49-F238E27FC236}">
                  <a16:creationId xmlns:a16="http://schemas.microsoft.com/office/drawing/2014/main" id="{8B8D9FFD-A8FC-4989-83DB-1818F032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190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5" name="Oval 331">
              <a:extLst>
                <a:ext uri="{FF2B5EF4-FFF2-40B4-BE49-F238E27FC236}">
                  <a16:creationId xmlns:a16="http://schemas.microsoft.com/office/drawing/2014/main" id="{E2B81326-D125-4206-9B39-994586B03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22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6" name="Oval 332">
              <a:extLst>
                <a:ext uri="{FF2B5EF4-FFF2-40B4-BE49-F238E27FC236}">
                  <a16:creationId xmlns:a16="http://schemas.microsoft.com/office/drawing/2014/main" id="{5AC5BD41-6817-43AC-BEF6-BECA261E6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92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7" name="Oval 333">
              <a:extLst>
                <a:ext uri="{FF2B5EF4-FFF2-40B4-BE49-F238E27FC236}">
                  <a16:creationId xmlns:a16="http://schemas.microsoft.com/office/drawing/2014/main" id="{89CFFECD-7ED2-452B-A57B-A9C199DB3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68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8" name="Oval 334">
              <a:extLst>
                <a:ext uri="{FF2B5EF4-FFF2-40B4-BE49-F238E27FC236}">
                  <a16:creationId xmlns:a16="http://schemas.microsoft.com/office/drawing/2014/main" id="{CFDF9184-5593-47E2-8119-3610CFBF4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91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9" name="Oval 335">
              <a:extLst>
                <a:ext uri="{FF2B5EF4-FFF2-40B4-BE49-F238E27FC236}">
                  <a16:creationId xmlns:a16="http://schemas.microsoft.com/office/drawing/2014/main" id="{AF52E11A-B538-4C82-9B3B-8D54D2B8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14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0" name="Oval 336">
              <a:extLst>
                <a:ext uri="{FF2B5EF4-FFF2-40B4-BE49-F238E27FC236}">
                  <a16:creationId xmlns:a16="http://schemas.microsoft.com/office/drawing/2014/main" id="{A2328C37-2C50-4175-90CB-062A9B348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3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1" name="Oval 337">
              <a:extLst>
                <a:ext uri="{FF2B5EF4-FFF2-40B4-BE49-F238E27FC236}">
                  <a16:creationId xmlns:a16="http://schemas.microsoft.com/office/drawing/2014/main" id="{DD708343-B1BB-477A-A9E9-987DE3764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9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2" name="Oval 338">
              <a:extLst>
                <a:ext uri="{FF2B5EF4-FFF2-40B4-BE49-F238E27FC236}">
                  <a16:creationId xmlns:a16="http://schemas.microsoft.com/office/drawing/2014/main" id="{9DF9A2C9-E3F1-46E6-A095-3EDEC179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15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3" name="Oval 339">
              <a:extLst>
                <a:ext uri="{FF2B5EF4-FFF2-40B4-BE49-F238E27FC236}">
                  <a16:creationId xmlns:a16="http://schemas.microsoft.com/office/drawing/2014/main" id="{BE770787-2E28-48D6-93F6-3111C927F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6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4" name="Oval 340">
              <a:extLst>
                <a:ext uri="{FF2B5EF4-FFF2-40B4-BE49-F238E27FC236}">
                  <a16:creationId xmlns:a16="http://schemas.microsoft.com/office/drawing/2014/main" id="{4E35C487-BCB2-4D9D-941B-92114AEEA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0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5" name="Oval 341">
              <a:extLst>
                <a:ext uri="{FF2B5EF4-FFF2-40B4-BE49-F238E27FC236}">
                  <a16:creationId xmlns:a16="http://schemas.microsoft.com/office/drawing/2014/main" id="{BA88DBAB-BBBE-42E4-ACD3-BAE9FFE90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80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6" name="Oval 342">
              <a:extLst>
                <a:ext uri="{FF2B5EF4-FFF2-40B4-BE49-F238E27FC236}">
                  <a16:creationId xmlns:a16="http://schemas.microsoft.com/office/drawing/2014/main" id="{F95233D2-3419-4EDE-8613-1CC4426D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16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7" name="Oval 343">
              <a:extLst>
                <a:ext uri="{FF2B5EF4-FFF2-40B4-BE49-F238E27FC236}">
                  <a16:creationId xmlns:a16="http://schemas.microsoft.com/office/drawing/2014/main" id="{321A208A-0CCA-445C-8051-CC259C85C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90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8" name="Oval 344">
              <a:extLst>
                <a:ext uri="{FF2B5EF4-FFF2-40B4-BE49-F238E27FC236}">
                  <a16:creationId xmlns:a16="http://schemas.microsoft.com/office/drawing/2014/main" id="{434E0A12-294D-4E37-8F59-8FFF1477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9" name="Oval 345">
              <a:extLst>
                <a:ext uri="{FF2B5EF4-FFF2-40B4-BE49-F238E27FC236}">
                  <a16:creationId xmlns:a16="http://schemas.microsoft.com/office/drawing/2014/main" id="{BCE101B2-BA74-487B-8CCE-06DFA3CA7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6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0" name="Oval 346">
              <a:extLst>
                <a:ext uri="{FF2B5EF4-FFF2-40B4-BE49-F238E27FC236}">
                  <a16:creationId xmlns:a16="http://schemas.microsoft.com/office/drawing/2014/main" id="{855822AA-B44C-44BB-9351-FC81E6A5A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167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1" name="Oval 347">
              <a:extLst>
                <a:ext uri="{FF2B5EF4-FFF2-40B4-BE49-F238E27FC236}">
                  <a16:creationId xmlns:a16="http://schemas.microsoft.com/office/drawing/2014/main" id="{481A52BE-53A2-4CA1-9AA7-B63F933B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243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2" name="Oval 348">
              <a:extLst>
                <a:ext uri="{FF2B5EF4-FFF2-40B4-BE49-F238E27FC236}">
                  <a16:creationId xmlns:a16="http://schemas.microsoft.com/office/drawing/2014/main" id="{8FCEB418-4299-4534-A969-08E1D760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224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3" name="Oval 349">
              <a:extLst>
                <a:ext uri="{FF2B5EF4-FFF2-40B4-BE49-F238E27FC236}">
                  <a16:creationId xmlns:a16="http://schemas.microsoft.com/office/drawing/2014/main" id="{20EF53EE-3E4B-49FD-8353-4298265C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195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4" name="Oval 350">
              <a:extLst>
                <a:ext uri="{FF2B5EF4-FFF2-40B4-BE49-F238E27FC236}">
                  <a16:creationId xmlns:a16="http://schemas.microsoft.com/office/drawing/2014/main" id="{9065A110-E4D5-4E41-A56F-7D8D1A5C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10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5" name="Oval 351">
              <a:extLst>
                <a:ext uri="{FF2B5EF4-FFF2-40B4-BE49-F238E27FC236}">
                  <a16:creationId xmlns:a16="http://schemas.microsoft.com/office/drawing/2014/main" id="{36136AD4-ACF6-43AB-BAAE-379A44CE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14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6" name="Oval 352">
              <a:extLst>
                <a:ext uri="{FF2B5EF4-FFF2-40B4-BE49-F238E27FC236}">
                  <a16:creationId xmlns:a16="http://schemas.microsoft.com/office/drawing/2014/main" id="{E4A2F20D-4A7F-4BD4-8AF6-7BA8CE3D9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92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7" name="Oval 353">
              <a:extLst>
                <a:ext uri="{FF2B5EF4-FFF2-40B4-BE49-F238E27FC236}">
                  <a16:creationId xmlns:a16="http://schemas.microsoft.com/office/drawing/2014/main" id="{3EF08BF3-B952-42CC-92C5-0E53764F3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92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8" name="Oval 354">
              <a:extLst>
                <a:ext uri="{FF2B5EF4-FFF2-40B4-BE49-F238E27FC236}">
                  <a16:creationId xmlns:a16="http://schemas.microsoft.com/office/drawing/2014/main" id="{614B1F92-5959-4B19-86E2-88824D562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3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9" name="Oval 355">
              <a:extLst>
                <a:ext uri="{FF2B5EF4-FFF2-40B4-BE49-F238E27FC236}">
                  <a16:creationId xmlns:a16="http://schemas.microsoft.com/office/drawing/2014/main" id="{C6A4581B-39DE-4966-8C89-1DFC3588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256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0" name="Oval 356">
              <a:extLst>
                <a:ext uri="{FF2B5EF4-FFF2-40B4-BE49-F238E27FC236}">
                  <a16:creationId xmlns:a16="http://schemas.microsoft.com/office/drawing/2014/main" id="{E2E89CEE-F5AF-46F4-B030-0B9E382E4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17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1" name="Oval 357">
              <a:extLst>
                <a:ext uri="{FF2B5EF4-FFF2-40B4-BE49-F238E27FC236}">
                  <a16:creationId xmlns:a16="http://schemas.microsoft.com/office/drawing/2014/main" id="{C19E562F-1D32-46C8-8FA7-842D09432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5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2" name="Oval 358">
              <a:extLst>
                <a:ext uri="{FF2B5EF4-FFF2-40B4-BE49-F238E27FC236}">
                  <a16:creationId xmlns:a16="http://schemas.microsoft.com/office/drawing/2014/main" id="{66CBDB9E-28E0-4B27-9315-264C9537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84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3" name="Oval 359">
              <a:extLst>
                <a:ext uri="{FF2B5EF4-FFF2-40B4-BE49-F238E27FC236}">
                  <a16:creationId xmlns:a16="http://schemas.microsoft.com/office/drawing/2014/main" id="{25E0756D-F1E0-43EA-9FE4-85BBB6D2A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3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4" name="Oval 360">
              <a:extLst>
                <a:ext uri="{FF2B5EF4-FFF2-40B4-BE49-F238E27FC236}">
                  <a16:creationId xmlns:a16="http://schemas.microsoft.com/office/drawing/2014/main" id="{C5E46225-EA29-4BB1-B632-2D557A488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74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5" name="Oval 361">
              <a:extLst>
                <a:ext uri="{FF2B5EF4-FFF2-40B4-BE49-F238E27FC236}">
                  <a16:creationId xmlns:a16="http://schemas.microsoft.com/office/drawing/2014/main" id="{74A8E584-0117-4596-8707-423BC698F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75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6" name="Oval 362">
              <a:extLst>
                <a:ext uri="{FF2B5EF4-FFF2-40B4-BE49-F238E27FC236}">
                  <a16:creationId xmlns:a16="http://schemas.microsoft.com/office/drawing/2014/main" id="{9CF57DE9-44AF-48B3-999B-73AA79746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0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7" name="Oval 363">
              <a:extLst>
                <a:ext uri="{FF2B5EF4-FFF2-40B4-BE49-F238E27FC236}">
                  <a16:creationId xmlns:a16="http://schemas.microsoft.com/office/drawing/2014/main" id="{0B232EB9-4CC1-409C-9A20-229E189B4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176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8" name="Oval 364">
              <a:extLst>
                <a:ext uri="{FF2B5EF4-FFF2-40B4-BE49-F238E27FC236}">
                  <a16:creationId xmlns:a16="http://schemas.microsoft.com/office/drawing/2014/main" id="{76B96327-BB80-4194-97A8-3E57B775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0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9" name="Oval 365">
              <a:extLst>
                <a:ext uri="{FF2B5EF4-FFF2-40B4-BE49-F238E27FC236}">
                  <a16:creationId xmlns:a16="http://schemas.microsoft.com/office/drawing/2014/main" id="{1402244E-FE0E-4FF8-AEF8-80554F5EC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51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0" name="Oval 366">
              <a:extLst>
                <a:ext uri="{FF2B5EF4-FFF2-40B4-BE49-F238E27FC236}">
                  <a16:creationId xmlns:a16="http://schemas.microsoft.com/office/drawing/2014/main" id="{38A45C26-3DB6-45EC-BAA1-95101657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222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1" name="Oval 367">
              <a:extLst>
                <a:ext uri="{FF2B5EF4-FFF2-40B4-BE49-F238E27FC236}">
                  <a16:creationId xmlns:a16="http://schemas.microsoft.com/office/drawing/2014/main" id="{92668A59-1825-45E6-8DD6-E4E03B19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98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2" name="Oval 368">
              <a:extLst>
                <a:ext uri="{FF2B5EF4-FFF2-40B4-BE49-F238E27FC236}">
                  <a16:creationId xmlns:a16="http://schemas.microsoft.com/office/drawing/2014/main" id="{7BCEF3CF-0AAB-4CBC-9BDC-B6AB093CC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163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3" name="Oval 369">
              <a:extLst>
                <a:ext uri="{FF2B5EF4-FFF2-40B4-BE49-F238E27FC236}">
                  <a16:creationId xmlns:a16="http://schemas.microsoft.com/office/drawing/2014/main" id="{D79733C8-A1AD-42B6-AC96-D25B4BD2D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4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4" name="Oval 370">
              <a:extLst>
                <a:ext uri="{FF2B5EF4-FFF2-40B4-BE49-F238E27FC236}">
                  <a16:creationId xmlns:a16="http://schemas.microsoft.com/office/drawing/2014/main" id="{DEE4FB85-D379-4179-AFB4-9A93EC1C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60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5" name="Oval 371">
              <a:extLst>
                <a:ext uri="{FF2B5EF4-FFF2-40B4-BE49-F238E27FC236}">
                  <a16:creationId xmlns:a16="http://schemas.microsoft.com/office/drawing/2014/main" id="{8DBA492A-9612-49C3-BEE1-6A31F30B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0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6" name="Oval 372">
              <a:extLst>
                <a:ext uri="{FF2B5EF4-FFF2-40B4-BE49-F238E27FC236}">
                  <a16:creationId xmlns:a16="http://schemas.microsoft.com/office/drawing/2014/main" id="{8C3EE16D-C036-4A6B-B25B-AAC270EA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26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7" name="Oval 373">
              <a:extLst>
                <a:ext uri="{FF2B5EF4-FFF2-40B4-BE49-F238E27FC236}">
                  <a16:creationId xmlns:a16="http://schemas.microsoft.com/office/drawing/2014/main" id="{0336993C-729F-4DD6-91D8-F509A7210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91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8" name="Oval 374">
              <a:extLst>
                <a:ext uri="{FF2B5EF4-FFF2-40B4-BE49-F238E27FC236}">
                  <a16:creationId xmlns:a16="http://schemas.microsoft.com/office/drawing/2014/main" id="{BAE28CA9-43B3-445D-BDE7-D253E1D64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3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9" name="Oval 375">
              <a:extLst>
                <a:ext uri="{FF2B5EF4-FFF2-40B4-BE49-F238E27FC236}">
                  <a16:creationId xmlns:a16="http://schemas.microsoft.com/office/drawing/2014/main" id="{469C05C5-D081-4F98-9263-41A3E4F5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7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0" name="Oval 376">
              <a:extLst>
                <a:ext uri="{FF2B5EF4-FFF2-40B4-BE49-F238E27FC236}">
                  <a16:creationId xmlns:a16="http://schemas.microsoft.com/office/drawing/2014/main" id="{3BBAE75E-576E-4072-8DBB-E5A33D8E4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15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1" name="Oval 377">
              <a:extLst>
                <a:ext uri="{FF2B5EF4-FFF2-40B4-BE49-F238E27FC236}">
                  <a16:creationId xmlns:a16="http://schemas.microsoft.com/office/drawing/2014/main" id="{F57316B9-93B7-44E1-877D-4E5C99C61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82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2" name="Oval 378">
              <a:extLst>
                <a:ext uri="{FF2B5EF4-FFF2-40B4-BE49-F238E27FC236}">
                  <a16:creationId xmlns:a16="http://schemas.microsoft.com/office/drawing/2014/main" id="{78670A72-EEC2-4965-AE58-BBA8A9D2D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27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3" name="Oval 379">
              <a:extLst>
                <a:ext uri="{FF2B5EF4-FFF2-40B4-BE49-F238E27FC236}">
                  <a16:creationId xmlns:a16="http://schemas.microsoft.com/office/drawing/2014/main" id="{BAB93B0B-86B9-49DC-9985-5F97084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0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4" name="Oval 380">
              <a:extLst>
                <a:ext uri="{FF2B5EF4-FFF2-40B4-BE49-F238E27FC236}">
                  <a16:creationId xmlns:a16="http://schemas.microsoft.com/office/drawing/2014/main" id="{2B47DF5F-7555-428D-9F6F-B59BA02E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16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5" name="Oval 381">
              <a:extLst>
                <a:ext uri="{FF2B5EF4-FFF2-40B4-BE49-F238E27FC236}">
                  <a16:creationId xmlns:a16="http://schemas.microsoft.com/office/drawing/2014/main" id="{EEF3A928-7EAB-4E1B-A6D4-10A1D42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6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6" name="Oval 382">
              <a:extLst>
                <a:ext uri="{FF2B5EF4-FFF2-40B4-BE49-F238E27FC236}">
                  <a16:creationId xmlns:a16="http://schemas.microsoft.com/office/drawing/2014/main" id="{A2D70846-B308-4B9C-A2C1-2352B0259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1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7" name="Oval 383">
              <a:extLst>
                <a:ext uri="{FF2B5EF4-FFF2-40B4-BE49-F238E27FC236}">
                  <a16:creationId xmlns:a16="http://schemas.microsoft.com/office/drawing/2014/main" id="{C8764B84-2056-40F0-9F1E-D14F5DE8E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0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8" name="Oval 384">
              <a:extLst>
                <a:ext uri="{FF2B5EF4-FFF2-40B4-BE49-F238E27FC236}">
                  <a16:creationId xmlns:a16="http://schemas.microsoft.com/office/drawing/2014/main" id="{2BB0E151-905A-495E-8E16-CBEDD2704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25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9" name="Oval 385">
              <a:extLst>
                <a:ext uri="{FF2B5EF4-FFF2-40B4-BE49-F238E27FC236}">
                  <a16:creationId xmlns:a16="http://schemas.microsoft.com/office/drawing/2014/main" id="{E4A3A8E3-C075-4A75-BC33-C123B31A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29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0" name="Oval 386">
              <a:extLst>
                <a:ext uri="{FF2B5EF4-FFF2-40B4-BE49-F238E27FC236}">
                  <a16:creationId xmlns:a16="http://schemas.microsoft.com/office/drawing/2014/main" id="{38091DDB-1E1B-4165-952B-411837122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39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1" name="Oval 387">
              <a:extLst>
                <a:ext uri="{FF2B5EF4-FFF2-40B4-BE49-F238E27FC236}">
                  <a16:creationId xmlns:a16="http://schemas.microsoft.com/office/drawing/2014/main" id="{085E3F98-0D25-4692-BF3D-D610F557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75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2" name="Oval 388">
              <a:extLst>
                <a:ext uri="{FF2B5EF4-FFF2-40B4-BE49-F238E27FC236}">
                  <a16:creationId xmlns:a16="http://schemas.microsoft.com/office/drawing/2014/main" id="{88F90FBA-B034-4561-BAA3-60CADD99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7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3" name="Oval 389">
              <a:extLst>
                <a:ext uri="{FF2B5EF4-FFF2-40B4-BE49-F238E27FC236}">
                  <a16:creationId xmlns:a16="http://schemas.microsoft.com/office/drawing/2014/main" id="{2DC42F13-447B-424F-A8A6-645B06D1C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0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4" name="Oval 390">
              <a:extLst>
                <a:ext uri="{FF2B5EF4-FFF2-40B4-BE49-F238E27FC236}">
                  <a16:creationId xmlns:a16="http://schemas.microsoft.com/office/drawing/2014/main" id="{9FBCC4EC-B5E6-45A7-99A8-24625B9E4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47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5" name="Oval 391">
              <a:extLst>
                <a:ext uri="{FF2B5EF4-FFF2-40B4-BE49-F238E27FC236}">
                  <a16:creationId xmlns:a16="http://schemas.microsoft.com/office/drawing/2014/main" id="{01B6F59F-D390-454A-B6F1-1F1B1606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91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6" name="Oval 392">
              <a:extLst>
                <a:ext uri="{FF2B5EF4-FFF2-40B4-BE49-F238E27FC236}">
                  <a16:creationId xmlns:a16="http://schemas.microsoft.com/office/drawing/2014/main" id="{F9572860-3E4E-483B-A6F8-47DD31E65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1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7" name="Oval 393">
              <a:extLst>
                <a:ext uri="{FF2B5EF4-FFF2-40B4-BE49-F238E27FC236}">
                  <a16:creationId xmlns:a16="http://schemas.microsoft.com/office/drawing/2014/main" id="{49E74DD2-3667-4AA3-8031-2C4D88C28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1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8" name="Oval 394">
              <a:extLst>
                <a:ext uri="{FF2B5EF4-FFF2-40B4-BE49-F238E27FC236}">
                  <a16:creationId xmlns:a16="http://schemas.microsoft.com/office/drawing/2014/main" id="{7F5884FC-5848-4F71-A292-B9A79224F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6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9" name="Oval 395">
              <a:extLst>
                <a:ext uri="{FF2B5EF4-FFF2-40B4-BE49-F238E27FC236}">
                  <a16:creationId xmlns:a16="http://schemas.microsoft.com/office/drawing/2014/main" id="{FF162ECF-B038-485F-9D54-B049C9AE3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236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0" name="Oval 396">
              <a:extLst>
                <a:ext uri="{FF2B5EF4-FFF2-40B4-BE49-F238E27FC236}">
                  <a16:creationId xmlns:a16="http://schemas.microsoft.com/office/drawing/2014/main" id="{6BE233C7-9B1D-471D-8767-677906496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9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1" name="Oval 397">
              <a:extLst>
                <a:ext uri="{FF2B5EF4-FFF2-40B4-BE49-F238E27FC236}">
                  <a16:creationId xmlns:a16="http://schemas.microsoft.com/office/drawing/2014/main" id="{A792132F-0D2E-4978-B2E1-C315F4EF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37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2" name="Oval 398">
              <a:extLst>
                <a:ext uri="{FF2B5EF4-FFF2-40B4-BE49-F238E27FC236}">
                  <a16:creationId xmlns:a16="http://schemas.microsoft.com/office/drawing/2014/main" id="{7C4D0FB7-EBBC-459A-948F-80D4408E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0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3" name="Oval 399">
              <a:extLst>
                <a:ext uri="{FF2B5EF4-FFF2-40B4-BE49-F238E27FC236}">
                  <a16:creationId xmlns:a16="http://schemas.microsoft.com/office/drawing/2014/main" id="{68FC6072-19E8-4E42-A412-4C8245BC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5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4" name="Oval 400">
              <a:extLst>
                <a:ext uri="{FF2B5EF4-FFF2-40B4-BE49-F238E27FC236}">
                  <a16:creationId xmlns:a16="http://schemas.microsoft.com/office/drawing/2014/main" id="{4F3024A3-6283-4543-9EA1-BFCC66F85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17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5" name="Oval 401">
              <a:extLst>
                <a:ext uri="{FF2B5EF4-FFF2-40B4-BE49-F238E27FC236}">
                  <a16:creationId xmlns:a16="http://schemas.microsoft.com/office/drawing/2014/main" id="{D1697CB2-FA79-4093-9F2B-8FE72D077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0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6" name="Oval 402">
              <a:extLst>
                <a:ext uri="{FF2B5EF4-FFF2-40B4-BE49-F238E27FC236}">
                  <a16:creationId xmlns:a16="http://schemas.microsoft.com/office/drawing/2014/main" id="{C45FC3F6-F8E2-427D-9E41-726C44BE0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2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7" name="Oval 403">
              <a:extLst>
                <a:ext uri="{FF2B5EF4-FFF2-40B4-BE49-F238E27FC236}">
                  <a16:creationId xmlns:a16="http://schemas.microsoft.com/office/drawing/2014/main" id="{BFDA100C-B01C-4AB1-882D-567FF2FE0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6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8" name="Oval 404">
              <a:extLst>
                <a:ext uri="{FF2B5EF4-FFF2-40B4-BE49-F238E27FC236}">
                  <a16:creationId xmlns:a16="http://schemas.microsoft.com/office/drawing/2014/main" id="{6D052938-7E3D-4945-9E81-C61D47759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93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9" name="Oval 405">
              <a:extLst>
                <a:ext uri="{FF2B5EF4-FFF2-40B4-BE49-F238E27FC236}">
                  <a16:creationId xmlns:a16="http://schemas.microsoft.com/office/drawing/2014/main" id="{254966DE-B2E4-424D-8EF7-067209E2C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3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0" name="Oval 406">
              <a:extLst>
                <a:ext uri="{FF2B5EF4-FFF2-40B4-BE49-F238E27FC236}">
                  <a16:creationId xmlns:a16="http://schemas.microsoft.com/office/drawing/2014/main" id="{DF113FFD-8022-49EA-909B-2CA99937C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4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1" name="Oval 407">
              <a:extLst>
                <a:ext uri="{FF2B5EF4-FFF2-40B4-BE49-F238E27FC236}">
                  <a16:creationId xmlns:a16="http://schemas.microsoft.com/office/drawing/2014/main" id="{CE6866A1-B5CA-4AB6-9F79-9B4143E25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3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710" name="Group 609">
            <a:extLst>
              <a:ext uri="{FF2B5EF4-FFF2-40B4-BE49-F238E27FC236}">
                <a16:creationId xmlns:a16="http://schemas.microsoft.com/office/drawing/2014/main" id="{6F8F88D4-95EE-4352-AF8E-4A5FAEE3B84E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1862139"/>
            <a:ext cx="2971800" cy="3038475"/>
            <a:chOff x="2124" y="1173"/>
            <a:chExt cx="1872" cy="1914"/>
          </a:xfrm>
        </p:grpSpPr>
        <p:sp>
          <p:nvSpPr>
            <p:cNvPr id="1433" name="Oval 409">
              <a:extLst>
                <a:ext uri="{FF2B5EF4-FFF2-40B4-BE49-F238E27FC236}">
                  <a16:creationId xmlns:a16="http://schemas.microsoft.com/office/drawing/2014/main" id="{592B50D0-95FB-4C16-87B6-B2AE3381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133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4" name="Oval 410">
              <a:extLst>
                <a:ext uri="{FF2B5EF4-FFF2-40B4-BE49-F238E27FC236}">
                  <a16:creationId xmlns:a16="http://schemas.microsoft.com/office/drawing/2014/main" id="{407825D3-D848-4FE8-8F48-0CF178747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191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5" name="Oval 411">
              <a:extLst>
                <a:ext uri="{FF2B5EF4-FFF2-40B4-BE49-F238E27FC236}">
                  <a16:creationId xmlns:a16="http://schemas.microsoft.com/office/drawing/2014/main" id="{DC32C052-D3EB-42AF-8828-C44606ADB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0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6" name="Oval 412">
              <a:extLst>
                <a:ext uri="{FF2B5EF4-FFF2-40B4-BE49-F238E27FC236}">
                  <a16:creationId xmlns:a16="http://schemas.microsoft.com/office/drawing/2014/main" id="{BFA3B3F3-7DE7-4B92-A732-B031720C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91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7" name="Oval 413">
              <a:extLst>
                <a:ext uri="{FF2B5EF4-FFF2-40B4-BE49-F238E27FC236}">
                  <a16:creationId xmlns:a16="http://schemas.microsoft.com/office/drawing/2014/main" id="{4D98D07C-9DA2-4853-B68A-179B0DF8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1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8" name="Oval 414">
              <a:extLst>
                <a:ext uri="{FF2B5EF4-FFF2-40B4-BE49-F238E27FC236}">
                  <a16:creationId xmlns:a16="http://schemas.microsoft.com/office/drawing/2014/main" id="{7ECE84A0-D898-4A38-B8E7-731F7EE5D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218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9" name="Oval 415">
              <a:extLst>
                <a:ext uri="{FF2B5EF4-FFF2-40B4-BE49-F238E27FC236}">
                  <a16:creationId xmlns:a16="http://schemas.microsoft.com/office/drawing/2014/main" id="{4E16EC57-9A79-4AEC-BF39-94C65DA2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22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0" name="Oval 416">
              <a:extLst>
                <a:ext uri="{FF2B5EF4-FFF2-40B4-BE49-F238E27FC236}">
                  <a16:creationId xmlns:a16="http://schemas.microsoft.com/office/drawing/2014/main" id="{F515CB3F-8183-459A-933E-138A74C9D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228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1" name="Oval 417">
              <a:extLst>
                <a:ext uri="{FF2B5EF4-FFF2-40B4-BE49-F238E27FC236}">
                  <a16:creationId xmlns:a16="http://schemas.microsoft.com/office/drawing/2014/main" id="{16C93299-5D92-4FD5-A035-AB6C2E0E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43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2" name="Oval 418">
              <a:extLst>
                <a:ext uri="{FF2B5EF4-FFF2-40B4-BE49-F238E27FC236}">
                  <a16:creationId xmlns:a16="http://schemas.microsoft.com/office/drawing/2014/main" id="{6F6148AA-D58C-437C-B111-8993F9EDD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10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3" name="Oval 419">
              <a:extLst>
                <a:ext uri="{FF2B5EF4-FFF2-40B4-BE49-F238E27FC236}">
                  <a16:creationId xmlns:a16="http://schemas.microsoft.com/office/drawing/2014/main" id="{4FC025BF-136E-4AE8-87E6-90E5C3450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2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4" name="Oval 420">
              <a:extLst>
                <a:ext uri="{FF2B5EF4-FFF2-40B4-BE49-F238E27FC236}">
                  <a16:creationId xmlns:a16="http://schemas.microsoft.com/office/drawing/2014/main" id="{261F0F39-5724-411D-9816-393044BA1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5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5" name="Oval 421">
              <a:extLst>
                <a:ext uri="{FF2B5EF4-FFF2-40B4-BE49-F238E27FC236}">
                  <a16:creationId xmlns:a16="http://schemas.microsoft.com/office/drawing/2014/main" id="{E482D8D2-9A94-4B4D-8E39-72BE301D1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99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6" name="Oval 422">
              <a:extLst>
                <a:ext uri="{FF2B5EF4-FFF2-40B4-BE49-F238E27FC236}">
                  <a16:creationId xmlns:a16="http://schemas.microsoft.com/office/drawing/2014/main" id="{C91E904C-5729-48EB-9701-14E8F201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170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7" name="Oval 423">
              <a:extLst>
                <a:ext uri="{FF2B5EF4-FFF2-40B4-BE49-F238E27FC236}">
                  <a16:creationId xmlns:a16="http://schemas.microsoft.com/office/drawing/2014/main" id="{82313A6C-276D-4358-8F6E-31712B92F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13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8" name="Oval 424">
              <a:extLst>
                <a:ext uri="{FF2B5EF4-FFF2-40B4-BE49-F238E27FC236}">
                  <a16:creationId xmlns:a16="http://schemas.microsoft.com/office/drawing/2014/main" id="{6D44C21A-3200-46BC-9B3E-D616250C7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11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9" name="Oval 425">
              <a:extLst>
                <a:ext uri="{FF2B5EF4-FFF2-40B4-BE49-F238E27FC236}">
                  <a16:creationId xmlns:a16="http://schemas.microsoft.com/office/drawing/2014/main" id="{9885C591-8080-4D3F-BB2F-8987840A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6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0" name="Oval 426">
              <a:extLst>
                <a:ext uri="{FF2B5EF4-FFF2-40B4-BE49-F238E27FC236}">
                  <a16:creationId xmlns:a16="http://schemas.microsoft.com/office/drawing/2014/main" id="{B53CA1FE-5F84-4E3E-9F22-9902E459E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5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1" name="Oval 427">
              <a:extLst>
                <a:ext uri="{FF2B5EF4-FFF2-40B4-BE49-F238E27FC236}">
                  <a16:creationId xmlns:a16="http://schemas.microsoft.com/office/drawing/2014/main" id="{41AF566D-6F8E-478D-A16B-8B95EF06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06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2" name="Oval 428">
              <a:extLst>
                <a:ext uri="{FF2B5EF4-FFF2-40B4-BE49-F238E27FC236}">
                  <a16:creationId xmlns:a16="http://schemas.microsoft.com/office/drawing/2014/main" id="{85AE00CC-9D49-4F38-801A-9BC9596B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5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3" name="Oval 429">
              <a:extLst>
                <a:ext uri="{FF2B5EF4-FFF2-40B4-BE49-F238E27FC236}">
                  <a16:creationId xmlns:a16="http://schemas.microsoft.com/office/drawing/2014/main" id="{2508DBE6-642C-4018-9BDF-237761C42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90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4" name="Oval 430">
              <a:extLst>
                <a:ext uri="{FF2B5EF4-FFF2-40B4-BE49-F238E27FC236}">
                  <a16:creationId xmlns:a16="http://schemas.microsoft.com/office/drawing/2014/main" id="{3FD617DD-3B9A-486C-9159-1A23036CB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194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5" name="Oval 431">
              <a:extLst>
                <a:ext uri="{FF2B5EF4-FFF2-40B4-BE49-F238E27FC236}">
                  <a16:creationId xmlns:a16="http://schemas.microsoft.com/office/drawing/2014/main" id="{72E6069C-66EE-412F-B272-AEF843AC0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127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6" name="Oval 432">
              <a:extLst>
                <a:ext uri="{FF2B5EF4-FFF2-40B4-BE49-F238E27FC236}">
                  <a16:creationId xmlns:a16="http://schemas.microsoft.com/office/drawing/2014/main" id="{6E672AE7-C049-42B1-B820-0E91F53A6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5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7" name="Oval 433">
              <a:extLst>
                <a:ext uri="{FF2B5EF4-FFF2-40B4-BE49-F238E27FC236}">
                  <a16:creationId xmlns:a16="http://schemas.microsoft.com/office/drawing/2014/main" id="{9B4F33CA-C354-4AC7-9EDF-979B2EB9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74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8" name="Oval 434">
              <a:extLst>
                <a:ext uri="{FF2B5EF4-FFF2-40B4-BE49-F238E27FC236}">
                  <a16:creationId xmlns:a16="http://schemas.microsoft.com/office/drawing/2014/main" id="{87C7DEEB-F7B7-4EC1-AFF7-29102C93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93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9" name="Oval 435">
              <a:extLst>
                <a:ext uri="{FF2B5EF4-FFF2-40B4-BE49-F238E27FC236}">
                  <a16:creationId xmlns:a16="http://schemas.microsoft.com/office/drawing/2014/main" id="{22FD23D9-F97C-4307-86E7-5CA4C19B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28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0" name="Oval 436">
              <a:extLst>
                <a:ext uri="{FF2B5EF4-FFF2-40B4-BE49-F238E27FC236}">
                  <a16:creationId xmlns:a16="http://schemas.microsoft.com/office/drawing/2014/main" id="{239D4D85-1293-44A0-8237-9DE7C0A6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2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1" name="Oval 437">
              <a:extLst>
                <a:ext uri="{FF2B5EF4-FFF2-40B4-BE49-F238E27FC236}">
                  <a16:creationId xmlns:a16="http://schemas.microsoft.com/office/drawing/2014/main" id="{29766212-1832-46E9-89B9-8368DA86F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4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2" name="Oval 438">
              <a:extLst>
                <a:ext uri="{FF2B5EF4-FFF2-40B4-BE49-F238E27FC236}">
                  <a16:creationId xmlns:a16="http://schemas.microsoft.com/office/drawing/2014/main" id="{4EFCCE56-C388-46B3-9718-3874A86B0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8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3" name="Oval 439">
              <a:extLst>
                <a:ext uri="{FF2B5EF4-FFF2-40B4-BE49-F238E27FC236}">
                  <a16:creationId xmlns:a16="http://schemas.microsoft.com/office/drawing/2014/main" id="{85B11E25-0CB5-4B6B-93E4-4DA8EFA0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3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4" name="Oval 440">
              <a:extLst>
                <a:ext uri="{FF2B5EF4-FFF2-40B4-BE49-F238E27FC236}">
                  <a16:creationId xmlns:a16="http://schemas.microsoft.com/office/drawing/2014/main" id="{B6AFD1DC-7C37-4779-8F46-B037A7202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15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5" name="Oval 441">
              <a:extLst>
                <a:ext uri="{FF2B5EF4-FFF2-40B4-BE49-F238E27FC236}">
                  <a16:creationId xmlns:a16="http://schemas.microsoft.com/office/drawing/2014/main" id="{87309E4D-B4F8-4F11-B173-1218EAC80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6" name="Oval 442">
              <a:extLst>
                <a:ext uri="{FF2B5EF4-FFF2-40B4-BE49-F238E27FC236}">
                  <a16:creationId xmlns:a16="http://schemas.microsoft.com/office/drawing/2014/main" id="{569CB661-5152-4663-8C7B-E3248A491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7" name="Oval 443">
              <a:extLst>
                <a:ext uri="{FF2B5EF4-FFF2-40B4-BE49-F238E27FC236}">
                  <a16:creationId xmlns:a16="http://schemas.microsoft.com/office/drawing/2014/main" id="{C4E9DF91-0396-48FF-9D28-168EBA9BC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88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8" name="Oval 444">
              <a:extLst>
                <a:ext uri="{FF2B5EF4-FFF2-40B4-BE49-F238E27FC236}">
                  <a16:creationId xmlns:a16="http://schemas.microsoft.com/office/drawing/2014/main" id="{444F7C6F-6AA8-467F-B784-824085407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8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9" name="Oval 445">
              <a:extLst>
                <a:ext uri="{FF2B5EF4-FFF2-40B4-BE49-F238E27FC236}">
                  <a16:creationId xmlns:a16="http://schemas.microsoft.com/office/drawing/2014/main" id="{EF462D72-AC3C-4851-8431-4FC89885C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42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0" name="Oval 446">
              <a:extLst>
                <a:ext uri="{FF2B5EF4-FFF2-40B4-BE49-F238E27FC236}">
                  <a16:creationId xmlns:a16="http://schemas.microsoft.com/office/drawing/2014/main" id="{D787B401-DA47-4389-83B9-A41F56A09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7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1" name="Oval 447">
              <a:extLst>
                <a:ext uri="{FF2B5EF4-FFF2-40B4-BE49-F238E27FC236}">
                  <a16:creationId xmlns:a16="http://schemas.microsoft.com/office/drawing/2014/main" id="{1B9827D6-18FA-464D-94F0-2C7380A41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5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2" name="Oval 448">
              <a:extLst>
                <a:ext uri="{FF2B5EF4-FFF2-40B4-BE49-F238E27FC236}">
                  <a16:creationId xmlns:a16="http://schemas.microsoft.com/office/drawing/2014/main" id="{AC653B6D-37C1-4F02-A84A-B7691A9D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14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3" name="Oval 449">
              <a:extLst>
                <a:ext uri="{FF2B5EF4-FFF2-40B4-BE49-F238E27FC236}">
                  <a16:creationId xmlns:a16="http://schemas.microsoft.com/office/drawing/2014/main" id="{43BE24DA-8955-41E6-8DE6-B823D98A4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19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4" name="Oval 450">
              <a:extLst>
                <a:ext uri="{FF2B5EF4-FFF2-40B4-BE49-F238E27FC236}">
                  <a16:creationId xmlns:a16="http://schemas.microsoft.com/office/drawing/2014/main" id="{9EA56BE0-BA32-49D9-80C2-EE33C0FDE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17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5" name="Oval 451">
              <a:extLst>
                <a:ext uri="{FF2B5EF4-FFF2-40B4-BE49-F238E27FC236}">
                  <a16:creationId xmlns:a16="http://schemas.microsoft.com/office/drawing/2014/main" id="{94C0B615-A3A9-432B-8F36-4C9EDF842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4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6" name="Oval 452">
              <a:extLst>
                <a:ext uri="{FF2B5EF4-FFF2-40B4-BE49-F238E27FC236}">
                  <a16:creationId xmlns:a16="http://schemas.microsoft.com/office/drawing/2014/main" id="{252FDB2E-6456-446F-BB03-205884D65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7" name="Oval 453">
              <a:extLst>
                <a:ext uri="{FF2B5EF4-FFF2-40B4-BE49-F238E27FC236}">
                  <a16:creationId xmlns:a16="http://schemas.microsoft.com/office/drawing/2014/main" id="{F0ED5F22-D589-400A-A392-B9EAD1EB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146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8" name="Oval 454">
              <a:extLst>
                <a:ext uri="{FF2B5EF4-FFF2-40B4-BE49-F238E27FC236}">
                  <a16:creationId xmlns:a16="http://schemas.microsoft.com/office/drawing/2014/main" id="{0C1B8473-734A-4979-A293-3AFAD5F1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198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9" name="Oval 455">
              <a:extLst>
                <a:ext uri="{FF2B5EF4-FFF2-40B4-BE49-F238E27FC236}">
                  <a16:creationId xmlns:a16="http://schemas.microsoft.com/office/drawing/2014/main" id="{48412227-F592-42D4-9CF4-301DF6DE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5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0" name="Oval 456">
              <a:extLst>
                <a:ext uri="{FF2B5EF4-FFF2-40B4-BE49-F238E27FC236}">
                  <a16:creationId xmlns:a16="http://schemas.microsoft.com/office/drawing/2014/main" id="{2CDB3647-6197-4A65-9270-76DDBD48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52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1" name="Oval 457">
              <a:extLst>
                <a:ext uri="{FF2B5EF4-FFF2-40B4-BE49-F238E27FC236}">
                  <a16:creationId xmlns:a16="http://schemas.microsoft.com/office/drawing/2014/main" id="{D629747F-74F2-4724-9C4B-E57969B0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0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2" name="Oval 458">
              <a:extLst>
                <a:ext uri="{FF2B5EF4-FFF2-40B4-BE49-F238E27FC236}">
                  <a16:creationId xmlns:a16="http://schemas.microsoft.com/office/drawing/2014/main" id="{43ACB0B0-D3A6-4545-89AD-819CC9534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79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3" name="Oval 459">
              <a:extLst>
                <a:ext uri="{FF2B5EF4-FFF2-40B4-BE49-F238E27FC236}">
                  <a16:creationId xmlns:a16="http://schemas.microsoft.com/office/drawing/2014/main" id="{59780901-23DC-4905-B8BF-7AD48BC2B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258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4" name="Oval 460">
              <a:extLst>
                <a:ext uri="{FF2B5EF4-FFF2-40B4-BE49-F238E27FC236}">
                  <a16:creationId xmlns:a16="http://schemas.microsoft.com/office/drawing/2014/main" id="{3C32305F-AC58-4F16-8FF3-55F50BC4A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66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5" name="Oval 461">
              <a:extLst>
                <a:ext uri="{FF2B5EF4-FFF2-40B4-BE49-F238E27FC236}">
                  <a16:creationId xmlns:a16="http://schemas.microsoft.com/office/drawing/2014/main" id="{979BCBF7-EDEA-4D1C-BF9F-389B85149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17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6" name="Oval 462">
              <a:extLst>
                <a:ext uri="{FF2B5EF4-FFF2-40B4-BE49-F238E27FC236}">
                  <a16:creationId xmlns:a16="http://schemas.microsoft.com/office/drawing/2014/main" id="{1FAA7368-0F59-4A70-93E7-0FB685F9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65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7" name="Oval 463">
              <a:extLst>
                <a:ext uri="{FF2B5EF4-FFF2-40B4-BE49-F238E27FC236}">
                  <a16:creationId xmlns:a16="http://schemas.microsoft.com/office/drawing/2014/main" id="{5977C8BD-042A-4427-9850-C57B0B45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8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8" name="Oval 464">
              <a:extLst>
                <a:ext uri="{FF2B5EF4-FFF2-40B4-BE49-F238E27FC236}">
                  <a16:creationId xmlns:a16="http://schemas.microsoft.com/office/drawing/2014/main" id="{AE5EC042-C7F8-4B8A-969D-6E7002E49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10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9" name="Oval 465">
              <a:extLst>
                <a:ext uri="{FF2B5EF4-FFF2-40B4-BE49-F238E27FC236}">
                  <a16:creationId xmlns:a16="http://schemas.microsoft.com/office/drawing/2014/main" id="{89AB2718-9B58-4C2E-8631-BC2B2E1B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180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0" name="Oval 466">
              <a:extLst>
                <a:ext uri="{FF2B5EF4-FFF2-40B4-BE49-F238E27FC236}">
                  <a16:creationId xmlns:a16="http://schemas.microsoft.com/office/drawing/2014/main" id="{9F53564B-B395-47C6-8D81-022FACCF0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11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1" name="Oval 467">
              <a:extLst>
                <a:ext uri="{FF2B5EF4-FFF2-40B4-BE49-F238E27FC236}">
                  <a16:creationId xmlns:a16="http://schemas.microsoft.com/office/drawing/2014/main" id="{BE49FD84-AE73-4396-9AAE-B3D99849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13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2" name="Oval 468">
              <a:extLst>
                <a:ext uri="{FF2B5EF4-FFF2-40B4-BE49-F238E27FC236}">
                  <a16:creationId xmlns:a16="http://schemas.microsoft.com/office/drawing/2014/main" id="{EE281DD0-E05D-44BE-93D5-6425A58F7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07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3" name="Oval 469">
              <a:extLst>
                <a:ext uri="{FF2B5EF4-FFF2-40B4-BE49-F238E27FC236}">
                  <a16:creationId xmlns:a16="http://schemas.microsoft.com/office/drawing/2014/main" id="{9EC0BE60-443D-4D81-A235-4FC7A5675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47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4" name="Oval 470">
              <a:extLst>
                <a:ext uri="{FF2B5EF4-FFF2-40B4-BE49-F238E27FC236}">
                  <a16:creationId xmlns:a16="http://schemas.microsoft.com/office/drawing/2014/main" id="{48D19B8F-7D08-4EEC-BAFB-656E1458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6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5" name="Oval 471">
              <a:extLst>
                <a:ext uri="{FF2B5EF4-FFF2-40B4-BE49-F238E27FC236}">
                  <a16:creationId xmlns:a16="http://schemas.microsoft.com/office/drawing/2014/main" id="{D7EAC341-DD36-4F4B-98CE-07EEBDE9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49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6" name="Oval 472">
              <a:extLst>
                <a:ext uri="{FF2B5EF4-FFF2-40B4-BE49-F238E27FC236}">
                  <a16:creationId xmlns:a16="http://schemas.microsoft.com/office/drawing/2014/main" id="{9A8878A3-B507-4830-95EA-B615A655A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97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7" name="Oval 473">
              <a:extLst>
                <a:ext uri="{FF2B5EF4-FFF2-40B4-BE49-F238E27FC236}">
                  <a16:creationId xmlns:a16="http://schemas.microsoft.com/office/drawing/2014/main" id="{00D12E8D-86BD-4CB3-BA8D-2CB1E3BE6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52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8" name="Oval 474">
              <a:extLst>
                <a:ext uri="{FF2B5EF4-FFF2-40B4-BE49-F238E27FC236}">
                  <a16:creationId xmlns:a16="http://schemas.microsoft.com/office/drawing/2014/main" id="{3479BFF8-F818-4F54-81E9-934DE2CC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68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9" name="Oval 475">
              <a:extLst>
                <a:ext uri="{FF2B5EF4-FFF2-40B4-BE49-F238E27FC236}">
                  <a16:creationId xmlns:a16="http://schemas.microsoft.com/office/drawing/2014/main" id="{88591BEA-9707-4B3A-98C1-748CDF02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5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0" name="Oval 476">
              <a:extLst>
                <a:ext uri="{FF2B5EF4-FFF2-40B4-BE49-F238E27FC236}">
                  <a16:creationId xmlns:a16="http://schemas.microsoft.com/office/drawing/2014/main" id="{AC83C9F6-B85D-459E-BFC4-27B6222A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12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1" name="Oval 477">
              <a:extLst>
                <a:ext uri="{FF2B5EF4-FFF2-40B4-BE49-F238E27FC236}">
                  <a16:creationId xmlns:a16="http://schemas.microsoft.com/office/drawing/2014/main" id="{F6407F5C-4F32-4B29-896B-07F69E0A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80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2" name="Oval 478">
              <a:extLst>
                <a:ext uri="{FF2B5EF4-FFF2-40B4-BE49-F238E27FC236}">
                  <a16:creationId xmlns:a16="http://schemas.microsoft.com/office/drawing/2014/main" id="{04337069-81C6-4301-A2F7-355C8B1E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3" name="Oval 479">
              <a:extLst>
                <a:ext uri="{FF2B5EF4-FFF2-40B4-BE49-F238E27FC236}">
                  <a16:creationId xmlns:a16="http://schemas.microsoft.com/office/drawing/2014/main" id="{623EED76-B86D-4D73-809D-25875D32C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21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4" name="Oval 480">
              <a:extLst>
                <a:ext uri="{FF2B5EF4-FFF2-40B4-BE49-F238E27FC236}">
                  <a16:creationId xmlns:a16="http://schemas.microsoft.com/office/drawing/2014/main" id="{D60C7570-2A63-4F5B-BC8C-E306AD2E3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07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5" name="Oval 481">
              <a:extLst>
                <a:ext uri="{FF2B5EF4-FFF2-40B4-BE49-F238E27FC236}">
                  <a16:creationId xmlns:a16="http://schemas.microsoft.com/office/drawing/2014/main" id="{2EC4EE13-10B2-4447-A58E-67A4DF494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13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6" name="Oval 482">
              <a:extLst>
                <a:ext uri="{FF2B5EF4-FFF2-40B4-BE49-F238E27FC236}">
                  <a16:creationId xmlns:a16="http://schemas.microsoft.com/office/drawing/2014/main" id="{329D24C8-3352-47E2-91C0-AE045D560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7" name="Oval 483">
              <a:extLst>
                <a:ext uri="{FF2B5EF4-FFF2-40B4-BE49-F238E27FC236}">
                  <a16:creationId xmlns:a16="http://schemas.microsoft.com/office/drawing/2014/main" id="{C3B09142-2B67-41BE-8D74-E129DA7EC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222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8" name="Oval 484">
              <a:extLst>
                <a:ext uri="{FF2B5EF4-FFF2-40B4-BE49-F238E27FC236}">
                  <a16:creationId xmlns:a16="http://schemas.microsoft.com/office/drawing/2014/main" id="{413FD935-4CA8-4DC6-9A59-259B666E9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21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9" name="Oval 485">
              <a:extLst>
                <a:ext uri="{FF2B5EF4-FFF2-40B4-BE49-F238E27FC236}">
                  <a16:creationId xmlns:a16="http://schemas.microsoft.com/office/drawing/2014/main" id="{604FE436-D7D5-469B-B277-851AD6196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18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0" name="Oval 486">
              <a:extLst>
                <a:ext uri="{FF2B5EF4-FFF2-40B4-BE49-F238E27FC236}">
                  <a16:creationId xmlns:a16="http://schemas.microsoft.com/office/drawing/2014/main" id="{7BC12744-D4BD-4D7C-8E9A-DDE5FFC2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59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1" name="Oval 487">
              <a:extLst>
                <a:ext uri="{FF2B5EF4-FFF2-40B4-BE49-F238E27FC236}">
                  <a16:creationId xmlns:a16="http://schemas.microsoft.com/office/drawing/2014/main" id="{7C2263BD-FA6E-4781-B20D-AA778876B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218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2" name="Oval 488">
              <a:extLst>
                <a:ext uri="{FF2B5EF4-FFF2-40B4-BE49-F238E27FC236}">
                  <a16:creationId xmlns:a16="http://schemas.microsoft.com/office/drawing/2014/main" id="{DF8E6C57-B719-4C5E-AD78-004DCAACF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37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3" name="Oval 489">
              <a:extLst>
                <a:ext uri="{FF2B5EF4-FFF2-40B4-BE49-F238E27FC236}">
                  <a16:creationId xmlns:a16="http://schemas.microsoft.com/office/drawing/2014/main" id="{09B9C151-65EA-49AD-825B-0377DFEB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99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4" name="Oval 490">
              <a:extLst>
                <a:ext uri="{FF2B5EF4-FFF2-40B4-BE49-F238E27FC236}">
                  <a16:creationId xmlns:a16="http://schemas.microsoft.com/office/drawing/2014/main" id="{9C50AE2E-3251-400F-980F-6164362CD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211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5" name="Oval 491">
              <a:extLst>
                <a:ext uri="{FF2B5EF4-FFF2-40B4-BE49-F238E27FC236}">
                  <a16:creationId xmlns:a16="http://schemas.microsoft.com/office/drawing/2014/main" id="{4F6D1E53-21B1-45FD-AEBA-2DB28CAC9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7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6" name="Oval 492">
              <a:extLst>
                <a:ext uri="{FF2B5EF4-FFF2-40B4-BE49-F238E27FC236}">
                  <a16:creationId xmlns:a16="http://schemas.microsoft.com/office/drawing/2014/main" id="{FF2C0822-BB23-4C85-9F20-196DAE78E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7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7" name="Oval 493">
              <a:extLst>
                <a:ext uri="{FF2B5EF4-FFF2-40B4-BE49-F238E27FC236}">
                  <a16:creationId xmlns:a16="http://schemas.microsoft.com/office/drawing/2014/main" id="{9D6EFB79-B05F-4A0A-AC15-18502567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168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8" name="Oval 494">
              <a:extLst>
                <a:ext uri="{FF2B5EF4-FFF2-40B4-BE49-F238E27FC236}">
                  <a16:creationId xmlns:a16="http://schemas.microsoft.com/office/drawing/2014/main" id="{4D1B204D-6879-4F21-9659-92ABE673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184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9" name="Oval 495">
              <a:extLst>
                <a:ext uri="{FF2B5EF4-FFF2-40B4-BE49-F238E27FC236}">
                  <a16:creationId xmlns:a16="http://schemas.microsoft.com/office/drawing/2014/main" id="{8FF4C523-AA99-4D92-A746-640B12FA0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185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0" name="Oval 496">
              <a:extLst>
                <a:ext uri="{FF2B5EF4-FFF2-40B4-BE49-F238E27FC236}">
                  <a16:creationId xmlns:a16="http://schemas.microsoft.com/office/drawing/2014/main" id="{9080782C-A391-48A7-B67F-0170B49CB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137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1" name="Oval 497">
              <a:extLst>
                <a:ext uri="{FF2B5EF4-FFF2-40B4-BE49-F238E27FC236}">
                  <a16:creationId xmlns:a16="http://schemas.microsoft.com/office/drawing/2014/main" id="{AD425C0B-8B0D-4258-A0B9-5EF1181A3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51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2" name="Oval 498">
              <a:extLst>
                <a:ext uri="{FF2B5EF4-FFF2-40B4-BE49-F238E27FC236}">
                  <a16:creationId xmlns:a16="http://schemas.microsoft.com/office/drawing/2014/main" id="{A1874B3A-4DF8-4C19-9B16-11916D94A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21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3" name="Oval 499">
              <a:extLst>
                <a:ext uri="{FF2B5EF4-FFF2-40B4-BE49-F238E27FC236}">
                  <a16:creationId xmlns:a16="http://schemas.microsoft.com/office/drawing/2014/main" id="{BD99FCEF-98BD-4561-B848-F3A50152D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7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4" name="Oval 500">
              <a:extLst>
                <a:ext uri="{FF2B5EF4-FFF2-40B4-BE49-F238E27FC236}">
                  <a16:creationId xmlns:a16="http://schemas.microsoft.com/office/drawing/2014/main" id="{FD37FA90-7245-44F0-8300-5C99655A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74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5" name="Oval 501">
              <a:extLst>
                <a:ext uri="{FF2B5EF4-FFF2-40B4-BE49-F238E27FC236}">
                  <a16:creationId xmlns:a16="http://schemas.microsoft.com/office/drawing/2014/main" id="{D914FAB2-C9DA-4386-9EC2-4E1F6C0F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7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6" name="Oval 502">
              <a:extLst>
                <a:ext uri="{FF2B5EF4-FFF2-40B4-BE49-F238E27FC236}">
                  <a16:creationId xmlns:a16="http://schemas.microsoft.com/office/drawing/2014/main" id="{9747FA53-4879-4162-85C1-7F725EA07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19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7" name="Oval 503">
              <a:extLst>
                <a:ext uri="{FF2B5EF4-FFF2-40B4-BE49-F238E27FC236}">
                  <a16:creationId xmlns:a16="http://schemas.microsoft.com/office/drawing/2014/main" id="{2D73F29F-A32F-40F4-A827-39724CCF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7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8" name="Oval 504">
              <a:extLst>
                <a:ext uri="{FF2B5EF4-FFF2-40B4-BE49-F238E27FC236}">
                  <a16:creationId xmlns:a16="http://schemas.microsoft.com/office/drawing/2014/main" id="{36E488B3-D43E-446C-90BF-63D40432B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20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9" name="Oval 505">
              <a:extLst>
                <a:ext uri="{FF2B5EF4-FFF2-40B4-BE49-F238E27FC236}">
                  <a16:creationId xmlns:a16="http://schemas.microsoft.com/office/drawing/2014/main" id="{1169A13A-0665-4AE9-8E7D-799990818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17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0" name="Oval 506">
              <a:extLst>
                <a:ext uri="{FF2B5EF4-FFF2-40B4-BE49-F238E27FC236}">
                  <a16:creationId xmlns:a16="http://schemas.microsoft.com/office/drawing/2014/main" id="{ECEEA088-9FB8-4E16-BD01-E73C9758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58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1" name="Oval 507">
              <a:extLst>
                <a:ext uri="{FF2B5EF4-FFF2-40B4-BE49-F238E27FC236}">
                  <a16:creationId xmlns:a16="http://schemas.microsoft.com/office/drawing/2014/main" id="{5E8058F7-4644-407E-83D6-0EC179BE8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51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2" name="Oval 508">
              <a:extLst>
                <a:ext uri="{FF2B5EF4-FFF2-40B4-BE49-F238E27FC236}">
                  <a16:creationId xmlns:a16="http://schemas.microsoft.com/office/drawing/2014/main" id="{127734BB-E6D1-4C52-A742-BB56D3B51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3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3" name="Oval 509">
              <a:extLst>
                <a:ext uri="{FF2B5EF4-FFF2-40B4-BE49-F238E27FC236}">
                  <a16:creationId xmlns:a16="http://schemas.microsoft.com/office/drawing/2014/main" id="{61E00CF2-56B2-4866-A950-AB5160839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217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4" name="Oval 510">
              <a:extLst>
                <a:ext uri="{FF2B5EF4-FFF2-40B4-BE49-F238E27FC236}">
                  <a16:creationId xmlns:a16="http://schemas.microsoft.com/office/drawing/2014/main" id="{8EE1F643-9808-4CB2-853B-16DDADB2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6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5" name="Oval 511">
              <a:extLst>
                <a:ext uri="{FF2B5EF4-FFF2-40B4-BE49-F238E27FC236}">
                  <a16:creationId xmlns:a16="http://schemas.microsoft.com/office/drawing/2014/main" id="{9F2F54C8-1799-4C76-B2EE-4DBA3EC42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15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6" name="Oval 512">
              <a:extLst>
                <a:ext uri="{FF2B5EF4-FFF2-40B4-BE49-F238E27FC236}">
                  <a16:creationId xmlns:a16="http://schemas.microsoft.com/office/drawing/2014/main" id="{DB629D6E-A209-45DB-9B2B-F9252A1B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5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7" name="Oval 513">
              <a:extLst>
                <a:ext uri="{FF2B5EF4-FFF2-40B4-BE49-F238E27FC236}">
                  <a16:creationId xmlns:a16="http://schemas.microsoft.com/office/drawing/2014/main" id="{81A09AEE-5529-4F78-B989-E298A7A34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2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8" name="Oval 514">
              <a:extLst>
                <a:ext uri="{FF2B5EF4-FFF2-40B4-BE49-F238E27FC236}">
                  <a16:creationId xmlns:a16="http://schemas.microsoft.com/office/drawing/2014/main" id="{0822FBAA-EACA-4F29-AA37-FD53C56A3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33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9" name="Oval 515">
              <a:extLst>
                <a:ext uri="{FF2B5EF4-FFF2-40B4-BE49-F238E27FC236}">
                  <a16:creationId xmlns:a16="http://schemas.microsoft.com/office/drawing/2014/main" id="{68B2E6E0-AFCD-44B0-8EDF-9306F81FA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197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0" name="Oval 516">
              <a:extLst>
                <a:ext uri="{FF2B5EF4-FFF2-40B4-BE49-F238E27FC236}">
                  <a16:creationId xmlns:a16="http://schemas.microsoft.com/office/drawing/2014/main" id="{56BE0B9A-8AD5-4AEA-9D79-B6DCFB58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67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1" name="Oval 517">
              <a:extLst>
                <a:ext uri="{FF2B5EF4-FFF2-40B4-BE49-F238E27FC236}">
                  <a16:creationId xmlns:a16="http://schemas.microsoft.com/office/drawing/2014/main" id="{9CFD5799-BABB-4002-BB11-0DA96DE2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2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2" name="Oval 518">
              <a:extLst>
                <a:ext uri="{FF2B5EF4-FFF2-40B4-BE49-F238E27FC236}">
                  <a16:creationId xmlns:a16="http://schemas.microsoft.com/office/drawing/2014/main" id="{6F2EE4F6-4C6B-4027-A7FF-8918A407A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25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3" name="Oval 519">
              <a:extLst>
                <a:ext uri="{FF2B5EF4-FFF2-40B4-BE49-F238E27FC236}">
                  <a16:creationId xmlns:a16="http://schemas.microsoft.com/office/drawing/2014/main" id="{C249CDC4-4F47-4827-A5A4-6A4943263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61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4" name="Oval 520">
              <a:extLst>
                <a:ext uri="{FF2B5EF4-FFF2-40B4-BE49-F238E27FC236}">
                  <a16:creationId xmlns:a16="http://schemas.microsoft.com/office/drawing/2014/main" id="{CF767804-38BB-4223-A951-89B3E8BA7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24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5" name="Oval 521">
              <a:extLst>
                <a:ext uri="{FF2B5EF4-FFF2-40B4-BE49-F238E27FC236}">
                  <a16:creationId xmlns:a16="http://schemas.microsoft.com/office/drawing/2014/main" id="{A83D7AEC-F0F3-48DA-91C4-12C4F38FE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85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6" name="Oval 522">
              <a:extLst>
                <a:ext uri="{FF2B5EF4-FFF2-40B4-BE49-F238E27FC236}">
                  <a16:creationId xmlns:a16="http://schemas.microsoft.com/office/drawing/2014/main" id="{ECE31447-E236-44FC-A1D1-B56441ED3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1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7" name="Oval 523">
              <a:extLst>
                <a:ext uri="{FF2B5EF4-FFF2-40B4-BE49-F238E27FC236}">
                  <a16:creationId xmlns:a16="http://schemas.microsoft.com/office/drawing/2014/main" id="{F9A11660-989C-4BDA-A0AA-B142441A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7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8" name="Oval 524">
              <a:extLst>
                <a:ext uri="{FF2B5EF4-FFF2-40B4-BE49-F238E27FC236}">
                  <a16:creationId xmlns:a16="http://schemas.microsoft.com/office/drawing/2014/main" id="{92ABC158-FBB6-4D8A-BD90-25ADA3DC8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83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9" name="Oval 525">
              <a:extLst>
                <a:ext uri="{FF2B5EF4-FFF2-40B4-BE49-F238E27FC236}">
                  <a16:creationId xmlns:a16="http://schemas.microsoft.com/office/drawing/2014/main" id="{9694B4AF-7B06-4912-A697-46281DDD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194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0" name="Oval 526">
              <a:extLst>
                <a:ext uri="{FF2B5EF4-FFF2-40B4-BE49-F238E27FC236}">
                  <a16:creationId xmlns:a16="http://schemas.microsoft.com/office/drawing/2014/main" id="{FAD5764E-73B4-415A-94A3-42971797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17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1" name="Oval 527">
              <a:extLst>
                <a:ext uri="{FF2B5EF4-FFF2-40B4-BE49-F238E27FC236}">
                  <a16:creationId xmlns:a16="http://schemas.microsoft.com/office/drawing/2014/main" id="{86FA61E8-25B1-4953-A67C-0CA40E85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52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2" name="Oval 528">
              <a:extLst>
                <a:ext uri="{FF2B5EF4-FFF2-40B4-BE49-F238E27FC236}">
                  <a16:creationId xmlns:a16="http://schemas.microsoft.com/office/drawing/2014/main" id="{A954EAA6-855F-4A3F-9CE8-10A1AC32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86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3" name="Oval 529">
              <a:extLst>
                <a:ext uri="{FF2B5EF4-FFF2-40B4-BE49-F238E27FC236}">
                  <a16:creationId xmlns:a16="http://schemas.microsoft.com/office/drawing/2014/main" id="{D0109F71-C3BC-4B7B-BFC4-30C243D71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92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4" name="Oval 530">
              <a:extLst>
                <a:ext uri="{FF2B5EF4-FFF2-40B4-BE49-F238E27FC236}">
                  <a16:creationId xmlns:a16="http://schemas.microsoft.com/office/drawing/2014/main" id="{8F082104-E99A-485C-998C-566F5E31B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09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5" name="Oval 531">
              <a:extLst>
                <a:ext uri="{FF2B5EF4-FFF2-40B4-BE49-F238E27FC236}">
                  <a16:creationId xmlns:a16="http://schemas.microsoft.com/office/drawing/2014/main" id="{448E949D-22C0-4AD0-B420-358B351F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4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6" name="Oval 532">
              <a:extLst>
                <a:ext uri="{FF2B5EF4-FFF2-40B4-BE49-F238E27FC236}">
                  <a16:creationId xmlns:a16="http://schemas.microsoft.com/office/drawing/2014/main" id="{AD8B8AE2-B10E-4BB9-9BC3-CC2DECCC5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27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7" name="Oval 533">
              <a:extLst>
                <a:ext uri="{FF2B5EF4-FFF2-40B4-BE49-F238E27FC236}">
                  <a16:creationId xmlns:a16="http://schemas.microsoft.com/office/drawing/2014/main" id="{5A41203F-81E3-41A1-8555-D9976ED12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9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8" name="Oval 534">
              <a:extLst>
                <a:ext uri="{FF2B5EF4-FFF2-40B4-BE49-F238E27FC236}">
                  <a16:creationId xmlns:a16="http://schemas.microsoft.com/office/drawing/2014/main" id="{4CDC1AB2-6D37-4FC1-A61E-7845D21A0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9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9" name="Oval 535">
              <a:extLst>
                <a:ext uri="{FF2B5EF4-FFF2-40B4-BE49-F238E27FC236}">
                  <a16:creationId xmlns:a16="http://schemas.microsoft.com/office/drawing/2014/main" id="{0DF53CFC-A419-4E29-A70C-E2C7339D7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1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0" name="Oval 536">
              <a:extLst>
                <a:ext uri="{FF2B5EF4-FFF2-40B4-BE49-F238E27FC236}">
                  <a16:creationId xmlns:a16="http://schemas.microsoft.com/office/drawing/2014/main" id="{EA84A7E3-28FF-440E-88AD-A0A7C3F6D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96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1" name="Oval 537">
              <a:extLst>
                <a:ext uri="{FF2B5EF4-FFF2-40B4-BE49-F238E27FC236}">
                  <a16:creationId xmlns:a16="http://schemas.microsoft.com/office/drawing/2014/main" id="{EBD36183-0E75-4A27-955F-331D0ACF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2" name="Oval 538">
              <a:extLst>
                <a:ext uri="{FF2B5EF4-FFF2-40B4-BE49-F238E27FC236}">
                  <a16:creationId xmlns:a16="http://schemas.microsoft.com/office/drawing/2014/main" id="{36DA3843-83AE-4F4E-9099-9FB1154B1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97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3" name="Oval 539">
              <a:extLst>
                <a:ext uri="{FF2B5EF4-FFF2-40B4-BE49-F238E27FC236}">
                  <a16:creationId xmlns:a16="http://schemas.microsoft.com/office/drawing/2014/main" id="{FD37DD29-334E-452D-9381-6B4F14C05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07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4" name="Oval 540">
              <a:extLst>
                <a:ext uri="{FF2B5EF4-FFF2-40B4-BE49-F238E27FC236}">
                  <a16:creationId xmlns:a16="http://schemas.microsoft.com/office/drawing/2014/main" id="{8BF9C51A-78A8-4463-9B5F-AC29F7A51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20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5" name="Oval 541">
              <a:extLst>
                <a:ext uri="{FF2B5EF4-FFF2-40B4-BE49-F238E27FC236}">
                  <a16:creationId xmlns:a16="http://schemas.microsoft.com/office/drawing/2014/main" id="{286A2D4B-E8BE-4A3D-AB43-4921D00EF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08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6" name="Oval 542">
              <a:extLst>
                <a:ext uri="{FF2B5EF4-FFF2-40B4-BE49-F238E27FC236}">
                  <a16:creationId xmlns:a16="http://schemas.microsoft.com/office/drawing/2014/main" id="{C184E06D-D023-4E97-8B1D-56BD14ED0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17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7" name="Oval 543">
              <a:extLst>
                <a:ext uri="{FF2B5EF4-FFF2-40B4-BE49-F238E27FC236}">
                  <a16:creationId xmlns:a16="http://schemas.microsoft.com/office/drawing/2014/main" id="{E19DB65E-CB83-46C8-9038-7A92187B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1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8" name="Oval 544">
              <a:extLst>
                <a:ext uri="{FF2B5EF4-FFF2-40B4-BE49-F238E27FC236}">
                  <a16:creationId xmlns:a16="http://schemas.microsoft.com/office/drawing/2014/main" id="{A4917F2F-99ED-4B37-924A-D55FCC887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305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9" name="Oval 545">
              <a:extLst>
                <a:ext uri="{FF2B5EF4-FFF2-40B4-BE49-F238E27FC236}">
                  <a16:creationId xmlns:a16="http://schemas.microsoft.com/office/drawing/2014/main" id="{F52F5281-52D5-47A4-9738-973A999BB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2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0" name="Oval 546">
              <a:extLst>
                <a:ext uri="{FF2B5EF4-FFF2-40B4-BE49-F238E27FC236}">
                  <a16:creationId xmlns:a16="http://schemas.microsoft.com/office/drawing/2014/main" id="{859B0DEE-93E6-4D63-8A5E-8ACF96F5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0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1" name="Oval 547">
              <a:extLst>
                <a:ext uri="{FF2B5EF4-FFF2-40B4-BE49-F238E27FC236}">
                  <a16:creationId xmlns:a16="http://schemas.microsoft.com/office/drawing/2014/main" id="{973F1F1E-056C-4D6B-8FBE-B7A07A98E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7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2" name="Oval 548">
              <a:extLst>
                <a:ext uri="{FF2B5EF4-FFF2-40B4-BE49-F238E27FC236}">
                  <a16:creationId xmlns:a16="http://schemas.microsoft.com/office/drawing/2014/main" id="{9D8D8826-264C-434A-BB78-794643F9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157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3" name="Oval 549">
              <a:extLst>
                <a:ext uri="{FF2B5EF4-FFF2-40B4-BE49-F238E27FC236}">
                  <a16:creationId xmlns:a16="http://schemas.microsoft.com/office/drawing/2014/main" id="{9526A1DA-0F5D-4001-B8EF-951CDDBB4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42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4" name="Oval 550">
              <a:extLst>
                <a:ext uri="{FF2B5EF4-FFF2-40B4-BE49-F238E27FC236}">
                  <a16:creationId xmlns:a16="http://schemas.microsoft.com/office/drawing/2014/main" id="{62ECCC49-4753-491D-BC01-304E75422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80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5" name="Oval 551">
              <a:extLst>
                <a:ext uri="{FF2B5EF4-FFF2-40B4-BE49-F238E27FC236}">
                  <a16:creationId xmlns:a16="http://schemas.microsoft.com/office/drawing/2014/main" id="{0CB7ECCF-13D6-484E-9EAE-91242BD84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9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6" name="Oval 552">
              <a:extLst>
                <a:ext uri="{FF2B5EF4-FFF2-40B4-BE49-F238E27FC236}">
                  <a16:creationId xmlns:a16="http://schemas.microsoft.com/office/drawing/2014/main" id="{F14A2AF2-5839-45F6-8334-68201C6F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15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7" name="Oval 553">
              <a:extLst>
                <a:ext uri="{FF2B5EF4-FFF2-40B4-BE49-F238E27FC236}">
                  <a16:creationId xmlns:a16="http://schemas.microsoft.com/office/drawing/2014/main" id="{BFA2B9E4-5CC4-4BAB-A145-1933DB6B5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07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8" name="Oval 554">
              <a:extLst>
                <a:ext uri="{FF2B5EF4-FFF2-40B4-BE49-F238E27FC236}">
                  <a16:creationId xmlns:a16="http://schemas.microsoft.com/office/drawing/2014/main" id="{E9C51F73-069D-4C07-91F7-DAEE83D4C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0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9" name="Oval 555">
              <a:extLst>
                <a:ext uri="{FF2B5EF4-FFF2-40B4-BE49-F238E27FC236}">
                  <a16:creationId xmlns:a16="http://schemas.microsoft.com/office/drawing/2014/main" id="{A0F73259-EB9D-4304-98A1-A868C9D6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03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0" name="Oval 556">
              <a:extLst>
                <a:ext uri="{FF2B5EF4-FFF2-40B4-BE49-F238E27FC236}">
                  <a16:creationId xmlns:a16="http://schemas.microsoft.com/office/drawing/2014/main" id="{53AB306F-4688-42C6-BD6D-4F806574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19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1" name="Oval 557">
              <a:extLst>
                <a:ext uri="{FF2B5EF4-FFF2-40B4-BE49-F238E27FC236}">
                  <a16:creationId xmlns:a16="http://schemas.microsoft.com/office/drawing/2014/main" id="{E8193B56-5BAB-4E81-BC50-E8F35899B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33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2" name="Oval 558">
              <a:extLst>
                <a:ext uri="{FF2B5EF4-FFF2-40B4-BE49-F238E27FC236}">
                  <a16:creationId xmlns:a16="http://schemas.microsoft.com/office/drawing/2014/main" id="{A649DDAB-F611-4B66-96C0-8139DF1B1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46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3" name="Oval 559">
              <a:extLst>
                <a:ext uri="{FF2B5EF4-FFF2-40B4-BE49-F238E27FC236}">
                  <a16:creationId xmlns:a16="http://schemas.microsoft.com/office/drawing/2014/main" id="{AA23205C-7171-467D-AD5C-001309B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7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4" name="Oval 560">
              <a:extLst>
                <a:ext uri="{FF2B5EF4-FFF2-40B4-BE49-F238E27FC236}">
                  <a16:creationId xmlns:a16="http://schemas.microsoft.com/office/drawing/2014/main" id="{1AAA4626-06C1-4AC5-91A3-2CA77122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16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5" name="Oval 561">
              <a:extLst>
                <a:ext uri="{FF2B5EF4-FFF2-40B4-BE49-F238E27FC236}">
                  <a16:creationId xmlns:a16="http://schemas.microsoft.com/office/drawing/2014/main" id="{5A438CB4-9518-4B83-9285-13E6865D0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6" name="Oval 562">
              <a:extLst>
                <a:ext uri="{FF2B5EF4-FFF2-40B4-BE49-F238E27FC236}">
                  <a16:creationId xmlns:a16="http://schemas.microsoft.com/office/drawing/2014/main" id="{4A8EF0C8-ADC0-4019-BDF9-1E9EC6DD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4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7" name="Oval 563">
              <a:extLst>
                <a:ext uri="{FF2B5EF4-FFF2-40B4-BE49-F238E27FC236}">
                  <a16:creationId xmlns:a16="http://schemas.microsoft.com/office/drawing/2014/main" id="{0221E5BB-4C31-40D7-91AA-069252AF2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30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8" name="Oval 564">
              <a:extLst>
                <a:ext uri="{FF2B5EF4-FFF2-40B4-BE49-F238E27FC236}">
                  <a16:creationId xmlns:a16="http://schemas.microsoft.com/office/drawing/2014/main" id="{79756712-31A1-4893-9E1C-AC29FDD83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55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9" name="Oval 565">
              <a:extLst>
                <a:ext uri="{FF2B5EF4-FFF2-40B4-BE49-F238E27FC236}">
                  <a16:creationId xmlns:a16="http://schemas.microsoft.com/office/drawing/2014/main" id="{6B2FCC7E-5620-4C61-A578-386E30B8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5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0" name="Oval 566">
              <a:extLst>
                <a:ext uri="{FF2B5EF4-FFF2-40B4-BE49-F238E27FC236}">
                  <a16:creationId xmlns:a16="http://schemas.microsoft.com/office/drawing/2014/main" id="{FA4A000C-9192-4F38-AF80-677BC196A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4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1" name="Oval 567">
              <a:extLst>
                <a:ext uri="{FF2B5EF4-FFF2-40B4-BE49-F238E27FC236}">
                  <a16:creationId xmlns:a16="http://schemas.microsoft.com/office/drawing/2014/main" id="{67948929-BB1E-487F-982C-FC0048F4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00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2" name="Oval 568">
              <a:extLst>
                <a:ext uri="{FF2B5EF4-FFF2-40B4-BE49-F238E27FC236}">
                  <a16:creationId xmlns:a16="http://schemas.microsoft.com/office/drawing/2014/main" id="{2748CCE9-84C0-4E14-AAA5-154F53D29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158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3" name="Oval 569">
              <a:extLst>
                <a:ext uri="{FF2B5EF4-FFF2-40B4-BE49-F238E27FC236}">
                  <a16:creationId xmlns:a16="http://schemas.microsoft.com/office/drawing/2014/main" id="{C6833C7B-927A-412D-827C-E4C2299CB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159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4" name="Oval 570">
              <a:extLst>
                <a:ext uri="{FF2B5EF4-FFF2-40B4-BE49-F238E27FC236}">
                  <a16:creationId xmlns:a16="http://schemas.microsoft.com/office/drawing/2014/main" id="{E3A027D0-977C-4CA2-93DC-6EB8130F0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5" name="Oval 571">
              <a:extLst>
                <a:ext uri="{FF2B5EF4-FFF2-40B4-BE49-F238E27FC236}">
                  <a16:creationId xmlns:a16="http://schemas.microsoft.com/office/drawing/2014/main" id="{8C85C874-2501-41FE-A5DB-2EA1E48B0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4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6" name="Oval 572">
              <a:extLst>
                <a:ext uri="{FF2B5EF4-FFF2-40B4-BE49-F238E27FC236}">
                  <a16:creationId xmlns:a16="http://schemas.microsoft.com/office/drawing/2014/main" id="{ADF91E73-27F0-44CF-AFBB-F388DA389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8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7" name="Oval 573">
              <a:extLst>
                <a:ext uri="{FF2B5EF4-FFF2-40B4-BE49-F238E27FC236}">
                  <a16:creationId xmlns:a16="http://schemas.microsoft.com/office/drawing/2014/main" id="{4AC3B30C-BBAD-4D62-B7CD-E9AE0070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00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8" name="Oval 574">
              <a:extLst>
                <a:ext uri="{FF2B5EF4-FFF2-40B4-BE49-F238E27FC236}">
                  <a16:creationId xmlns:a16="http://schemas.microsoft.com/office/drawing/2014/main" id="{32E77359-DFD2-4031-8488-2668B1C3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16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9" name="Oval 575">
              <a:extLst>
                <a:ext uri="{FF2B5EF4-FFF2-40B4-BE49-F238E27FC236}">
                  <a16:creationId xmlns:a16="http://schemas.microsoft.com/office/drawing/2014/main" id="{07D9B4B4-5530-4E04-978F-94E48201C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43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0" name="Oval 576">
              <a:extLst>
                <a:ext uri="{FF2B5EF4-FFF2-40B4-BE49-F238E27FC236}">
                  <a16:creationId xmlns:a16="http://schemas.microsoft.com/office/drawing/2014/main" id="{227ACF23-CFBF-49F1-9FAF-4BA4217E2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04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1" name="Oval 577">
              <a:extLst>
                <a:ext uri="{FF2B5EF4-FFF2-40B4-BE49-F238E27FC236}">
                  <a16:creationId xmlns:a16="http://schemas.microsoft.com/office/drawing/2014/main" id="{766A7ECC-B790-4905-A279-4B719AABB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17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2" name="Oval 578">
              <a:extLst>
                <a:ext uri="{FF2B5EF4-FFF2-40B4-BE49-F238E27FC236}">
                  <a16:creationId xmlns:a16="http://schemas.microsoft.com/office/drawing/2014/main" id="{BA835A30-F29D-4DD6-9894-46F5E93CD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122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3" name="Oval 579">
              <a:extLst>
                <a:ext uri="{FF2B5EF4-FFF2-40B4-BE49-F238E27FC236}">
                  <a16:creationId xmlns:a16="http://schemas.microsoft.com/office/drawing/2014/main" id="{3FA11E0C-6825-4583-8E28-351E5A1D6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0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4" name="Oval 580">
              <a:extLst>
                <a:ext uri="{FF2B5EF4-FFF2-40B4-BE49-F238E27FC236}">
                  <a16:creationId xmlns:a16="http://schemas.microsoft.com/office/drawing/2014/main" id="{993AA0BA-414D-4450-BA32-6DEC37E59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14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5" name="Oval 581">
              <a:extLst>
                <a:ext uri="{FF2B5EF4-FFF2-40B4-BE49-F238E27FC236}">
                  <a16:creationId xmlns:a16="http://schemas.microsoft.com/office/drawing/2014/main" id="{4B03E083-02A3-48F5-A6C5-B447C8046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08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6" name="Oval 582">
              <a:extLst>
                <a:ext uri="{FF2B5EF4-FFF2-40B4-BE49-F238E27FC236}">
                  <a16:creationId xmlns:a16="http://schemas.microsoft.com/office/drawing/2014/main" id="{9D3F26D8-7C3C-460B-B247-C7B93D95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230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7" name="Oval 583">
              <a:extLst>
                <a:ext uri="{FF2B5EF4-FFF2-40B4-BE49-F238E27FC236}">
                  <a16:creationId xmlns:a16="http://schemas.microsoft.com/office/drawing/2014/main" id="{DAF72EF3-6BC5-4BFF-AD00-CD51D100B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3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8" name="Oval 584">
              <a:extLst>
                <a:ext uri="{FF2B5EF4-FFF2-40B4-BE49-F238E27FC236}">
                  <a16:creationId xmlns:a16="http://schemas.microsoft.com/office/drawing/2014/main" id="{48C351B7-F45C-4CBA-A0F3-596B0D0C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18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9" name="Oval 585">
              <a:extLst>
                <a:ext uri="{FF2B5EF4-FFF2-40B4-BE49-F238E27FC236}">
                  <a16:creationId xmlns:a16="http://schemas.microsoft.com/office/drawing/2014/main" id="{51E3C5D3-CF3D-4CAE-BB72-7A79CBBB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205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0" name="Oval 586">
              <a:extLst>
                <a:ext uri="{FF2B5EF4-FFF2-40B4-BE49-F238E27FC236}">
                  <a16:creationId xmlns:a16="http://schemas.microsoft.com/office/drawing/2014/main" id="{53E2A7F2-1EF9-4122-B002-34219A55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166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1" name="Oval 587">
              <a:extLst>
                <a:ext uri="{FF2B5EF4-FFF2-40B4-BE49-F238E27FC236}">
                  <a16:creationId xmlns:a16="http://schemas.microsoft.com/office/drawing/2014/main" id="{BF58AECB-3C31-4472-850C-59844567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09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2" name="Oval 588">
              <a:extLst>
                <a:ext uri="{FF2B5EF4-FFF2-40B4-BE49-F238E27FC236}">
                  <a16:creationId xmlns:a16="http://schemas.microsoft.com/office/drawing/2014/main" id="{F00B2486-FE20-4408-A8B9-551A965DE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1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3" name="Oval 589">
              <a:extLst>
                <a:ext uri="{FF2B5EF4-FFF2-40B4-BE49-F238E27FC236}">
                  <a16:creationId xmlns:a16="http://schemas.microsoft.com/office/drawing/2014/main" id="{3AA39FE2-220E-489C-AECD-29B489D13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8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4" name="Oval 590">
              <a:extLst>
                <a:ext uri="{FF2B5EF4-FFF2-40B4-BE49-F238E27FC236}">
                  <a16:creationId xmlns:a16="http://schemas.microsoft.com/office/drawing/2014/main" id="{E31F8C01-14D3-4EB8-9ACB-A9E545232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23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5" name="Oval 591">
              <a:extLst>
                <a:ext uri="{FF2B5EF4-FFF2-40B4-BE49-F238E27FC236}">
                  <a16:creationId xmlns:a16="http://schemas.microsoft.com/office/drawing/2014/main" id="{7072A51C-78F1-412F-8139-DD5C5058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4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6" name="Oval 592">
              <a:extLst>
                <a:ext uri="{FF2B5EF4-FFF2-40B4-BE49-F238E27FC236}">
                  <a16:creationId xmlns:a16="http://schemas.microsoft.com/office/drawing/2014/main" id="{03BC6B8E-3E0A-4954-9C6F-BFE1970C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79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7" name="Oval 593">
              <a:extLst>
                <a:ext uri="{FF2B5EF4-FFF2-40B4-BE49-F238E27FC236}">
                  <a16:creationId xmlns:a16="http://schemas.microsoft.com/office/drawing/2014/main" id="{6D1C9D6A-9EFB-4DAD-A5AF-1F67E99D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04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8" name="Oval 594">
              <a:extLst>
                <a:ext uri="{FF2B5EF4-FFF2-40B4-BE49-F238E27FC236}">
                  <a16:creationId xmlns:a16="http://schemas.microsoft.com/office/drawing/2014/main" id="{0A617891-3483-4FBF-92E7-57B1E7FC1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45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9" name="Oval 595">
              <a:extLst>
                <a:ext uri="{FF2B5EF4-FFF2-40B4-BE49-F238E27FC236}">
                  <a16:creationId xmlns:a16="http://schemas.microsoft.com/office/drawing/2014/main" id="{31290924-8241-47D8-A89D-B6CCFCA5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07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0" name="Oval 596">
              <a:extLst>
                <a:ext uri="{FF2B5EF4-FFF2-40B4-BE49-F238E27FC236}">
                  <a16:creationId xmlns:a16="http://schemas.microsoft.com/office/drawing/2014/main" id="{F5D487C2-2126-412E-B270-1807799FB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97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1" name="Oval 597">
              <a:extLst>
                <a:ext uri="{FF2B5EF4-FFF2-40B4-BE49-F238E27FC236}">
                  <a16:creationId xmlns:a16="http://schemas.microsoft.com/office/drawing/2014/main" id="{AC4424C8-0936-45A0-A207-9BCC16925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6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2" name="Oval 598">
              <a:extLst>
                <a:ext uri="{FF2B5EF4-FFF2-40B4-BE49-F238E27FC236}">
                  <a16:creationId xmlns:a16="http://schemas.microsoft.com/office/drawing/2014/main" id="{7FFC68BD-FBB1-4903-A9F3-EB9138A20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90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3" name="Oval 599">
              <a:extLst>
                <a:ext uri="{FF2B5EF4-FFF2-40B4-BE49-F238E27FC236}">
                  <a16:creationId xmlns:a16="http://schemas.microsoft.com/office/drawing/2014/main" id="{55C04475-0568-4E55-9680-1AB4A2F22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6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4" name="Oval 600">
              <a:extLst>
                <a:ext uri="{FF2B5EF4-FFF2-40B4-BE49-F238E27FC236}">
                  <a16:creationId xmlns:a16="http://schemas.microsoft.com/office/drawing/2014/main" id="{14C39ACE-6EED-4EC3-AA7E-144D2FB4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24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5" name="Oval 601">
              <a:extLst>
                <a:ext uri="{FF2B5EF4-FFF2-40B4-BE49-F238E27FC236}">
                  <a16:creationId xmlns:a16="http://schemas.microsoft.com/office/drawing/2014/main" id="{1D1A2646-9099-4501-9970-42AC16B51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73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6" name="Oval 602">
              <a:extLst>
                <a:ext uri="{FF2B5EF4-FFF2-40B4-BE49-F238E27FC236}">
                  <a16:creationId xmlns:a16="http://schemas.microsoft.com/office/drawing/2014/main" id="{699D198A-3D80-4979-9CDE-EB21A5E52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5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7" name="Oval 603">
              <a:extLst>
                <a:ext uri="{FF2B5EF4-FFF2-40B4-BE49-F238E27FC236}">
                  <a16:creationId xmlns:a16="http://schemas.microsoft.com/office/drawing/2014/main" id="{AECCFCF7-3134-45FC-B71C-833BA9838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40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8" name="Oval 604">
              <a:extLst>
                <a:ext uri="{FF2B5EF4-FFF2-40B4-BE49-F238E27FC236}">
                  <a16:creationId xmlns:a16="http://schemas.microsoft.com/office/drawing/2014/main" id="{F31F6B1F-9C42-4E9C-84C8-98A84463B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2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9" name="Oval 605">
              <a:extLst>
                <a:ext uri="{FF2B5EF4-FFF2-40B4-BE49-F238E27FC236}">
                  <a16:creationId xmlns:a16="http://schemas.microsoft.com/office/drawing/2014/main" id="{6CB28CE0-0E90-4DBD-9CC1-F3D725FBE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98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0" name="Oval 606">
              <a:extLst>
                <a:ext uri="{FF2B5EF4-FFF2-40B4-BE49-F238E27FC236}">
                  <a16:creationId xmlns:a16="http://schemas.microsoft.com/office/drawing/2014/main" id="{5E033E7A-0610-4C73-B92E-9B0ABCF2A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00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1" name="Oval 607">
              <a:extLst>
                <a:ext uri="{FF2B5EF4-FFF2-40B4-BE49-F238E27FC236}">
                  <a16:creationId xmlns:a16="http://schemas.microsoft.com/office/drawing/2014/main" id="{86D9DD8E-00F9-416A-B285-D4AA2EF0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7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2" name="Oval 608">
              <a:extLst>
                <a:ext uri="{FF2B5EF4-FFF2-40B4-BE49-F238E27FC236}">
                  <a16:creationId xmlns:a16="http://schemas.microsoft.com/office/drawing/2014/main" id="{07176E63-4B89-4A3A-8B76-CE871AEEA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5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711" name="Group 810">
            <a:extLst>
              <a:ext uri="{FF2B5EF4-FFF2-40B4-BE49-F238E27FC236}">
                <a16:creationId xmlns:a16="http://schemas.microsoft.com/office/drawing/2014/main" id="{17059C0A-EBAD-4634-8E66-1C31609F6CAE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1566863"/>
            <a:ext cx="3695700" cy="3829050"/>
            <a:chOff x="1818" y="987"/>
            <a:chExt cx="2328" cy="2412"/>
          </a:xfrm>
        </p:grpSpPr>
        <p:sp>
          <p:nvSpPr>
            <p:cNvPr id="1634" name="Oval 610">
              <a:extLst>
                <a:ext uri="{FF2B5EF4-FFF2-40B4-BE49-F238E27FC236}">
                  <a16:creationId xmlns:a16="http://schemas.microsoft.com/office/drawing/2014/main" id="{0CA0A936-50FE-4558-9323-CA2ECFDA0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7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5" name="Oval 611">
              <a:extLst>
                <a:ext uri="{FF2B5EF4-FFF2-40B4-BE49-F238E27FC236}">
                  <a16:creationId xmlns:a16="http://schemas.microsoft.com/office/drawing/2014/main" id="{432FC3AF-3CD4-45F8-9B9C-D1FFA70D7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6" name="Oval 612">
              <a:extLst>
                <a:ext uri="{FF2B5EF4-FFF2-40B4-BE49-F238E27FC236}">
                  <a16:creationId xmlns:a16="http://schemas.microsoft.com/office/drawing/2014/main" id="{02759B22-3D0D-4CA1-8A05-B95B54DFB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7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7" name="Oval 613">
              <a:extLst>
                <a:ext uri="{FF2B5EF4-FFF2-40B4-BE49-F238E27FC236}">
                  <a16:creationId xmlns:a16="http://schemas.microsoft.com/office/drawing/2014/main" id="{CA384B8F-BC14-449B-A878-0AFA42076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8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8" name="Oval 614">
              <a:extLst>
                <a:ext uri="{FF2B5EF4-FFF2-40B4-BE49-F238E27FC236}">
                  <a16:creationId xmlns:a16="http://schemas.microsoft.com/office/drawing/2014/main" id="{4E4CE8FF-7F92-4283-86B4-110C8547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45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9" name="Oval 615">
              <a:extLst>
                <a:ext uri="{FF2B5EF4-FFF2-40B4-BE49-F238E27FC236}">
                  <a16:creationId xmlns:a16="http://schemas.microsoft.com/office/drawing/2014/main" id="{E2BEB458-4AC2-4E4D-A02B-9E9A00ABC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49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0" name="Oval 616">
              <a:extLst>
                <a:ext uri="{FF2B5EF4-FFF2-40B4-BE49-F238E27FC236}">
                  <a16:creationId xmlns:a16="http://schemas.microsoft.com/office/drawing/2014/main" id="{3273ECDF-320D-407C-B7E4-82B5B27F5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14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1" name="Oval 617">
              <a:extLst>
                <a:ext uri="{FF2B5EF4-FFF2-40B4-BE49-F238E27FC236}">
                  <a16:creationId xmlns:a16="http://schemas.microsoft.com/office/drawing/2014/main" id="{7B8828E0-7D56-43E7-83B2-3F08279BB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28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2" name="Oval 618">
              <a:extLst>
                <a:ext uri="{FF2B5EF4-FFF2-40B4-BE49-F238E27FC236}">
                  <a16:creationId xmlns:a16="http://schemas.microsoft.com/office/drawing/2014/main" id="{E6ED1532-FF17-495A-AED8-0D8BAF45A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3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3" name="Oval 619">
              <a:extLst>
                <a:ext uri="{FF2B5EF4-FFF2-40B4-BE49-F238E27FC236}">
                  <a16:creationId xmlns:a16="http://schemas.microsoft.com/office/drawing/2014/main" id="{9BD6B09C-5EF4-4118-AD8B-E29AE47D5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4" name="Oval 620">
              <a:extLst>
                <a:ext uri="{FF2B5EF4-FFF2-40B4-BE49-F238E27FC236}">
                  <a16:creationId xmlns:a16="http://schemas.microsoft.com/office/drawing/2014/main" id="{92EC473A-1911-4232-BE0E-772E56BD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5" name="Oval 621">
              <a:extLst>
                <a:ext uri="{FF2B5EF4-FFF2-40B4-BE49-F238E27FC236}">
                  <a16:creationId xmlns:a16="http://schemas.microsoft.com/office/drawing/2014/main" id="{F7F69A0A-E43E-4617-BF1B-72544E82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28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6" name="Oval 622">
              <a:extLst>
                <a:ext uri="{FF2B5EF4-FFF2-40B4-BE49-F238E27FC236}">
                  <a16:creationId xmlns:a16="http://schemas.microsoft.com/office/drawing/2014/main" id="{A974F687-61F6-4171-A1EB-FEEBB2A9D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44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7" name="Oval 623">
              <a:extLst>
                <a:ext uri="{FF2B5EF4-FFF2-40B4-BE49-F238E27FC236}">
                  <a16:creationId xmlns:a16="http://schemas.microsoft.com/office/drawing/2014/main" id="{C890D77D-11EA-4714-9801-DFE4B613D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177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8" name="Oval 624">
              <a:extLst>
                <a:ext uri="{FF2B5EF4-FFF2-40B4-BE49-F238E27FC236}">
                  <a16:creationId xmlns:a16="http://schemas.microsoft.com/office/drawing/2014/main" id="{76C87929-6BA3-4295-9C02-794BA36F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0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9" name="Oval 625">
              <a:extLst>
                <a:ext uri="{FF2B5EF4-FFF2-40B4-BE49-F238E27FC236}">
                  <a16:creationId xmlns:a16="http://schemas.microsoft.com/office/drawing/2014/main" id="{0B360FDD-D4A4-4E03-9E89-7E6423390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21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0" name="Oval 626">
              <a:extLst>
                <a:ext uri="{FF2B5EF4-FFF2-40B4-BE49-F238E27FC236}">
                  <a16:creationId xmlns:a16="http://schemas.microsoft.com/office/drawing/2014/main" id="{F4D2C126-6FBB-4969-A058-C734B176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45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1" name="Oval 627">
              <a:extLst>
                <a:ext uri="{FF2B5EF4-FFF2-40B4-BE49-F238E27FC236}">
                  <a16:creationId xmlns:a16="http://schemas.microsoft.com/office/drawing/2014/main" id="{3CE74D3A-E2E0-4333-B587-3989D89C5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8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2" name="Oval 628">
              <a:extLst>
                <a:ext uri="{FF2B5EF4-FFF2-40B4-BE49-F238E27FC236}">
                  <a16:creationId xmlns:a16="http://schemas.microsoft.com/office/drawing/2014/main" id="{155B5332-08B5-4D7D-BB64-33DDFAF2D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3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3" name="Oval 629">
              <a:extLst>
                <a:ext uri="{FF2B5EF4-FFF2-40B4-BE49-F238E27FC236}">
                  <a16:creationId xmlns:a16="http://schemas.microsoft.com/office/drawing/2014/main" id="{80EF3302-9313-446D-8A8B-526466E33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3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4" name="Oval 630">
              <a:extLst>
                <a:ext uri="{FF2B5EF4-FFF2-40B4-BE49-F238E27FC236}">
                  <a16:creationId xmlns:a16="http://schemas.microsoft.com/office/drawing/2014/main" id="{8EADF810-DFA8-4416-B4D7-58896A1E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240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5" name="Oval 631">
              <a:extLst>
                <a:ext uri="{FF2B5EF4-FFF2-40B4-BE49-F238E27FC236}">
                  <a16:creationId xmlns:a16="http://schemas.microsoft.com/office/drawing/2014/main" id="{DFE1163B-30A1-4D7A-85E3-B8EEBF60C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0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6" name="Oval 632">
              <a:extLst>
                <a:ext uri="{FF2B5EF4-FFF2-40B4-BE49-F238E27FC236}">
                  <a16:creationId xmlns:a16="http://schemas.microsoft.com/office/drawing/2014/main" id="{49084385-B705-4E72-935F-AE20073B5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15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7" name="Oval 633">
              <a:extLst>
                <a:ext uri="{FF2B5EF4-FFF2-40B4-BE49-F238E27FC236}">
                  <a16:creationId xmlns:a16="http://schemas.microsoft.com/office/drawing/2014/main" id="{94AE7DD0-B06C-4204-9B2C-F93A57F1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188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8" name="Oval 634">
              <a:extLst>
                <a:ext uri="{FF2B5EF4-FFF2-40B4-BE49-F238E27FC236}">
                  <a16:creationId xmlns:a16="http://schemas.microsoft.com/office/drawing/2014/main" id="{52C1FCB4-D845-431F-AD4B-F9A14CCF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3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9" name="Oval 635">
              <a:extLst>
                <a:ext uri="{FF2B5EF4-FFF2-40B4-BE49-F238E27FC236}">
                  <a16:creationId xmlns:a16="http://schemas.microsoft.com/office/drawing/2014/main" id="{6F1A7184-8B57-4329-9B0D-08363D9E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95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0" name="Oval 636">
              <a:extLst>
                <a:ext uri="{FF2B5EF4-FFF2-40B4-BE49-F238E27FC236}">
                  <a16:creationId xmlns:a16="http://schemas.microsoft.com/office/drawing/2014/main" id="{75472758-3099-482D-910D-858806C73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3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1" name="Oval 637">
              <a:extLst>
                <a:ext uri="{FF2B5EF4-FFF2-40B4-BE49-F238E27FC236}">
                  <a16:creationId xmlns:a16="http://schemas.microsoft.com/office/drawing/2014/main" id="{06B469B9-227D-4581-94DB-3BB7832B4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3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2" name="Oval 638">
              <a:extLst>
                <a:ext uri="{FF2B5EF4-FFF2-40B4-BE49-F238E27FC236}">
                  <a16:creationId xmlns:a16="http://schemas.microsoft.com/office/drawing/2014/main" id="{BE4B65BA-46DD-49DB-A6B2-059B5F7E3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7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3" name="Oval 639">
              <a:extLst>
                <a:ext uri="{FF2B5EF4-FFF2-40B4-BE49-F238E27FC236}">
                  <a16:creationId xmlns:a16="http://schemas.microsoft.com/office/drawing/2014/main" id="{01FC1956-C81E-4D7E-AE65-038679D8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3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4" name="Oval 640">
              <a:extLst>
                <a:ext uri="{FF2B5EF4-FFF2-40B4-BE49-F238E27FC236}">
                  <a16:creationId xmlns:a16="http://schemas.microsoft.com/office/drawing/2014/main" id="{51675A77-8825-494A-B699-4B32C09EB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17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5" name="Oval 641">
              <a:extLst>
                <a:ext uri="{FF2B5EF4-FFF2-40B4-BE49-F238E27FC236}">
                  <a16:creationId xmlns:a16="http://schemas.microsoft.com/office/drawing/2014/main" id="{8F42A48B-3A90-47D9-A98E-85B29F082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3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6" name="Oval 642">
              <a:extLst>
                <a:ext uri="{FF2B5EF4-FFF2-40B4-BE49-F238E27FC236}">
                  <a16:creationId xmlns:a16="http://schemas.microsoft.com/office/drawing/2014/main" id="{4ECECEF1-FEFC-4F63-BD2D-0F8862B49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07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7" name="Oval 643">
              <a:extLst>
                <a:ext uri="{FF2B5EF4-FFF2-40B4-BE49-F238E27FC236}">
                  <a16:creationId xmlns:a16="http://schemas.microsoft.com/office/drawing/2014/main" id="{61113CA3-E0DA-4C39-B9B9-526783ED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83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8" name="Oval 644">
              <a:extLst>
                <a:ext uri="{FF2B5EF4-FFF2-40B4-BE49-F238E27FC236}">
                  <a16:creationId xmlns:a16="http://schemas.microsoft.com/office/drawing/2014/main" id="{7D68CDBB-B2B1-4177-9C49-D5E3A1830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6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9" name="Oval 645">
              <a:extLst>
                <a:ext uri="{FF2B5EF4-FFF2-40B4-BE49-F238E27FC236}">
                  <a16:creationId xmlns:a16="http://schemas.microsoft.com/office/drawing/2014/main" id="{CABBB00A-51FA-49F6-B564-4D78BCC1E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42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0" name="Oval 646">
              <a:extLst>
                <a:ext uri="{FF2B5EF4-FFF2-40B4-BE49-F238E27FC236}">
                  <a16:creationId xmlns:a16="http://schemas.microsoft.com/office/drawing/2014/main" id="{FBFD0554-0201-4353-855C-3152F598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14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1" name="Oval 647">
              <a:extLst>
                <a:ext uri="{FF2B5EF4-FFF2-40B4-BE49-F238E27FC236}">
                  <a16:creationId xmlns:a16="http://schemas.microsoft.com/office/drawing/2014/main" id="{D8F4D2BC-FCC8-4B2B-9A8B-4CD64A17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2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2" name="Oval 648">
              <a:extLst>
                <a:ext uri="{FF2B5EF4-FFF2-40B4-BE49-F238E27FC236}">
                  <a16:creationId xmlns:a16="http://schemas.microsoft.com/office/drawing/2014/main" id="{C6E60ABD-6460-454E-A054-53B73F809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12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3" name="Oval 649">
              <a:extLst>
                <a:ext uri="{FF2B5EF4-FFF2-40B4-BE49-F238E27FC236}">
                  <a16:creationId xmlns:a16="http://schemas.microsoft.com/office/drawing/2014/main" id="{FBF9B1F0-F822-4302-AB42-09057E6A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94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4" name="Oval 650">
              <a:extLst>
                <a:ext uri="{FF2B5EF4-FFF2-40B4-BE49-F238E27FC236}">
                  <a16:creationId xmlns:a16="http://schemas.microsoft.com/office/drawing/2014/main" id="{792BC3C3-E124-41CA-B542-BFBE88981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3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5" name="Oval 651">
              <a:extLst>
                <a:ext uri="{FF2B5EF4-FFF2-40B4-BE49-F238E27FC236}">
                  <a16:creationId xmlns:a16="http://schemas.microsoft.com/office/drawing/2014/main" id="{FD0B7E96-E2C7-4592-9C1C-0C8D643FD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178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6" name="Oval 652">
              <a:extLst>
                <a:ext uri="{FF2B5EF4-FFF2-40B4-BE49-F238E27FC236}">
                  <a16:creationId xmlns:a16="http://schemas.microsoft.com/office/drawing/2014/main" id="{3A28341E-E621-4357-B820-9D2F7AC01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92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7" name="Oval 653">
              <a:extLst>
                <a:ext uri="{FF2B5EF4-FFF2-40B4-BE49-F238E27FC236}">
                  <a16:creationId xmlns:a16="http://schemas.microsoft.com/office/drawing/2014/main" id="{AA75782A-729A-48CC-9DDF-3287E3B19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22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8" name="Oval 654">
              <a:extLst>
                <a:ext uri="{FF2B5EF4-FFF2-40B4-BE49-F238E27FC236}">
                  <a16:creationId xmlns:a16="http://schemas.microsoft.com/office/drawing/2014/main" id="{00269EB6-DD84-4DE2-A6B7-F19DAA782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198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9" name="Oval 655">
              <a:extLst>
                <a:ext uri="{FF2B5EF4-FFF2-40B4-BE49-F238E27FC236}">
                  <a16:creationId xmlns:a16="http://schemas.microsoft.com/office/drawing/2014/main" id="{406D2EEE-11D4-449A-A68D-DD6EA65B1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1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0" name="Oval 656">
              <a:extLst>
                <a:ext uri="{FF2B5EF4-FFF2-40B4-BE49-F238E27FC236}">
                  <a16:creationId xmlns:a16="http://schemas.microsoft.com/office/drawing/2014/main" id="{4B32A0BA-6FA7-443B-B199-B4BFD70B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7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1" name="Oval 657">
              <a:extLst>
                <a:ext uri="{FF2B5EF4-FFF2-40B4-BE49-F238E27FC236}">
                  <a16:creationId xmlns:a16="http://schemas.microsoft.com/office/drawing/2014/main" id="{7022C03B-1545-4E76-8A06-586A039EB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83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2" name="Oval 658">
              <a:extLst>
                <a:ext uri="{FF2B5EF4-FFF2-40B4-BE49-F238E27FC236}">
                  <a16:creationId xmlns:a16="http://schemas.microsoft.com/office/drawing/2014/main" id="{70943712-5071-4BAA-B113-64DE204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10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3" name="Oval 659">
              <a:extLst>
                <a:ext uri="{FF2B5EF4-FFF2-40B4-BE49-F238E27FC236}">
                  <a16:creationId xmlns:a16="http://schemas.microsoft.com/office/drawing/2014/main" id="{93C700F8-F108-406F-AF51-0297053C4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23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4" name="Oval 660">
              <a:extLst>
                <a:ext uri="{FF2B5EF4-FFF2-40B4-BE49-F238E27FC236}">
                  <a16:creationId xmlns:a16="http://schemas.microsoft.com/office/drawing/2014/main" id="{A3A5F58A-DD10-4FF4-A15B-75920ED91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00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5" name="Oval 661">
              <a:extLst>
                <a:ext uri="{FF2B5EF4-FFF2-40B4-BE49-F238E27FC236}">
                  <a16:creationId xmlns:a16="http://schemas.microsoft.com/office/drawing/2014/main" id="{9919D18C-9450-4C95-877C-5911A1376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25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6" name="Oval 662">
              <a:extLst>
                <a:ext uri="{FF2B5EF4-FFF2-40B4-BE49-F238E27FC236}">
                  <a16:creationId xmlns:a16="http://schemas.microsoft.com/office/drawing/2014/main" id="{AF9CDA30-A4A8-4053-9855-46076CA44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20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7" name="Oval 663">
              <a:extLst>
                <a:ext uri="{FF2B5EF4-FFF2-40B4-BE49-F238E27FC236}">
                  <a16:creationId xmlns:a16="http://schemas.microsoft.com/office/drawing/2014/main" id="{169C1B55-3E49-4E1E-A35E-89F8AF502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17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8" name="Oval 664">
              <a:extLst>
                <a:ext uri="{FF2B5EF4-FFF2-40B4-BE49-F238E27FC236}">
                  <a16:creationId xmlns:a16="http://schemas.microsoft.com/office/drawing/2014/main" id="{6BB47C0D-B7F2-410C-98C0-CE8F83FF0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155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9" name="Oval 665">
              <a:extLst>
                <a:ext uri="{FF2B5EF4-FFF2-40B4-BE49-F238E27FC236}">
                  <a16:creationId xmlns:a16="http://schemas.microsoft.com/office/drawing/2014/main" id="{18DC9303-E601-47BF-94E0-4C302B2EF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6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0" name="Oval 666">
              <a:extLst>
                <a:ext uri="{FF2B5EF4-FFF2-40B4-BE49-F238E27FC236}">
                  <a16:creationId xmlns:a16="http://schemas.microsoft.com/office/drawing/2014/main" id="{88C56599-6477-46CA-8DA7-C5458A7FA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2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1" name="Oval 667">
              <a:extLst>
                <a:ext uri="{FF2B5EF4-FFF2-40B4-BE49-F238E27FC236}">
                  <a16:creationId xmlns:a16="http://schemas.microsoft.com/office/drawing/2014/main" id="{222CD9EB-6E21-42C1-82EA-EDF1D897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64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2" name="Oval 668">
              <a:extLst>
                <a:ext uri="{FF2B5EF4-FFF2-40B4-BE49-F238E27FC236}">
                  <a16:creationId xmlns:a16="http://schemas.microsoft.com/office/drawing/2014/main" id="{7B28B2F4-00AF-45C2-8547-2BCB8ECC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07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3" name="Oval 669">
              <a:extLst>
                <a:ext uri="{FF2B5EF4-FFF2-40B4-BE49-F238E27FC236}">
                  <a16:creationId xmlns:a16="http://schemas.microsoft.com/office/drawing/2014/main" id="{30E9A0F2-3DF1-489A-BB6C-855C99DBD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04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4" name="Oval 670">
              <a:extLst>
                <a:ext uri="{FF2B5EF4-FFF2-40B4-BE49-F238E27FC236}">
                  <a16:creationId xmlns:a16="http://schemas.microsoft.com/office/drawing/2014/main" id="{E62E5F09-6093-42BC-8002-86E25886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4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5" name="Oval 671">
              <a:extLst>
                <a:ext uri="{FF2B5EF4-FFF2-40B4-BE49-F238E27FC236}">
                  <a16:creationId xmlns:a16="http://schemas.microsoft.com/office/drawing/2014/main" id="{97BFC738-5396-45BA-B016-E4108BE1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89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6" name="Oval 672">
              <a:extLst>
                <a:ext uri="{FF2B5EF4-FFF2-40B4-BE49-F238E27FC236}">
                  <a16:creationId xmlns:a16="http://schemas.microsoft.com/office/drawing/2014/main" id="{BB25F41A-B78C-46BB-989C-1676F0221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19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7" name="Oval 673">
              <a:extLst>
                <a:ext uri="{FF2B5EF4-FFF2-40B4-BE49-F238E27FC236}">
                  <a16:creationId xmlns:a16="http://schemas.microsoft.com/office/drawing/2014/main" id="{B990F591-6285-4C99-86FC-D3E4D94D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87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8" name="Oval 674">
              <a:extLst>
                <a:ext uri="{FF2B5EF4-FFF2-40B4-BE49-F238E27FC236}">
                  <a16:creationId xmlns:a16="http://schemas.microsoft.com/office/drawing/2014/main" id="{85501197-6B13-4B0C-87FA-EB956F07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84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9" name="Oval 675">
              <a:extLst>
                <a:ext uri="{FF2B5EF4-FFF2-40B4-BE49-F238E27FC236}">
                  <a16:creationId xmlns:a16="http://schemas.microsoft.com/office/drawing/2014/main" id="{1D5C755A-91BC-464B-9378-85DE330E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0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0" name="Oval 676">
              <a:extLst>
                <a:ext uri="{FF2B5EF4-FFF2-40B4-BE49-F238E27FC236}">
                  <a16:creationId xmlns:a16="http://schemas.microsoft.com/office/drawing/2014/main" id="{B420C275-2588-45C9-9ED9-C54D81A9A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28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1" name="Oval 677">
              <a:extLst>
                <a:ext uri="{FF2B5EF4-FFF2-40B4-BE49-F238E27FC236}">
                  <a16:creationId xmlns:a16="http://schemas.microsoft.com/office/drawing/2014/main" id="{F0F25E64-B44A-4747-9D0D-0CE418C1C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70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2" name="Oval 678">
              <a:extLst>
                <a:ext uri="{FF2B5EF4-FFF2-40B4-BE49-F238E27FC236}">
                  <a16:creationId xmlns:a16="http://schemas.microsoft.com/office/drawing/2014/main" id="{2C0A5768-93CA-4C53-8C00-8BAEA0983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36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3" name="Oval 679">
              <a:extLst>
                <a:ext uri="{FF2B5EF4-FFF2-40B4-BE49-F238E27FC236}">
                  <a16:creationId xmlns:a16="http://schemas.microsoft.com/office/drawing/2014/main" id="{FCF5A62C-5823-4863-9E71-A8D7962F9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0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4" name="Oval 680">
              <a:extLst>
                <a:ext uri="{FF2B5EF4-FFF2-40B4-BE49-F238E27FC236}">
                  <a16:creationId xmlns:a16="http://schemas.microsoft.com/office/drawing/2014/main" id="{7F92FEDF-AB1C-45E9-A3EE-08C18F79A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265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5" name="Oval 681">
              <a:extLst>
                <a:ext uri="{FF2B5EF4-FFF2-40B4-BE49-F238E27FC236}">
                  <a16:creationId xmlns:a16="http://schemas.microsoft.com/office/drawing/2014/main" id="{F1273BA8-1F3D-4A3A-9A28-15B0142D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21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6" name="Oval 682">
              <a:extLst>
                <a:ext uri="{FF2B5EF4-FFF2-40B4-BE49-F238E27FC236}">
                  <a16:creationId xmlns:a16="http://schemas.microsoft.com/office/drawing/2014/main" id="{9C39FF4D-3B3C-4597-B236-D3A12C3A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5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7" name="Oval 683">
              <a:extLst>
                <a:ext uri="{FF2B5EF4-FFF2-40B4-BE49-F238E27FC236}">
                  <a16:creationId xmlns:a16="http://schemas.microsoft.com/office/drawing/2014/main" id="{744550B1-65DD-4BD4-90C9-4F13ED56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27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8" name="Oval 684">
              <a:extLst>
                <a:ext uri="{FF2B5EF4-FFF2-40B4-BE49-F238E27FC236}">
                  <a16:creationId xmlns:a16="http://schemas.microsoft.com/office/drawing/2014/main" id="{274BB657-C9BD-41FB-9889-569656099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137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9" name="Oval 685">
              <a:extLst>
                <a:ext uri="{FF2B5EF4-FFF2-40B4-BE49-F238E27FC236}">
                  <a16:creationId xmlns:a16="http://schemas.microsoft.com/office/drawing/2014/main" id="{770A6D70-5F29-48A1-B890-FFF3DA0D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79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0" name="Oval 686">
              <a:extLst>
                <a:ext uri="{FF2B5EF4-FFF2-40B4-BE49-F238E27FC236}">
                  <a16:creationId xmlns:a16="http://schemas.microsoft.com/office/drawing/2014/main" id="{340DC2FC-68E5-4F84-9967-528F4E61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17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1" name="Oval 687">
              <a:extLst>
                <a:ext uri="{FF2B5EF4-FFF2-40B4-BE49-F238E27FC236}">
                  <a16:creationId xmlns:a16="http://schemas.microsoft.com/office/drawing/2014/main" id="{2C6900E8-76C4-40F2-8A9B-0E078CEEA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41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2" name="Oval 688">
              <a:extLst>
                <a:ext uri="{FF2B5EF4-FFF2-40B4-BE49-F238E27FC236}">
                  <a16:creationId xmlns:a16="http://schemas.microsoft.com/office/drawing/2014/main" id="{08B7A050-6417-4A3E-ADE2-968EA5A95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26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3" name="Oval 689">
              <a:extLst>
                <a:ext uri="{FF2B5EF4-FFF2-40B4-BE49-F238E27FC236}">
                  <a16:creationId xmlns:a16="http://schemas.microsoft.com/office/drawing/2014/main" id="{DB5A15D3-9D28-4908-8BA2-0A53BF902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94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4" name="Oval 690">
              <a:extLst>
                <a:ext uri="{FF2B5EF4-FFF2-40B4-BE49-F238E27FC236}">
                  <a16:creationId xmlns:a16="http://schemas.microsoft.com/office/drawing/2014/main" id="{CC65A6CF-B8BC-444B-950C-435EC4BF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95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5" name="Oval 691">
              <a:extLst>
                <a:ext uri="{FF2B5EF4-FFF2-40B4-BE49-F238E27FC236}">
                  <a16:creationId xmlns:a16="http://schemas.microsoft.com/office/drawing/2014/main" id="{1172256B-5BC0-4EA5-A5C6-92EDD8959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85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6" name="Oval 692">
              <a:extLst>
                <a:ext uri="{FF2B5EF4-FFF2-40B4-BE49-F238E27FC236}">
                  <a16:creationId xmlns:a16="http://schemas.microsoft.com/office/drawing/2014/main" id="{63A4F78F-D98E-4B2F-B884-2011BF19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7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7" name="Oval 693">
              <a:extLst>
                <a:ext uri="{FF2B5EF4-FFF2-40B4-BE49-F238E27FC236}">
                  <a16:creationId xmlns:a16="http://schemas.microsoft.com/office/drawing/2014/main" id="{E1550168-4107-4904-82AC-DB1DD2BAE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177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8" name="Oval 694">
              <a:extLst>
                <a:ext uri="{FF2B5EF4-FFF2-40B4-BE49-F238E27FC236}">
                  <a16:creationId xmlns:a16="http://schemas.microsoft.com/office/drawing/2014/main" id="{C90C2BA1-8609-47D7-8FBD-F8ABDA6A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3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9" name="Oval 695">
              <a:extLst>
                <a:ext uri="{FF2B5EF4-FFF2-40B4-BE49-F238E27FC236}">
                  <a16:creationId xmlns:a16="http://schemas.microsoft.com/office/drawing/2014/main" id="{EF8A3399-B155-42D7-A1D9-4EE9BF836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21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0" name="Oval 696">
              <a:extLst>
                <a:ext uri="{FF2B5EF4-FFF2-40B4-BE49-F238E27FC236}">
                  <a16:creationId xmlns:a16="http://schemas.microsoft.com/office/drawing/2014/main" id="{3E21C7B7-6841-4A4E-9D88-CDCD4E6B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1" name="Oval 697">
              <a:extLst>
                <a:ext uri="{FF2B5EF4-FFF2-40B4-BE49-F238E27FC236}">
                  <a16:creationId xmlns:a16="http://schemas.microsoft.com/office/drawing/2014/main" id="{19E9557D-7103-46CC-A0BA-F28BCCDB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6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2" name="Oval 698">
              <a:extLst>
                <a:ext uri="{FF2B5EF4-FFF2-40B4-BE49-F238E27FC236}">
                  <a16:creationId xmlns:a16="http://schemas.microsoft.com/office/drawing/2014/main" id="{96E1457F-87CF-4C67-950E-073FCD1DB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74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3" name="Oval 699">
              <a:extLst>
                <a:ext uri="{FF2B5EF4-FFF2-40B4-BE49-F238E27FC236}">
                  <a16:creationId xmlns:a16="http://schemas.microsoft.com/office/drawing/2014/main" id="{F7D05146-5F8F-48CA-9D9F-DD3A9CEFE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3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4" name="Oval 700">
              <a:extLst>
                <a:ext uri="{FF2B5EF4-FFF2-40B4-BE49-F238E27FC236}">
                  <a16:creationId xmlns:a16="http://schemas.microsoft.com/office/drawing/2014/main" id="{B956E81B-72FC-4470-A853-AD6581A35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30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5" name="Oval 701">
              <a:extLst>
                <a:ext uri="{FF2B5EF4-FFF2-40B4-BE49-F238E27FC236}">
                  <a16:creationId xmlns:a16="http://schemas.microsoft.com/office/drawing/2014/main" id="{E6AD1F27-673F-4EC9-9455-93D327C6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198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6" name="Oval 702">
              <a:extLst>
                <a:ext uri="{FF2B5EF4-FFF2-40B4-BE49-F238E27FC236}">
                  <a16:creationId xmlns:a16="http://schemas.microsoft.com/office/drawing/2014/main" id="{BB9F2E91-837B-465B-AF59-021EA38CC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49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7" name="Oval 703">
              <a:extLst>
                <a:ext uri="{FF2B5EF4-FFF2-40B4-BE49-F238E27FC236}">
                  <a16:creationId xmlns:a16="http://schemas.microsoft.com/office/drawing/2014/main" id="{DA188795-37D7-4768-8D31-11BFDF08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05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8" name="Oval 704">
              <a:extLst>
                <a:ext uri="{FF2B5EF4-FFF2-40B4-BE49-F238E27FC236}">
                  <a16:creationId xmlns:a16="http://schemas.microsoft.com/office/drawing/2014/main" id="{1FB3354D-47D4-4E60-A945-E4DB026BA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31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9" name="Oval 705">
              <a:extLst>
                <a:ext uri="{FF2B5EF4-FFF2-40B4-BE49-F238E27FC236}">
                  <a16:creationId xmlns:a16="http://schemas.microsoft.com/office/drawing/2014/main" id="{15C9FA18-E0AC-4526-BCBB-C398882A9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3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0" name="Oval 706">
              <a:extLst>
                <a:ext uri="{FF2B5EF4-FFF2-40B4-BE49-F238E27FC236}">
                  <a16:creationId xmlns:a16="http://schemas.microsoft.com/office/drawing/2014/main" id="{E30E004F-2E42-4F70-813C-AF0482C69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1" name="Oval 707">
              <a:extLst>
                <a:ext uri="{FF2B5EF4-FFF2-40B4-BE49-F238E27FC236}">
                  <a16:creationId xmlns:a16="http://schemas.microsoft.com/office/drawing/2014/main" id="{585C9636-8828-46D2-BEC0-643620814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07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2" name="Oval 708">
              <a:extLst>
                <a:ext uri="{FF2B5EF4-FFF2-40B4-BE49-F238E27FC236}">
                  <a16:creationId xmlns:a16="http://schemas.microsoft.com/office/drawing/2014/main" id="{52DA8B7A-CB46-4FEA-83D9-7807271B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58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3" name="Oval 709">
              <a:extLst>
                <a:ext uri="{FF2B5EF4-FFF2-40B4-BE49-F238E27FC236}">
                  <a16:creationId xmlns:a16="http://schemas.microsoft.com/office/drawing/2014/main" id="{27C43A72-A849-4909-8631-2BE2DE14B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48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4" name="Oval 710">
              <a:extLst>
                <a:ext uri="{FF2B5EF4-FFF2-40B4-BE49-F238E27FC236}">
                  <a16:creationId xmlns:a16="http://schemas.microsoft.com/office/drawing/2014/main" id="{51A0776F-A059-44F8-9AB3-0DD6CAD5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9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5" name="Oval 711">
              <a:extLst>
                <a:ext uri="{FF2B5EF4-FFF2-40B4-BE49-F238E27FC236}">
                  <a16:creationId xmlns:a16="http://schemas.microsoft.com/office/drawing/2014/main" id="{9A407F6D-413B-4828-B40D-6E8386E3E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46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6" name="Oval 712">
              <a:extLst>
                <a:ext uri="{FF2B5EF4-FFF2-40B4-BE49-F238E27FC236}">
                  <a16:creationId xmlns:a16="http://schemas.microsoft.com/office/drawing/2014/main" id="{B145D2D0-D1A3-40EE-BBF3-B84AF22D8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85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7" name="Oval 713">
              <a:extLst>
                <a:ext uri="{FF2B5EF4-FFF2-40B4-BE49-F238E27FC236}">
                  <a16:creationId xmlns:a16="http://schemas.microsoft.com/office/drawing/2014/main" id="{6D55404A-5F07-479D-B905-154ACE28D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159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8" name="Oval 714">
              <a:extLst>
                <a:ext uri="{FF2B5EF4-FFF2-40B4-BE49-F238E27FC236}">
                  <a16:creationId xmlns:a16="http://schemas.microsoft.com/office/drawing/2014/main" id="{AC4C7E77-256C-4C1A-AFCA-40D5C880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7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9" name="Oval 715">
              <a:extLst>
                <a:ext uri="{FF2B5EF4-FFF2-40B4-BE49-F238E27FC236}">
                  <a16:creationId xmlns:a16="http://schemas.microsoft.com/office/drawing/2014/main" id="{DD992D22-95F2-4866-A169-9FE6DF74C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286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0" name="Oval 716">
              <a:extLst>
                <a:ext uri="{FF2B5EF4-FFF2-40B4-BE49-F238E27FC236}">
                  <a16:creationId xmlns:a16="http://schemas.microsoft.com/office/drawing/2014/main" id="{04D1A485-BC56-4979-9E09-C4F61D395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83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1" name="Oval 717">
              <a:extLst>
                <a:ext uri="{FF2B5EF4-FFF2-40B4-BE49-F238E27FC236}">
                  <a16:creationId xmlns:a16="http://schemas.microsoft.com/office/drawing/2014/main" id="{CFF4B74A-B643-4F4B-9303-EAA669401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07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" name="Oval 718">
              <a:extLst>
                <a:ext uri="{FF2B5EF4-FFF2-40B4-BE49-F238E27FC236}">
                  <a16:creationId xmlns:a16="http://schemas.microsoft.com/office/drawing/2014/main" id="{5B6F18D6-F22C-4CAF-954B-4CDD8795A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19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3" name="Oval 719">
              <a:extLst>
                <a:ext uri="{FF2B5EF4-FFF2-40B4-BE49-F238E27FC236}">
                  <a16:creationId xmlns:a16="http://schemas.microsoft.com/office/drawing/2014/main" id="{9D873783-40D5-4CAB-BBED-C265D8B45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228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4" name="Oval 720">
              <a:extLst>
                <a:ext uri="{FF2B5EF4-FFF2-40B4-BE49-F238E27FC236}">
                  <a16:creationId xmlns:a16="http://schemas.microsoft.com/office/drawing/2014/main" id="{3557A8C6-96EC-4390-8A58-8A171DAEA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6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5" name="Oval 721">
              <a:extLst>
                <a:ext uri="{FF2B5EF4-FFF2-40B4-BE49-F238E27FC236}">
                  <a16:creationId xmlns:a16="http://schemas.microsoft.com/office/drawing/2014/main" id="{FFC698A0-F41D-48DE-87E3-BED7BE308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5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6" name="Oval 722">
              <a:extLst>
                <a:ext uri="{FF2B5EF4-FFF2-40B4-BE49-F238E27FC236}">
                  <a16:creationId xmlns:a16="http://schemas.microsoft.com/office/drawing/2014/main" id="{125C178E-F1FF-4EEC-AE3F-589F32E6A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27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7" name="Oval 723">
              <a:extLst>
                <a:ext uri="{FF2B5EF4-FFF2-40B4-BE49-F238E27FC236}">
                  <a16:creationId xmlns:a16="http://schemas.microsoft.com/office/drawing/2014/main" id="{2AAAD42A-E76B-4E6F-A526-2B6064C95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20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8" name="Oval 724">
              <a:extLst>
                <a:ext uri="{FF2B5EF4-FFF2-40B4-BE49-F238E27FC236}">
                  <a16:creationId xmlns:a16="http://schemas.microsoft.com/office/drawing/2014/main" id="{C22BF535-1283-404B-9C8A-A9F9A3A62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201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9" name="Oval 725">
              <a:extLst>
                <a:ext uri="{FF2B5EF4-FFF2-40B4-BE49-F238E27FC236}">
                  <a16:creationId xmlns:a16="http://schemas.microsoft.com/office/drawing/2014/main" id="{AB1C60F7-453E-4DE6-BE65-7E8A30B2A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114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0" name="Oval 726">
              <a:extLst>
                <a:ext uri="{FF2B5EF4-FFF2-40B4-BE49-F238E27FC236}">
                  <a16:creationId xmlns:a16="http://schemas.microsoft.com/office/drawing/2014/main" id="{983D8204-E2C1-4FCB-BE88-71281931A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23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1" name="Oval 727">
              <a:extLst>
                <a:ext uri="{FF2B5EF4-FFF2-40B4-BE49-F238E27FC236}">
                  <a16:creationId xmlns:a16="http://schemas.microsoft.com/office/drawing/2014/main" id="{59E78448-D186-408A-B324-7E290131F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57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2" name="Oval 728">
              <a:extLst>
                <a:ext uri="{FF2B5EF4-FFF2-40B4-BE49-F238E27FC236}">
                  <a16:creationId xmlns:a16="http://schemas.microsoft.com/office/drawing/2014/main" id="{E88C338A-0A38-4BEF-BB2F-7F461100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3" name="Oval 729">
              <a:extLst>
                <a:ext uri="{FF2B5EF4-FFF2-40B4-BE49-F238E27FC236}">
                  <a16:creationId xmlns:a16="http://schemas.microsoft.com/office/drawing/2014/main" id="{AB182393-20F8-4115-A747-2083304C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7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4" name="Oval 730">
              <a:extLst>
                <a:ext uri="{FF2B5EF4-FFF2-40B4-BE49-F238E27FC236}">
                  <a16:creationId xmlns:a16="http://schemas.microsoft.com/office/drawing/2014/main" id="{164F701B-EEE8-4D38-9712-4CF69253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28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5" name="Oval 731">
              <a:extLst>
                <a:ext uri="{FF2B5EF4-FFF2-40B4-BE49-F238E27FC236}">
                  <a16:creationId xmlns:a16="http://schemas.microsoft.com/office/drawing/2014/main" id="{DF368319-ABFC-4709-AB79-4CA92131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162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6" name="Oval 732">
              <a:extLst>
                <a:ext uri="{FF2B5EF4-FFF2-40B4-BE49-F238E27FC236}">
                  <a16:creationId xmlns:a16="http://schemas.microsoft.com/office/drawing/2014/main" id="{CFCDC6BE-CE85-439A-B78B-E370A264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1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7" name="Oval 733">
              <a:extLst>
                <a:ext uri="{FF2B5EF4-FFF2-40B4-BE49-F238E27FC236}">
                  <a16:creationId xmlns:a16="http://schemas.microsoft.com/office/drawing/2014/main" id="{C19AA28F-1A5A-4410-8A19-F22846AE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5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8" name="Oval 734">
              <a:extLst>
                <a:ext uri="{FF2B5EF4-FFF2-40B4-BE49-F238E27FC236}">
                  <a16:creationId xmlns:a16="http://schemas.microsoft.com/office/drawing/2014/main" id="{CE9B3756-1C98-440F-86B7-DD35B3622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40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9" name="Oval 735">
              <a:extLst>
                <a:ext uri="{FF2B5EF4-FFF2-40B4-BE49-F238E27FC236}">
                  <a16:creationId xmlns:a16="http://schemas.microsoft.com/office/drawing/2014/main" id="{20E19B4F-5F56-4067-A43A-5300A2120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42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0" name="Oval 736">
              <a:extLst>
                <a:ext uri="{FF2B5EF4-FFF2-40B4-BE49-F238E27FC236}">
                  <a16:creationId xmlns:a16="http://schemas.microsoft.com/office/drawing/2014/main" id="{F1FA02E9-6FB0-4C90-B0A1-F9FD7402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22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1" name="Oval 737">
              <a:extLst>
                <a:ext uri="{FF2B5EF4-FFF2-40B4-BE49-F238E27FC236}">
                  <a16:creationId xmlns:a16="http://schemas.microsoft.com/office/drawing/2014/main" id="{1DA4DEC2-988F-4FC8-A352-DABAC1A68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6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2" name="Oval 738">
              <a:extLst>
                <a:ext uri="{FF2B5EF4-FFF2-40B4-BE49-F238E27FC236}">
                  <a16:creationId xmlns:a16="http://schemas.microsoft.com/office/drawing/2014/main" id="{7B82C2CF-C0D1-4714-AF0E-85B1BC78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21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3" name="Oval 739">
              <a:extLst>
                <a:ext uri="{FF2B5EF4-FFF2-40B4-BE49-F238E27FC236}">
                  <a16:creationId xmlns:a16="http://schemas.microsoft.com/office/drawing/2014/main" id="{BB4AE485-F68F-49C9-A0FE-BF08D6D2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4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4" name="Oval 740">
              <a:extLst>
                <a:ext uri="{FF2B5EF4-FFF2-40B4-BE49-F238E27FC236}">
                  <a16:creationId xmlns:a16="http://schemas.microsoft.com/office/drawing/2014/main" id="{6DFF1AC4-D311-412E-8D74-F08CE071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67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5" name="Oval 741">
              <a:extLst>
                <a:ext uri="{FF2B5EF4-FFF2-40B4-BE49-F238E27FC236}">
                  <a16:creationId xmlns:a16="http://schemas.microsoft.com/office/drawing/2014/main" id="{999084E1-7607-4538-B1E8-2360290B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95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6" name="Oval 742">
              <a:extLst>
                <a:ext uri="{FF2B5EF4-FFF2-40B4-BE49-F238E27FC236}">
                  <a16:creationId xmlns:a16="http://schemas.microsoft.com/office/drawing/2014/main" id="{2456FE2B-C9DF-458E-BC49-7BD379635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91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7" name="Oval 743">
              <a:extLst>
                <a:ext uri="{FF2B5EF4-FFF2-40B4-BE49-F238E27FC236}">
                  <a16:creationId xmlns:a16="http://schemas.microsoft.com/office/drawing/2014/main" id="{C7944495-2FBD-4FEC-9D27-7AF3B8AE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24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8" name="Oval 744">
              <a:extLst>
                <a:ext uri="{FF2B5EF4-FFF2-40B4-BE49-F238E27FC236}">
                  <a16:creationId xmlns:a16="http://schemas.microsoft.com/office/drawing/2014/main" id="{300FC4CA-4F56-4A7A-9353-A4514A071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98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9" name="Oval 745">
              <a:extLst>
                <a:ext uri="{FF2B5EF4-FFF2-40B4-BE49-F238E27FC236}">
                  <a16:creationId xmlns:a16="http://schemas.microsoft.com/office/drawing/2014/main" id="{83681F74-343F-4DC7-9A19-8D9391E08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208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0" name="Oval 746">
              <a:extLst>
                <a:ext uri="{FF2B5EF4-FFF2-40B4-BE49-F238E27FC236}">
                  <a16:creationId xmlns:a16="http://schemas.microsoft.com/office/drawing/2014/main" id="{B73DD091-894A-464D-9DA8-19742AF50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8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1" name="Oval 747">
              <a:extLst>
                <a:ext uri="{FF2B5EF4-FFF2-40B4-BE49-F238E27FC236}">
                  <a16:creationId xmlns:a16="http://schemas.microsoft.com/office/drawing/2014/main" id="{B13EFEB7-4F60-4606-B5DD-D60B47BB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40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2" name="Oval 748">
              <a:extLst>
                <a:ext uri="{FF2B5EF4-FFF2-40B4-BE49-F238E27FC236}">
                  <a16:creationId xmlns:a16="http://schemas.microsoft.com/office/drawing/2014/main" id="{3D83EE70-3BD8-4B88-80B6-1D1B0989E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23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3" name="Oval 749">
              <a:extLst>
                <a:ext uri="{FF2B5EF4-FFF2-40B4-BE49-F238E27FC236}">
                  <a16:creationId xmlns:a16="http://schemas.microsoft.com/office/drawing/2014/main" id="{E1412AC8-4B39-4B20-938E-577CADBB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82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4" name="Oval 750">
              <a:extLst>
                <a:ext uri="{FF2B5EF4-FFF2-40B4-BE49-F238E27FC236}">
                  <a16:creationId xmlns:a16="http://schemas.microsoft.com/office/drawing/2014/main" id="{F4AF15EE-3761-4EC5-A2D1-A9DD9BB63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214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5" name="Oval 751">
              <a:extLst>
                <a:ext uri="{FF2B5EF4-FFF2-40B4-BE49-F238E27FC236}">
                  <a16:creationId xmlns:a16="http://schemas.microsoft.com/office/drawing/2014/main" id="{E853CF2C-8A8E-4374-AA1C-6C61FD79D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04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6" name="Oval 752">
              <a:extLst>
                <a:ext uri="{FF2B5EF4-FFF2-40B4-BE49-F238E27FC236}">
                  <a16:creationId xmlns:a16="http://schemas.microsoft.com/office/drawing/2014/main" id="{C2E23CF4-5662-4060-8B91-976AA9C3C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0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7" name="Oval 753">
              <a:extLst>
                <a:ext uri="{FF2B5EF4-FFF2-40B4-BE49-F238E27FC236}">
                  <a16:creationId xmlns:a16="http://schemas.microsoft.com/office/drawing/2014/main" id="{E76F944C-979A-46C5-87A7-F0D1E3F67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8" name="Oval 754">
              <a:extLst>
                <a:ext uri="{FF2B5EF4-FFF2-40B4-BE49-F238E27FC236}">
                  <a16:creationId xmlns:a16="http://schemas.microsoft.com/office/drawing/2014/main" id="{C0392D88-75B6-4DDC-BBAA-29EA8A4AB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6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9" name="Oval 755">
              <a:extLst>
                <a:ext uri="{FF2B5EF4-FFF2-40B4-BE49-F238E27FC236}">
                  <a16:creationId xmlns:a16="http://schemas.microsoft.com/office/drawing/2014/main" id="{1364FCF8-3CFA-4263-A7EB-A080ED24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21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0" name="Oval 756">
              <a:extLst>
                <a:ext uri="{FF2B5EF4-FFF2-40B4-BE49-F238E27FC236}">
                  <a16:creationId xmlns:a16="http://schemas.microsoft.com/office/drawing/2014/main" id="{4D9EECC8-F1AB-4B67-8302-6F75651CA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25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1" name="Oval 757">
              <a:extLst>
                <a:ext uri="{FF2B5EF4-FFF2-40B4-BE49-F238E27FC236}">
                  <a16:creationId xmlns:a16="http://schemas.microsoft.com/office/drawing/2014/main" id="{E53DD4FA-8E20-40AA-B6C6-D8BC31F3D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20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2" name="Oval 758">
              <a:extLst>
                <a:ext uri="{FF2B5EF4-FFF2-40B4-BE49-F238E27FC236}">
                  <a16:creationId xmlns:a16="http://schemas.microsoft.com/office/drawing/2014/main" id="{7E4E8A10-6CA6-4F48-AC6B-36BBEF507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21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3" name="Oval 759">
              <a:extLst>
                <a:ext uri="{FF2B5EF4-FFF2-40B4-BE49-F238E27FC236}">
                  <a16:creationId xmlns:a16="http://schemas.microsoft.com/office/drawing/2014/main" id="{18D5AAE4-E633-4866-8B60-CAE9578C1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27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4" name="Oval 760">
              <a:extLst>
                <a:ext uri="{FF2B5EF4-FFF2-40B4-BE49-F238E27FC236}">
                  <a16:creationId xmlns:a16="http://schemas.microsoft.com/office/drawing/2014/main" id="{63053336-7311-4B39-B190-A117CD71A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20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5" name="Oval 761">
              <a:extLst>
                <a:ext uri="{FF2B5EF4-FFF2-40B4-BE49-F238E27FC236}">
                  <a16:creationId xmlns:a16="http://schemas.microsoft.com/office/drawing/2014/main" id="{0D2EC1AC-CDB6-4CA3-AF01-10392554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30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6" name="Oval 762">
              <a:extLst>
                <a:ext uri="{FF2B5EF4-FFF2-40B4-BE49-F238E27FC236}">
                  <a16:creationId xmlns:a16="http://schemas.microsoft.com/office/drawing/2014/main" id="{DA3D57D9-99A2-43CC-A45C-BE657ED08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18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7" name="Oval 763">
              <a:extLst>
                <a:ext uri="{FF2B5EF4-FFF2-40B4-BE49-F238E27FC236}">
                  <a16:creationId xmlns:a16="http://schemas.microsoft.com/office/drawing/2014/main" id="{2A8A1ED4-6CA1-4B36-80C1-9DDF35C3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3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8" name="Oval 764">
              <a:extLst>
                <a:ext uri="{FF2B5EF4-FFF2-40B4-BE49-F238E27FC236}">
                  <a16:creationId xmlns:a16="http://schemas.microsoft.com/office/drawing/2014/main" id="{03B7F487-8DBB-4C2C-B901-C3276B06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40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9" name="Oval 765">
              <a:extLst>
                <a:ext uri="{FF2B5EF4-FFF2-40B4-BE49-F238E27FC236}">
                  <a16:creationId xmlns:a16="http://schemas.microsoft.com/office/drawing/2014/main" id="{CF432F0E-53AC-422B-B7BB-D83885AB7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16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0" name="Oval 766">
              <a:extLst>
                <a:ext uri="{FF2B5EF4-FFF2-40B4-BE49-F238E27FC236}">
                  <a16:creationId xmlns:a16="http://schemas.microsoft.com/office/drawing/2014/main" id="{EBA22C7A-1C03-4501-B89C-7BB16F37B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66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1" name="Oval 767">
              <a:extLst>
                <a:ext uri="{FF2B5EF4-FFF2-40B4-BE49-F238E27FC236}">
                  <a16:creationId xmlns:a16="http://schemas.microsoft.com/office/drawing/2014/main" id="{9E0E4B4B-16A7-435B-B5BD-B1FD076BF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14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2" name="Oval 768">
              <a:extLst>
                <a:ext uri="{FF2B5EF4-FFF2-40B4-BE49-F238E27FC236}">
                  <a16:creationId xmlns:a16="http://schemas.microsoft.com/office/drawing/2014/main" id="{3962617F-DBFC-442D-A80B-7E5BA3EC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00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3" name="Oval 769">
              <a:extLst>
                <a:ext uri="{FF2B5EF4-FFF2-40B4-BE49-F238E27FC236}">
                  <a16:creationId xmlns:a16="http://schemas.microsoft.com/office/drawing/2014/main" id="{B2218065-C815-4EFE-9FC2-B2A52451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51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4" name="Oval 770">
              <a:extLst>
                <a:ext uri="{FF2B5EF4-FFF2-40B4-BE49-F238E27FC236}">
                  <a16:creationId xmlns:a16="http://schemas.microsoft.com/office/drawing/2014/main" id="{CA732433-FA45-4F17-AD93-FE08F295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0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5" name="Oval 771">
              <a:extLst>
                <a:ext uri="{FF2B5EF4-FFF2-40B4-BE49-F238E27FC236}">
                  <a16:creationId xmlns:a16="http://schemas.microsoft.com/office/drawing/2014/main" id="{B86190FC-DFC0-4697-B479-0DF4DE60D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61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6" name="Oval 772">
              <a:extLst>
                <a:ext uri="{FF2B5EF4-FFF2-40B4-BE49-F238E27FC236}">
                  <a16:creationId xmlns:a16="http://schemas.microsoft.com/office/drawing/2014/main" id="{217574D3-0C18-4497-B334-943E7CA10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186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7" name="Oval 773">
              <a:extLst>
                <a:ext uri="{FF2B5EF4-FFF2-40B4-BE49-F238E27FC236}">
                  <a16:creationId xmlns:a16="http://schemas.microsoft.com/office/drawing/2014/main" id="{9DB6DFF9-9C4C-4189-B0EB-65BA03F9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215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8" name="Oval 774">
              <a:extLst>
                <a:ext uri="{FF2B5EF4-FFF2-40B4-BE49-F238E27FC236}">
                  <a16:creationId xmlns:a16="http://schemas.microsoft.com/office/drawing/2014/main" id="{87087D4E-C990-4254-802C-6B810D864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206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9" name="Oval 775">
              <a:extLst>
                <a:ext uri="{FF2B5EF4-FFF2-40B4-BE49-F238E27FC236}">
                  <a16:creationId xmlns:a16="http://schemas.microsoft.com/office/drawing/2014/main" id="{2B52B622-4A94-4A7A-B8FD-62F9EC2D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194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0" name="Oval 776">
              <a:extLst>
                <a:ext uri="{FF2B5EF4-FFF2-40B4-BE49-F238E27FC236}">
                  <a16:creationId xmlns:a16="http://schemas.microsoft.com/office/drawing/2014/main" id="{B476E133-B7AF-4F43-ABB5-F9D20B17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176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1" name="Oval 777">
              <a:extLst>
                <a:ext uri="{FF2B5EF4-FFF2-40B4-BE49-F238E27FC236}">
                  <a16:creationId xmlns:a16="http://schemas.microsoft.com/office/drawing/2014/main" id="{D094D940-4447-4C72-AA73-E7A4305F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37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2" name="Oval 778">
              <a:extLst>
                <a:ext uri="{FF2B5EF4-FFF2-40B4-BE49-F238E27FC236}">
                  <a16:creationId xmlns:a16="http://schemas.microsoft.com/office/drawing/2014/main" id="{23772E65-D7B3-4BAD-A6A1-1BEE17110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6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3" name="Oval 779">
              <a:extLst>
                <a:ext uri="{FF2B5EF4-FFF2-40B4-BE49-F238E27FC236}">
                  <a16:creationId xmlns:a16="http://schemas.microsoft.com/office/drawing/2014/main" id="{8E58FD3C-D126-4E90-9FCB-ACF75705A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1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4" name="Oval 780">
              <a:extLst>
                <a:ext uri="{FF2B5EF4-FFF2-40B4-BE49-F238E27FC236}">
                  <a16:creationId xmlns:a16="http://schemas.microsoft.com/office/drawing/2014/main" id="{A4DBFB90-C899-4FE6-A604-5CA035C24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23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5" name="Oval 781">
              <a:extLst>
                <a:ext uri="{FF2B5EF4-FFF2-40B4-BE49-F238E27FC236}">
                  <a16:creationId xmlns:a16="http://schemas.microsoft.com/office/drawing/2014/main" id="{91278725-8FC6-4A64-A8A4-642AB56FA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92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6" name="Oval 782">
              <a:extLst>
                <a:ext uri="{FF2B5EF4-FFF2-40B4-BE49-F238E27FC236}">
                  <a16:creationId xmlns:a16="http://schemas.microsoft.com/office/drawing/2014/main" id="{AEA6C01E-5A6A-47D9-BDF9-E4C28F30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6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7" name="Oval 783">
              <a:extLst>
                <a:ext uri="{FF2B5EF4-FFF2-40B4-BE49-F238E27FC236}">
                  <a16:creationId xmlns:a16="http://schemas.microsoft.com/office/drawing/2014/main" id="{7F10B160-30E3-4C3D-936D-30C7E0CD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76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8" name="Oval 784">
              <a:extLst>
                <a:ext uri="{FF2B5EF4-FFF2-40B4-BE49-F238E27FC236}">
                  <a16:creationId xmlns:a16="http://schemas.microsoft.com/office/drawing/2014/main" id="{D7256679-1D7E-4196-AFD4-165F70FD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7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9" name="Oval 785">
              <a:extLst>
                <a:ext uri="{FF2B5EF4-FFF2-40B4-BE49-F238E27FC236}">
                  <a16:creationId xmlns:a16="http://schemas.microsoft.com/office/drawing/2014/main" id="{6DF59A55-817B-4F9E-B324-98862EE21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49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0" name="Oval 786">
              <a:extLst>
                <a:ext uri="{FF2B5EF4-FFF2-40B4-BE49-F238E27FC236}">
                  <a16:creationId xmlns:a16="http://schemas.microsoft.com/office/drawing/2014/main" id="{854770D2-476C-4A70-AFF7-0D0699B63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1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1" name="Oval 787">
              <a:extLst>
                <a:ext uri="{FF2B5EF4-FFF2-40B4-BE49-F238E27FC236}">
                  <a16:creationId xmlns:a16="http://schemas.microsoft.com/office/drawing/2014/main" id="{7225951B-FDF7-4768-AA62-FF999484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77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2" name="Oval 788">
              <a:extLst>
                <a:ext uri="{FF2B5EF4-FFF2-40B4-BE49-F238E27FC236}">
                  <a16:creationId xmlns:a16="http://schemas.microsoft.com/office/drawing/2014/main" id="{EAE1EE50-20D6-4FB3-81D8-3332A7C3B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11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3" name="Oval 789">
              <a:extLst>
                <a:ext uri="{FF2B5EF4-FFF2-40B4-BE49-F238E27FC236}">
                  <a16:creationId xmlns:a16="http://schemas.microsoft.com/office/drawing/2014/main" id="{937BC2D0-1A94-4651-8F92-BDCE4891B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21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4" name="Oval 790">
              <a:extLst>
                <a:ext uri="{FF2B5EF4-FFF2-40B4-BE49-F238E27FC236}">
                  <a16:creationId xmlns:a16="http://schemas.microsoft.com/office/drawing/2014/main" id="{F4A8C10F-4AAD-419D-A370-53DA7A4B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157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5" name="Oval 791">
              <a:extLst>
                <a:ext uri="{FF2B5EF4-FFF2-40B4-BE49-F238E27FC236}">
                  <a16:creationId xmlns:a16="http://schemas.microsoft.com/office/drawing/2014/main" id="{61787D4C-6F0B-485E-9277-DD9AC48C0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39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6" name="Oval 792">
              <a:extLst>
                <a:ext uri="{FF2B5EF4-FFF2-40B4-BE49-F238E27FC236}">
                  <a16:creationId xmlns:a16="http://schemas.microsoft.com/office/drawing/2014/main" id="{FD545794-5F68-4BE1-92D3-B1E5E3987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0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7" name="Oval 793">
              <a:extLst>
                <a:ext uri="{FF2B5EF4-FFF2-40B4-BE49-F238E27FC236}">
                  <a16:creationId xmlns:a16="http://schemas.microsoft.com/office/drawing/2014/main" id="{AD11CB9E-91C3-4AFD-9815-6F7C868C5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15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8" name="Oval 794">
              <a:extLst>
                <a:ext uri="{FF2B5EF4-FFF2-40B4-BE49-F238E27FC236}">
                  <a16:creationId xmlns:a16="http://schemas.microsoft.com/office/drawing/2014/main" id="{8E02F1E8-FEB1-44C6-993F-B2321777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9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9" name="Oval 795">
              <a:extLst>
                <a:ext uri="{FF2B5EF4-FFF2-40B4-BE49-F238E27FC236}">
                  <a16:creationId xmlns:a16="http://schemas.microsoft.com/office/drawing/2014/main" id="{22B0A252-5E47-4E5B-9408-BD6FD30B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26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0" name="Oval 796">
              <a:extLst>
                <a:ext uri="{FF2B5EF4-FFF2-40B4-BE49-F238E27FC236}">
                  <a16:creationId xmlns:a16="http://schemas.microsoft.com/office/drawing/2014/main" id="{BE3A4133-59DB-4C07-BFEB-7F67E0A7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6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1" name="Oval 797">
              <a:extLst>
                <a:ext uri="{FF2B5EF4-FFF2-40B4-BE49-F238E27FC236}">
                  <a16:creationId xmlns:a16="http://schemas.microsoft.com/office/drawing/2014/main" id="{DD1C5DF4-5CDA-487B-9374-0CDBF2F21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21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2" name="Oval 798">
              <a:extLst>
                <a:ext uri="{FF2B5EF4-FFF2-40B4-BE49-F238E27FC236}">
                  <a16:creationId xmlns:a16="http://schemas.microsoft.com/office/drawing/2014/main" id="{01104F62-7083-49B7-8668-E85E55829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9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3" name="Oval 799">
              <a:extLst>
                <a:ext uri="{FF2B5EF4-FFF2-40B4-BE49-F238E27FC236}">
                  <a16:creationId xmlns:a16="http://schemas.microsoft.com/office/drawing/2014/main" id="{DA5AA916-3FF8-4263-A401-290E83252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27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4" name="Oval 800">
              <a:extLst>
                <a:ext uri="{FF2B5EF4-FFF2-40B4-BE49-F238E27FC236}">
                  <a16:creationId xmlns:a16="http://schemas.microsoft.com/office/drawing/2014/main" id="{8B5E60E6-6D06-4599-8282-CD4E45538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5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5" name="Oval 801">
              <a:extLst>
                <a:ext uri="{FF2B5EF4-FFF2-40B4-BE49-F238E27FC236}">
                  <a16:creationId xmlns:a16="http://schemas.microsoft.com/office/drawing/2014/main" id="{D68422C9-891C-4CF3-94D8-1C0E91DA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93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6" name="Oval 802">
              <a:extLst>
                <a:ext uri="{FF2B5EF4-FFF2-40B4-BE49-F238E27FC236}">
                  <a16:creationId xmlns:a16="http://schemas.microsoft.com/office/drawing/2014/main" id="{DEA0A03E-9143-4AD0-AB67-07F9712B8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18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7" name="Oval 803">
              <a:extLst>
                <a:ext uri="{FF2B5EF4-FFF2-40B4-BE49-F238E27FC236}">
                  <a16:creationId xmlns:a16="http://schemas.microsoft.com/office/drawing/2014/main" id="{820A6F09-44F1-4F03-94AA-D69A0B585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35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8" name="Oval 804">
              <a:extLst>
                <a:ext uri="{FF2B5EF4-FFF2-40B4-BE49-F238E27FC236}">
                  <a16:creationId xmlns:a16="http://schemas.microsoft.com/office/drawing/2014/main" id="{5BF5D78A-72F7-42AE-91BA-935BCEC57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1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9" name="Oval 805">
              <a:extLst>
                <a:ext uri="{FF2B5EF4-FFF2-40B4-BE49-F238E27FC236}">
                  <a16:creationId xmlns:a16="http://schemas.microsoft.com/office/drawing/2014/main" id="{C7D55757-2B41-47CF-9C94-7D3187C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7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0" name="Oval 806">
              <a:extLst>
                <a:ext uri="{FF2B5EF4-FFF2-40B4-BE49-F238E27FC236}">
                  <a16:creationId xmlns:a16="http://schemas.microsoft.com/office/drawing/2014/main" id="{B7452483-3579-4A30-9719-EAFC0BE4C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9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1" name="Oval 807">
              <a:extLst>
                <a:ext uri="{FF2B5EF4-FFF2-40B4-BE49-F238E27FC236}">
                  <a16:creationId xmlns:a16="http://schemas.microsoft.com/office/drawing/2014/main" id="{8260AE1E-2D9E-4F4E-8FE8-C9A4D4257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57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2" name="Oval 808">
              <a:extLst>
                <a:ext uri="{FF2B5EF4-FFF2-40B4-BE49-F238E27FC236}">
                  <a16:creationId xmlns:a16="http://schemas.microsoft.com/office/drawing/2014/main" id="{249C0BA3-F388-4826-9757-B25924609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15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3" name="Oval 809">
              <a:extLst>
                <a:ext uri="{FF2B5EF4-FFF2-40B4-BE49-F238E27FC236}">
                  <a16:creationId xmlns:a16="http://schemas.microsoft.com/office/drawing/2014/main" id="{724B7716-163E-4489-8543-260615E7B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30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712" name="Group 1011">
            <a:extLst>
              <a:ext uri="{FF2B5EF4-FFF2-40B4-BE49-F238E27FC236}">
                <a16:creationId xmlns:a16="http://schemas.microsoft.com/office/drawing/2014/main" id="{8EADA9F3-07D3-4ED7-BF1E-CE56AC001B1B}"/>
              </a:ext>
            </a:extLst>
          </p:cNvPr>
          <p:cNvGrpSpPr>
            <a:grpSpLocks/>
          </p:cNvGrpSpPr>
          <p:nvPr/>
        </p:nvGrpSpPr>
        <p:grpSpPr bwMode="auto">
          <a:xfrm>
            <a:off x="6124575" y="1395413"/>
            <a:ext cx="3162300" cy="3581400"/>
            <a:chOff x="2022" y="879"/>
            <a:chExt cx="1992" cy="2256"/>
          </a:xfrm>
        </p:grpSpPr>
        <p:sp>
          <p:nvSpPr>
            <p:cNvPr id="1835" name="Oval 811">
              <a:extLst>
                <a:ext uri="{FF2B5EF4-FFF2-40B4-BE49-F238E27FC236}">
                  <a16:creationId xmlns:a16="http://schemas.microsoft.com/office/drawing/2014/main" id="{F4C17CC1-F331-4D15-8408-E4244C9E9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23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6" name="Oval 812">
              <a:extLst>
                <a:ext uri="{FF2B5EF4-FFF2-40B4-BE49-F238E27FC236}">
                  <a16:creationId xmlns:a16="http://schemas.microsoft.com/office/drawing/2014/main" id="{D78A5C48-1DA4-4E1D-B0BE-23FFE42D6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7" name="Oval 813">
              <a:extLst>
                <a:ext uri="{FF2B5EF4-FFF2-40B4-BE49-F238E27FC236}">
                  <a16:creationId xmlns:a16="http://schemas.microsoft.com/office/drawing/2014/main" id="{B3820E33-042B-4A42-8A4B-DE6EC754B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1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8" name="Oval 814">
              <a:extLst>
                <a:ext uri="{FF2B5EF4-FFF2-40B4-BE49-F238E27FC236}">
                  <a16:creationId xmlns:a16="http://schemas.microsoft.com/office/drawing/2014/main" id="{1AAFB20A-76D7-4024-86AA-E688D71AD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212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9" name="Oval 815">
              <a:extLst>
                <a:ext uri="{FF2B5EF4-FFF2-40B4-BE49-F238E27FC236}">
                  <a16:creationId xmlns:a16="http://schemas.microsoft.com/office/drawing/2014/main" id="{29C99AEF-2D50-4B99-B2A9-E3B21022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21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0" name="Oval 816">
              <a:extLst>
                <a:ext uri="{FF2B5EF4-FFF2-40B4-BE49-F238E27FC236}">
                  <a16:creationId xmlns:a16="http://schemas.microsoft.com/office/drawing/2014/main" id="{FF164550-C833-4E1E-B439-58F2B1AA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39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1" name="Oval 817">
              <a:extLst>
                <a:ext uri="{FF2B5EF4-FFF2-40B4-BE49-F238E27FC236}">
                  <a16:creationId xmlns:a16="http://schemas.microsoft.com/office/drawing/2014/main" id="{BC01BF43-543A-4F5D-AD86-ACDAFA29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269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2" name="Oval 818">
              <a:extLst>
                <a:ext uri="{FF2B5EF4-FFF2-40B4-BE49-F238E27FC236}">
                  <a16:creationId xmlns:a16="http://schemas.microsoft.com/office/drawing/2014/main" id="{379CE313-B47C-4C3A-B44A-D3FF65010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96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3" name="Oval 819">
              <a:extLst>
                <a:ext uri="{FF2B5EF4-FFF2-40B4-BE49-F238E27FC236}">
                  <a16:creationId xmlns:a16="http://schemas.microsoft.com/office/drawing/2014/main" id="{BC679598-717E-4F67-9A8E-56BD4C50A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52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4" name="Oval 820">
              <a:extLst>
                <a:ext uri="{FF2B5EF4-FFF2-40B4-BE49-F238E27FC236}">
                  <a16:creationId xmlns:a16="http://schemas.microsoft.com/office/drawing/2014/main" id="{2A3219C0-3DCE-4774-8A4B-ED08C076B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21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5" name="Oval 821">
              <a:extLst>
                <a:ext uri="{FF2B5EF4-FFF2-40B4-BE49-F238E27FC236}">
                  <a16:creationId xmlns:a16="http://schemas.microsoft.com/office/drawing/2014/main" id="{6E33BF21-E47F-43A9-8DA4-CE5A579D6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12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6" name="Oval 822">
              <a:extLst>
                <a:ext uri="{FF2B5EF4-FFF2-40B4-BE49-F238E27FC236}">
                  <a16:creationId xmlns:a16="http://schemas.microsoft.com/office/drawing/2014/main" id="{531AB817-EAAE-4716-82F6-EC353E500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7" name="Oval 823">
              <a:extLst>
                <a:ext uri="{FF2B5EF4-FFF2-40B4-BE49-F238E27FC236}">
                  <a16:creationId xmlns:a16="http://schemas.microsoft.com/office/drawing/2014/main" id="{789A534D-DE19-4398-B5F0-4736CAB5B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8" name="Oval 824">
              <a:extLst>
                <a:ext uri="{FF2B5EF4-FFF2-40B4-BE49-F238E27FC236}">
                  <a16:creationId xmlns:a16="http://schemas.microsoft.com/office/drawing/2014/main" id="{5869DA37-F77D-4D57-9C40-9C24365B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2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9" name="Oval 825">
              <a:extLst>
                <a:ext uri="{FF2B5EF4-FFF2-40B4-BE49-F238E27FC236}">
                  <a16:creationId xmlns:a16="http://schemas.microsoft.com/office/drawing/2014/main" id="{E768E97A-4014-4D83-9CBA-5719CB069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17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0" name="Oval 826">
              <a:extLst>
                <a:ext uri="{FF2B5EF4-FFF2-40B4-BE49-F238E27FC236}">
                  <a16:creationId xmlns:a16="http://schemas.microsoft.com/office/drawing/2014/main" id="{4A55ED12-3B51-4538-8CE4-0AED7468E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50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1" name="Oval 827">
              <a:extLst>
                <a:ext uri="{FF2B5EF4-FFF2-40B4-BE49-F238E27FC236}">
                  <a16:creationId xmlns:a16="http://schemas.microsoft.com/office/drawing/2014/main" id="{CE4FE973-4D15-4B99-B859-08F1B2B6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3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2" name="Oval 828">
              <a:extLst>
                <a:ext uri="{FF2B5EF4-FFF2-40B4-BE49-F238E27FC236}">
                  <a16:creationId xmlns:a16="http://schemas.microsoft.com/office/drawing/2014/main" id="{2E4DEABE-E900-4E12-8330-C4A5F2E4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73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3" name="Oval 829">
              <a:extLst>
                <a:ext uri="{FF2B5EF4-FFF2-40B4-BE49-F238E27FC236}">
                  <a16:creationId xmlns:a16="http://schemas.microsoft.com/office/drawing/2014/main" id="{F5E1E8A4-4342-4BDA-B496-7A660304D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1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4" name="Oval 830">
              <a:extLst>
                <a:ext uri="{FF2B5EF4-FFF2-40B4-BE49-F238E27FC236}">
                  <a16:creationId xmlns:a16="http://schemas.microsoft.com/office/drawing/2014/main" id="{F5CD1823-5659-4B28-8570-51B4AD0AB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76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5" name="Oval 831">
              <a:extLst>
                <a:ext uri="{FF2B5EF4-FFF2-40B4-BE49-F238E27FC236}">
                  <a16:creationId xmlns:a16="http://schemas.microsoft.com/office/drawing/2014/main" id="{901B77C3-3126-484D-B117-37A6FEBB3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0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6" name="Oval 832">
              <a:extLst>
                <a:ext uri="{FF2B5EF4-FFF2-40B4-BE49-F238E27FC236}">
                  <a16:creationId xmlns:a16="http://schemas.microsoft.com/office/drawing/2014/main" id="{FCAB3A8E-6FA6-40B9-898A-EF50EADAF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3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7" name="Oval 833">
              <a:extLst>
                <a:ext uri="{FF2B5EF4-FFF2-40B4-BE49-F238E27FC236}">
                  <a16:creationId xmlns:a16="http://schemas.microsoft.com/office/drawing/2014/main" id="{2950EE6A-E939-4745-B40E-8D96A1AB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7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8" name="Oval 834">
              <a:extLst>
                <a:ext uri="{FF2B5EF4-FFF2-40B4-BE49-F238E27FC236}">
                  <a16:creationId xmlns:a16="http://schemas.microsoft.com/office/drawing/2014/main" id="{1C4784DE-AA30-4982-9E29-EB08392C1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201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9" name="Oval 835">
              <a:extLst>
                <a:ext uri="{FF2B5EF4-FFF2-40B4-BE49-F238E27FC236}">
                  <a16:creationId xmlns:a16="http://schemas.microsoft.com/office/drawing/2014/main" id="{C3952314-7FEC-4739-842C-40FA16A98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3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0" name="Oval 836">
              <a:extLst>
                <a:ext uri="{FF2B5EF4-FFF2-40B4-BE49-F238E27FC236}">
                  <a16:creationId xmlns:a16="http://schemas.microsoft.com/office/drawing/2014/main" id="{36E1D805-73F9-4B52-BB0F-484DAC6A5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3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1" name="Oval 837">
              <a:extLst>
                <a:ext uri="{FF2B5EF4-FFF2-40B4-BE49-F238E27FC236}">
                  <a16:creationId xmlns:a16="http://schemas.microsoft.com/office/drawing/2014/main" id="{496F6B65-48FA-42A5-A2DF-63F4C0A76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180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2" name="Oval 838">
              <a:extLst>
                <a:ext uri="{FF2B5EF4-FFF2-40B4-BE49-F238E27FC236}">
                  <a16:creationId xmlns:a16="http://schemas.microsoft.com/office/drawing/2014/main" id="{FEB3BA9C-9C0C-4FED-B5AC-67E590AF1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27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3" name="Oval 839">
              <a:extLst>
                <a:ext uri="{FF2B5EF4-FFF2-40B4-BE49-F238E27FC236}">
                  <a16:creationId xmlns:a16="http://schemas.microsoft.com/office/drawing/2014/main" id="{728ACDDF-2EE5-42AD-8A97-C9DCE5A7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11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4" name="Oval 840">
              <a:extLst>
                <a:ext uri="{FF2B5EF4-FFF2-40B4-BE49-F238E27FC236}">
                  <a16:creationId xmlns:a16="http://schemas.microsoft.com/office/drawing/2014/main" id="{FC7F44FE-21D6-4BF5-9F7C-1E30BC254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19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5" name="Oval 841">
              <a:extLst>
                <a:ext uri="{FF2B5EF4-FFF2-40B4-BE49-F238E27FC236}">
                  <a16:creationId xmlns:a16="http://schemas.microsoft.com/office/drawing/2014/main" id="{56D0589F-4EFA-4809-B2E1-5CA94AAFE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27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6" name="Oval 842">
              <a:extLst>
                <a:ext uri="{FF2B5EF4-FFF2-40B4-BE49-F238E27FC236}">
                  <a16:creationId xmlns:a16="http://schemas.microsoft.com/office/drawing/2014/main" id="{BAD08877-B4DF-44BA-9856-3151DD52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9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7" name="Oval 843">
              <a:extLst>
                <a:ext uri="{FF2B5EF4-FFF2-40B4-BE49-F238E27FC236}">
                  <a16:creationId xmlns:a16="http://schemas.microsoft.com/office/drawing/2014/main" id="{69786633-5724-49A1-AC21-6AF0AF7B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88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8" name="Oval 844">
              <a:extLst>
                <a:ext uri="{FF2B5EF4-FFF2-40B4-BE49-F238E27FC236}">
                  <a16:creationId xmlns:a16="http://schemas.microsoft.com/office/drawing/2014/main" id="{51235C95-03ED-4DB6-A9E0-C6576613E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84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9" name="Oval 845">
              <a:extLst>
                <a:ext uri="{FF2B5EF4-FFF2-40B4-BE49-F238E27FC236}">
                  <a16:creationId xmlns:a16="http://schemas.microsoft.com/office/drawing/2014/main" id="{E5EC1AA0-8D93-4A08-80D8-0AD0E4498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1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0" name="Oval 846">
              <a:extLst>
                <a:ext uri="{FF2B5EF4-FFF2-40B4-BE49-F238E27FC236}">
                  <a16:creationId xmlns:a16="http://schemas.microsoft.com/office/drawing/2014/main" id="{C5996C21-441B-48D3-9CEC-17CDF36EF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1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1" name="Oval 847">
              <a:extLst>
                <a:ext uri="{FF2B5EF4-FFF2-40B4-BE49-F238E27FC236}">
                  <a16:creationId xmlns:a16="http://schemas.microsoft.com/office/drawing/2014/main" id="{C4E528B4-A9F4-4F58-9BEB-3F81A019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77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2" name="Oval 848">
              <a:extLst>
                <a:ext uri="{FF2B5EF4-FFF2-40B4-BE49-F238E27FC236}">
                  <a16:creationId xmlns:a16="http://schemas.microsoft.com/office/drawing/2014/main" id="{17BF1007-D495-4B9F-877E-9C42DD69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0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3" name="Oval 849">
              <a:extLst>
                <a:ext uri="{FF2B5EF4-FFF2-40B4-BE49-F238E27FC236}">
                  <a16:creationId xmlns:a16="http://schemas.microsoft.com/office/drawing/2014/main" id="{7A31B4B7-2014-454B-B5B0-246FE9C0E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74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4" name="Oval 850">
              <a:extLst>
                <a:ext uri="{FF2B5EF4-FFF2-40B4-BE49-F238E27FC236}">
                  <a16:creationId xmlns:a16="http://schemas.microsoft.com/office/drawing/2014/main" id="{0AB75B44-326B-4CC0-844E-FE4DCB78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27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5" name="Oval 851">
              <a:extLst>
                <a:ext uri="{FF2B5EF4-FFF2-40B4-BE49-F238E27FC236}">
                  <a16:creationId xmlns:a16="http://schemas.microsoft.com/office/drawing/2014/main" id="{F22262C3-9650-47B8-B0E5-1330CBBF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6" name="Oval 852">
              <a:extLst>
                <a:ext uri="{FF2B5EF4-FFF2-40B4-BE49-F238E27FC236}">
                  <a16:creationId xmlns:a16="http://schemas.microsoft.com/office/drawing/2014/main" id="{5210E719-0C63-4E74-88DC-E78BB308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08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7" name="Oval 853">
              <a:extLst>
                <a:ext uri="{FF2B5EF4-FFF2-40B4-BE49-F238E27FC236}">
                  <a16:creationId xmlns:a16="http://schemas.microsoft.com/office/drawing/2014/main" id="{9636F2AF-0005-436E-A9C3-510E432CA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9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8" name="Oval 854">
              <a:extLst>
                <a:ext uri="{FF2B5EF4-FFF2-40B4-BE49-F238E27FC236}">
                  <a16:creationId xmlns:a16="http://schemas.microsoft.com/office/drawing/2014/main" id="{746F49AF-2488-4B6D-B7DA-330AEB2D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24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9" name="Oval 855">
              <a:extLst>
                <a:ext uri="{FF2B5EF4-FFF2-40B4-BE49-F238E27FC236}">
                  <a16:creationId xmlns:a16="http://schemas.microsoft.com/office/drawing/2014/main" id="{261DAEF8-40D0-4A7D-AEC5-8093476A2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6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0" name="Oval 856">
              <a:extLst>
                <a:ext uri="{FF2B5EF4-FFF2-40B4-BE49-F238E27FC236}">
                  <a16:creationId xmlns:a16="http://schemas.microsoft.com/office/drawing/2014/main" id="{17F4E1C9-49E8-4FD6-A166-FFB0404CF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163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1" name="Oval 857">
              <a:extLst>
                <a:ext uri="{FF2B5EF4-FFF2-40B4-BE49-F238E27FC236}">
                  <a16:creationId xmlns:a16="http://schemas.microsoft.com/office/drawing/2014/main" id="{1A072BCD-3365-4752-885E-90C81B7D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00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2" name="Oval 858">
              <a:extLst>
                <a:ext uri="{FF2B5EF4-FFF2-40B4-BE49-F238E27FC236}">
                  <a16:creationId xmlns:a16="http://schemas.microsoft.com/office/drawing/2014/main" id="{9E1A99D8-3ADE-4F74-97AF-8A38B8A3E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3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3" name="Oval 859">
              <a:extLst>
                <a:ext uri="{FF2B5EF4-FFF2-40B4-BE49-F238E27FC236}">
                  <a16:creationId xmlns:a16="http://schemas.microsoft.com/office/drawing/2014/main" id="{8F4CCBEC-C33D-4D69-ADD2-EE93D0664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163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4" name="Oval 860">
              <a:extLst>
                <a:ext uri="{FF2B5EF4-FFF2-40B4-BE49-F238E27FC236}">
                  <a16:creationId xmlns:a16="http://schemas.microsoft.com/office/drawing/2014/main" id="{8C3DC733-DA86-4B33-98A1-AA668223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9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5" name="Oval 861">
              <a:extLst>
                <a:ext uri="{FF2B5EF4-FFF2-40B4-BE49-F238E27FC236}">
                  <a16:creationId xmlns:a16="http://schemas.microsoft.com/office/drawing/2014/main" id="{B03C2C3A-818C-4619-A581-220BA24C2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5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6" name="Oval 862">
              <a:extLst>
                <a:ext uri="{FF2B5EF4-FFF2-40B4-BE49-F238E27FC236}">
                  <a16:creationId xmlns:a16="http://schemas.microsoft.com/office/drawing/2014/main" id="{861A8D0F-A25E-4922-99EB-FC809C79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85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7" name="Oval 863">
              <a:extLst>
                <a:ext uri="{FF2B5EF4-FFF2-40B4-BE49-F238E27FC236}">
                  <a16:creationId xmlns:a16="http://schemas.microsoft.com/office/drawing/2014/main" id="{910E3AA5-52A9-4793-AA87-1B4E5AF3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7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8" name="Oval 864">
              <a:extLst>
                <a:ext uri="{FF2B5EF4-FFF2-40B4-BE49-F238E27FC236}">
                  <a16:creationId xmlns:a16="http://schemas.microsoft.com/office/drawing/2014/main" id="{878FF7DA-621A-4E48-96FA-0554A7AD7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47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9" name="Oval 865">
              <a:extLst>
                <a:ext uri="{FF2B5EF4-FFF2-40B4-BE49-F238E27FC236}">
                  <a16:creationId xmlns:a16="http://schemas.microsoft.com/office/drawing/2014/main" id="{F62983D6-6DDF-40EB-BC21-F2C742E7A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0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0" name="Oval 866">
              <a:extLst>
                <a:ext uri="{FF2B5EF4-FFF2-40B4-BE49-F238E27FC236}">
                  <a16:creationId xmlns:a16="http://schemas.microsoft.com/office/drawing/2014/main" id="{92974744-C5B0-4904-BA19-07261053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9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1" name="Oval 867">
              <a:extLst>
                <a:ext uri="{FF2B5EF4-FFF2-40B4-BE49-F238E27FC236}">
                  <a16:creationId xmlns:a16="http://schemas.microsoft.com/office/drawing/2014/main" id="{946C2F36-37DF-45A5-BA37-C126754A6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05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2" name="Oval 868">
              <a:extLst>
                <a:ext uri="{FF2B5EF4-FFF2-40B4-BE49-F238E27FC236}">
                  <a16:creationId xmlns:a16="http://schemas.microsoft.com/office/drawing/2014/main" id="{AA4F5827-6C47-4192-A9E1-C79A445A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79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3" name="Oval 869">
              <a:extLst>
                <a:ext uri="{FF2B5EF4-FFF2-40B4-BE49-F238E27FC236}">
                  <a16:creationId xmlns:a16="http://schemas.microsoft.com/office/drawing/2014/main" id="{2669D28F-9194-41B1-A09C-E2CB0B37C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177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4" name="Oval 870">
              <a:extLst>
                <a:ext uri="{FF2B5EF4-FFF2-40B4-BE49-F238E27FC236}">
                  <a16:creationId xmlns:a16="http://schemas.microsoft.com/office/drawing/2014/main" id="{9A35D33D-C446-417D-ACD9-2644C087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6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5" name="Oval 871">
              <a:extLst>
                <a:ext uri="{FF2B5EF4-FFF2-40B4-BE49-F238E27FC236}">
                  <a16:creationId xmlns:a16="http://schemas.microsoft.com/office/drawing/2014/main" id="{F0C9652E-62D0-4685-AC3C-54F184CB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65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6" name="Oval 872">
              <a:extLst>
                <a:ext uri="{FF2B5EF4-FFF2-40B4-BE49-F238E27FC236}">
                  <a16:creationId xmlns:a16="http://schemas.microsoft.com/office/drawing/2014/main" id="{5703406B-5E24-4E15-9B61-E6636BCF1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2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7" name="Oval 873">
              <a:extLst>
                <a:ext uri="{FF2B5EF4-FFF2-40B4-BE49-F238E27FC236}">
                  <a16:creationId xmlns:a16="http://schemas.microsoft.com/office/drawing/2014/main" id="{4868181C-B7C7-4C16-8AAB-5D51B304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2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8" name="Oval 874">
              <a:extLst>
                <a:ext uri="{FF2B5EF4-FFF2-40B4-BE49-F238E27FC236}">
                  <a16:creationId xmlns:a16="http://schemas.microsoft.com/office/drawing/2014/main" id="{721DAED3-18DB-463D-9F17-9C20E755E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45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9" name="Oval 875">
              <a:extLst>
                <a:ext uri="{FF2B5EF4-FFF2-40B4-BE49-F238E27FC236}">
                  <a16:creationId xmlns:a16="http://schemas.microsoft.com/office/drawing/2014/main" id="{30DCA1C6-6A26-466D-96EB-0F933C07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198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0" name="Oval 876">
              <a:extLst>
                <a:ext uri="{FF2B5EF4-FFF2-40B4-BE49-F238E27FC236}">
                  <a16:creationId xmlns:a16="http://schemas.microsoft.com/office/drawing/2014/main" id="{7BB08F22-5160-48F5-8492-9A78A9B46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8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1" name="Oval 877">
              <a:extLst>
                <a:ext uri="{FF2B5EF4-FFF2-40B4-BE49-F238E27FC236}">
                  <a16:creationId xmlns:a16="http://schemas.microsoft.com/office/drawing/2014/main" id="{844E0552-425D-4AC4-A54B-02F90A7B7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36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2" name="Oval 878">
              <a:extLst>
                <a:ext uri="{FF2B5EF4-FFF2-40B4-BE49-F238E27FC236}">
                  <a16:creationId xmlns:a16="http://schemas.microsoft.com/office/drawing/2014/main" id="{D9AAA47D-BF6E-4BED-8275-2386AD13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3" name="Oval 879">
              <a:extLst>
                <a:ext uri="{FF2B5EF4-FFF2-40B4-BE49-F238E27FC236}">
                  <a16:creationId xmlns:a16="http://schemas.microsoft.com/office/drawing/2014/main" id="{29377024-3DD7-4201-AE85-9F51A18F7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76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4" name="Oval 880">
              <a:extLst>
                <a:ext uri="{FF2B5EF4-FFF2-40B4-BE49-F238E27FC236}">
                  <a16:creationId xmlns:a16="http://schemas.microsoft.com/office/drawing/2014/main" id="{12DEF1EB-3FB1-4C22-A203-9BBA20322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5" name="Oval 881">
              <a:extLst>
                <a:ext uri="{FF2B5EF4-FFF2-40B4-BE49-F238E27FC236}">
                  <a16:creationId xmlns:a16="http://schemas.microsoft.com/office/drawing/2014/main" id="{97A3BD2E-3531-45B1-92D9-7E1C66DA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3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6" name="Oval 882">
              <a:extLst>
                <a:ext uri="{FF2B5EF4-FFF2-40B4-BE49-F238E27FC236}">
                  <a16:creationId xmlns:a16="http://schemas.microsoft.com/office/drawing/2014/main" id="{41E7E0BA-C452-48C4-965F-D35549F2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57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7" name="Oval 883">
              <a:extLst>
                <a:ext uri="{FF2B5EF4-FFF2-40B4-BE49-F238E27FC236}">
                  <a16:creationId xmlns:a16="http://schemas.microsoft.com/office/drawing/2014/main" id="{86479D88-B94C-445D-A661-8185CC53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83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8" name="Oval 884">
              <a:extLst>
                <a:ext uri="{FF2B5EF4-FFF2-40B4-BE49-F238E27FC236}">
                  <a16:creationId xmlns:a16="http://schemas.microsoft.com/office/drawing/2014/main" id="{5D56C350-5F4E-422B-9BC2-620294274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15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9" name="Oval 885">
              <a:extLst>
                <a:ext uri="{FF2B5EF4-FFF2-40B4-BE49-F238E27FC236}">
                  <a16:creationId xmlns:a16="http://schemas.microsoft.com/office/drawing/2014/main" id="{8CA5ADA9-EE43-4929-AC38-FBA8C4923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5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0" name="Oval 886">
              <a:extLst>
                <a:ext uri="{FF2B5EF4-FFF2-40B4-BE49-F238E27FC236}">
                  <a16:creationId xmlns:a16="http://schemas.microsoft.com/office/drawing/2014/main" id="{D524910C-FEE8-4238-9092-6414DF6B7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89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1" name="Oval 887">
              <a:extLst>
                <a:ext uri="{FF2B5EF4-FFF2-40B4-BE49-F238E27FC236}">
                  <a16:creationId xmlns:a16="http://schemas.microsoft.com/office/drawing/2014/main" id="{C2B3FCC6-D441-41A2-9502-423A5258F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55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2" name="Oval 888">
              <a:extLst>
                <a:ext uri="{FF2B5EF4-FFF2-40B4-BE49-F238E27FC236}">
                  <a16:creationId xmlns:a16="http://schemas.microsoft.com/office/drawing/2014/main" id="{0CB533EB-46A0-4BBC-8A0A-3111C7D4B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10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3" name="Oval 889">
              <a:extLst>
                <a:ext uri="{FF2B5EF4-FFF2-40B4-BE49-F238E27FC236}">
                  <a16:creationId xmlns:a16="http://schemas.microsoft.com/office/drawing/2014/main" id="{8AF3276B-890A-4BE1-B04F-B52B6A4F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16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4" name="Oval 890">
              <a:extLst>
                <a:ext uri="{FF2B5EF4-FFF2-40B4-BE49-F238E27FC236}">
                  <a16:creationId xmlns:a16="http://schemas.microsoft.com/office/drawing/2014/main" id="{F9C129F5-146D-4E0B-9275-0B8BA5A09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71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5" name="Oval 891">
              <a:extLst>
                <a:ext uri="{FF2B5EF4-FFF2-40B4-BE49-F238E27FC236}">
                  <a16:creationId xmlns:a16="http://schemas.microsoft.com/office/drawing/2014/main" id="{11BBDB81-0C1B-42D7-A1BD-51FE575C8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5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6" name="Oval 892">
              <a:extLst>
                <a:ext uri="{FF2B5EF4-FFF2-40B4-BE49-F238E27FC236}">
                  <a16:creationId xmlns:a16="http://schemas.microsoft.com/office/drawing/2014/main" id="{CB68930E-7D2F-4424-971C-BB12609EB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24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7" name="Oval 893">
              <a:extLst>
                <a:ext uri="{FF2B5EF4-FFF2-40B4-BE49-F238E27FC236}">
                  <a16:creationId xmlns:a16="http://schemas.microsoft.com/office/drawing/2014/main" id="{739A24B1-5DC3-403A-8876-FEC0D7925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23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8" name="Oval 894">
              <a:extLst>
                <a:ext uri="{FF2B5EF4-FFF2-40B4-BE49-F238E27FC236}">
                  <a16:creationId xmlns:a16="http://schemas.microsoft.com/office/drawing/2014/main" id="{88FFEF87-A9AD-4267-8A30-1C1329405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01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9" name="Oval 895">
              <a:extLst>
                <a:ext uri="{FF2B5EF4-FFF2-40B4-BE49-F238E27FC236}">
                  <a16:creationId xmlns:a16="http://schemas.microsoft.com/office/drawing/2014/main" id="{2E01A1AE-BD8A-46C7-8348-E3805812D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65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0" name="Oval 896">
              <a:extLst>
                <a:ext uri="{FF2B5EF4-FFF2-40B4-BE49-F238E27FC236}">
                  <a16:creationId xmlns:a16="http://schemas.microsoft.com/office/drawing/2014/main" id="{94153AB0-D154-475E-9E07-9B25A7D77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0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1" name="Oval 897">
              <a:extLst>
                <a:ext uri="{FF2B5EF4-FFF2-40B4-BE49-F238E27FC236}">
                  <a16:creationId xmlns:a16="http://schemas.microsoft.com/office/drawing/2014/main" id="{81E9F039-94C4-4536-B150-2B1D6616F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8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2" name="Oval 898">
              <a:extLst>
                <a:ext uri="{FF2B5EF4-FFF2-40B4-BE49-F238E27FC236}">
                  <a16:creationId xmlns:a16="http://schemas.microsoft.com/office/drawing/2014/main" id="{CF762175-8C16-42E8-9184-51710FA07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6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3" name="Oval 899">
              <a:extLst>
                <a:ext uri="{FF2B5EF4-FFF2-40B4-BE49-F238E27FC236}">
                  <a16:creationId xmlns:a16="http://schemas.microsoft.com/office/drawing/2014/main" id="{0021EFDA-8151-4705-8E1A-AC433FF64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07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4" name="Oval 900">
              <a:extLst>
                <a:ext uri="{FF2B5EF4-FFF2-40B4-BE49-F238E27FC236}">
                  <a16:creationId xmlns:a16="http://schemas.microsoft.com/office/drawing/2014/main" id="{8C8DB496-5C07-4690-A6C5-A614A5A2B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25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5" name="Oval 901">
              <a:extLst>
                <a:ext uri="{FF2B5EF4-FFF2-40B4-BE49-F238E27FC236}">
                  <a16:creationId xmlns:a16="http://schemas.microsoft.com/office/drawing/2014/main" id="{8AC6E1F1-D391-4227-AAE8-AC56DAF48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6" name="Oval 902">
              <a:extLst>
                <a:ext uri="{FF2B5EF4-FFF2-40B4-BE49-F238E27FC236}">
                  <a16:creationId xmlns:a16="http://schemas.microsoft.com/office/drawing/2014/main" id="{5F69E232-E2B7-45BC-B9F0-347C93E13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194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7" name="Oval 903">
              <a:extLst>
                <a:ext uri="{FF2B5EF4-FFF2-40B4-BE49-F238E27FC236}">
                  <a16:creationId xmlns:a16="http://schemas.microsoft.com/office/drawing/2014/main" id="{D243CD23-2977-4081-9957-764E95A8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98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8" name="Oval 904">
              <a:extLst>
                <a:ext uri="{FF2B5EF4-FFF2-40B4-BE49-F238E27FC236}">
                  <a16:creationId xmlns:a16="http://schemas.microsoft.com/office/drawing/2014/main" id="{0C8890E5-7EB2-4DBC-903C-7A4B59C33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95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9" name="Oval 905">
              <a:extLst>
                <a:ext uri="{FF2B5EF4-FFF2-40B4-BE49-F238E27FC236}">
                  <a16:creationId xmlns:a16="http://schemas.microsoft.com/office/drawing/2014/main" id="{BBE84958-39B3-49DE-BE9C-7FA7500C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4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0" name="Oval 906">
              <a:extLst>
                <a:ext uri="{FF2B5EF4-FFF2-40B4-BE49-F238E27FC236}">
                  <a16:creationId xmlns:a16="http://schemas.microsoft.com/office/drawing/2014/main" id="{24ECA2BE-98F3-4BF0-B19E-34990A6CF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34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1" name="Oval 907">
              <a:extLst>
                <a:ext uri="{FF2B5EF4-FFF2-40B4-BE49-F238E27FC236}">
                  <a16:creationId xmlns:a16="http://schemas.microsoft.com/office/drawing/2014/main" id="{0014FA2A-5697-45C7-966B-2EEB2083F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42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2" name="Oval 908">
              <a:extLst>
                <a:ext uri="{FF2B5EF4-FFF2-40B4-BE49-F238E27FC236}">
                  <a16:creationId xmlns:a16="http://schemas.microsoft.com/office/drawing/2014/main" id="{7A64057E-C16A-4CA1-B30C-EEDEFCF1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3" name="Oval 909">
              <a:extLst>
                <a:ext uri="{FF2B5EF4-FFF2-40B4-BE49-F238E27FC236}">
                  <a16:creationId xmlns:a16="http://schemas.microsoft.com/office/drawing/2014/main" id="{B552222C-3BEE-4641-B7EE-066258B8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38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4" name="Oval 910">
              <a:extLst>
                <a:ext uri="{FF2B5EF4-FFF2-40B4-BE49-F238E27FC236}">
                  <a16:creationId xmlns:a16="http://schemas.microsoft.com/office/drawing/2014/main" id="{344FC44E-3A59-4EDA-AB14-93D4E6D09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15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5" name="Oval 911">
              <a:extLst>
                <a:ext uri="{FF2B5EF4-FFF2-40B4-BE49-F238E27FC236}">
                  <a16:creationId xmlns:a16="http://schemas.microsoft.com/office/drawing/2014/main" id="{17A3A600-D9C9-4B50-A04E-3E5DEECC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4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6" name="Oval 912">
              <a:extLst>
                <a:ext uri="{FF2B5EF4-FFF2-40B4-BE49-F238E27FC236}">
                  <a16:creationId xmlns:a16="http://schemas.microsoft.com/office/drawing/2014/main" id="{3B40E701-2B75-4D07-A1AA-DE7998069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174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7" name="Oval 913">
              <a:extLst>
                <a:ext uri="{FF2B5EF4-FFF2-40B4-BE49-F238E27FC236}">
                  <a16:creationId xmlns:a16="http://schemas.microsoft.com/office/drawing/2014/main" id="{B81A13BF-9645-4910-BDC1-55DA69117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0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8" name="Oval 914">
              <a:extLst>
                <a:ext uri="{FF2B5EF4-FFF2-40B4-BE49-F238E27FC236}">
                  <a16:creationId xmlns:a16="http://schemas.microsoft.com/office/drawing/2014/main" id="{933B6D22-FEEE-4CE7-902B-CBE075F1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205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9" name="Oval 915">
              <a:extLst>
                <a:ext uri="{FF2B5EF4-FFF2-40B4-BE49-F238E27FC236}">
                  <a16:creationId xmlns:a16="http://schemas.microsoft.com/office/drawing/2014/main" id="{E8BACFB9-C24F-4F9B-A84F-2BA50A4B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73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0" name="Oval 916">
              <a:extLst>
                <a:ext uri="{FF2B5EF4-FFF2-40B4-BE49-F238E27FC236}">
                  <a16:creationId xmlns:a16="http://schemas.microsoft.com/office/drawing/2014/main" id="{945E257A-5727-43B3-9F6C-F2D82EC1C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83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1" name="Oval 917">
              <a:extLst>
                <a:ext uri="{FF2B5EF4-FFF2-40B4-BE49-F238E27FC236}">
                  <a16:creationId xmlns:a16="http://schemas.microsoft.com/office/drawing/2014/main" id="{365B59D3-80F7-4636-8B9C-ED55FF1E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17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2" name="Oval 918">
              <a:extLst>
                <a:ext uri="{FF2B5EF4-FFF2-40B4-BE49-F238E27FC236}">
                  <a16:creationId xmlns:a16="http://schemas.microsoft.com/office/drawing/2014/main" id="{46031B12-5FC7-451E-B4AE-5CF547C7A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87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3" name="Oval 919">
              <a:extLst>
                <a:ext uri="{FF2B5EF4-FFF2-40B4-BE49-F238E27FC236}">
                  <a16:creationId xmlns:a16="http://schemas.microsoft.com/office/drawing/2014/main" id="{22C1F6FE-4886-46EF-844F-DF202DFD4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00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4" name="Oval 920">
              <a:extLst>
                <a:ext uri="{FF2B5EF4-FFF2-40B4-BE49-F238E27FC236}">
                  <a16:creationId xmlns:a16="http://schemas.microsoft.com/office/drawing/2014/main" id="{735A9361-D4FC-421B-AAD1-79A9D233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17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5" name="Oval 921">
              <a:extLst>
                <a:ext uri="{FF2B5EF4-FFF2-40B4-BE49-F238E27FC236}">
                  <a16:creationId xmlns:a16="http://schemas.microsoft.com/office/drawing/2014/main" id="{A9F67CE9-5BA2-46DB-A2DB-E1C9FBA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95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6" name="Oval 922">
              <a:extLst>
                <a:ext uri="{FF2B5EF4-FFF2-40B4-BE49-F238E27FC236}">
                  <a16:creationId xmlns:a16="http://schemas.microsoft.com/office/drawing/2014/main" id="{E7E04F2D-6D3E-4248-B13B-1462357E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74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" name="Oval 923">
              <a:extLst>
                <a:ext uri="{FF2B5EF4-FFF2-40B4-BE49-F238E27FC236}">
                  <a16:creationId xmlns:a16="http://schemas.microsoft.com/office/drawing/2014/main" id="{0B6F18EC-26A7-428F-A4AB-66F9FBB1C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29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8" name="Oval 924">
              <a:extLst>
                <a:ext uri="{FF2B5EF4-FFF2-40B4-BE49-F238E27FC236}">
                  <a16:creationId xmlns:a16="http://schemas.microsoft.com/office/drawing/2014/main" id="{E4CF3524-F32B-4F97-A14A-12D2708D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62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9" name="Oval 925">
              <a:extLst>
                <a:ext uri="{FF2B5EF4-FFF2-40B4-BE49-F238E27FC236}">
                  <a16:creationId xmlns:a16="http://schemas.microsoft.com/office/drawing/2014/main" id="{FD83AB6B-5A86-447D-9345-8EDA6DFF3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4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0" name="Oval 926">
              <a:extLst>
                <a:ext uri="{FF2B5EF4-FFF2-40B4-BE49-F238E27FC236}">
                  <a16:creationId xmlns:a16="http://schemas.microsoft.com/office/drawing/2014/main" id="{8D00A897-452B-4062-BADF-F5B77D20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3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1" name="Oval 927">
              <a:extLst>
                <a:ext uri="{FF2B5EF4-FFF2-40B4-BE49-F238E27FC236}">
                  <a16:creationId xmlns:a16="http://schemas.microsoft.com/office/drawing/2014/main" id="{17CF3D8B-9BAD-4F7B-9AFA-AB555DAB3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12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2" name="Oval 928">
              <a:extLst>
                <a:ext uri="{FF2B5EF4-FFF2-40B4-BE49-F238E27FC236}">
                  <a16:creationId xmlns:a16="http://schemas.microsoft.com/office/drawing/2014/main" id="{33093499-D220-4942-8FE8-06729A65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31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3" name="Oval 929">
              <a:extLst>
                <a:ext uri="{FF2B5EF4-FFF2-40B4-BE49-F238E27FC236}">
                  <a16:creationId xmlns:a16="http://schemas.microsoft.com/office/drawing/2014/main" id="{0E8C54B1-1A6B-4FC9-95B9-F9AFD86A1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4" name="Oval 930">
              <a:extLst>
                <a:ext uri="{FF2B5EF4-FFF2-40B4-BE49-F238E27FC236}">
                  <a16:creationId xmlns:a16="http://schemas.microsoft.com/office/drawing/2014/main" id="{6F41F7BF-3732-4840-B66F-7AF19D0C1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62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5" name="Oval 931">
              <a:extLst>
                <a:ext uri="{FF2B5EF4-FFF2-40B4-BE49-F238E27FC236}">
                  <a16:creationId xmlns:a16="http://schemas.microsoft.com/office/drawing/2014/main" id="{48030CEC-214F-44C8-A689-34487E4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27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6" name="Oval 932">
              <a:extLst>
                <a:ext uri="{FF2B5EF4-FFF2-40B4-BE49-F238E27FC236}">
                  <a16:creationId xmlns:a16="http://schemas.microsoft.com/office/drawing/2014/main" id="{1861E8DA-C3DC-43B7-B6EB-3D2EB15F0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18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7" name="Oval 933">
              <a:extLst>
                <a:ext uri="{FF2B5EF4-FFF2-40B4-BE49-F238E27FC236}">
                  <a16:creationId xmlns:a16="http://schemas.microsoft.com/office/drawing/2014/main" id="{3E548CE7-325F-4833-AE6C-835DB2603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16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8" name="Oval 934">
              <a:extLst>
                <a:ext uri="{FF2B5EF4-FFF2-40B4-BE49-F238E27FC236}">
                  <a16:creationId xmlns:a16="http://schemas.microsoft.com/office/drawing/2014/main" id="{2C2E7F8B-8E4D-41B3-BCDA-34C242E52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3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9" name="Oval 935">
              <a:extLst>
                <a:ext uri="{FF2B5EF4-FFF2-40B4-BE49-F238E27FC236}">
                  <a16:creationId xmlns:a16="http://schemas.microsoft.com/office/drawing/2014/main" id="{590C1F41-DF93-4A3A-9F3E-E9D79A8AA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0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0" name="Oval 936">
              <a:extLst>
                <a:ext uri="{FF2B5EF4-FFF2-40B4-BE49-F238E27FC236}">
                  <a16:creationId xmlns:a16="http://schemas.microsoft.com/office/drawing/2014/main" id="{0C77BE14-0072-4E44-AB9D-46E9DA294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213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1" name="Oval 937">
              <a:extLst>
                <a:ext uri="{FF2B5EF4-FFF2-40B4-BE49-F238E27FC236}">
                  <a16:creationId xmlns:a16="http://schemas.microsoft.com/office/drawing/2014/main" id="{96233900-31C0-4C6B-B7BF-3C495713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19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2" name="Oval 938">
              <a:extLst>
                <a:ext uri="{FF2B5EF4-FFF2-40B4-BE49-F238E27FC236}">
                  <a16:creationId xmlns:a16="http://schemas.microsoft.com/office/drawing/2014/main" id="{7C19F990-0823-4DE4-8B6E-3549845D8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73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3" name="Oval 939">
              <a:extLst>
                <a:ext uri="{FF2B5EF4-FFF2-40B4-BE49-F238E27FC236}">
                  <a16:creationId xmlns:a16="http://schemas.microsoft.com/office/drawing/2014/main" id="{2F884201-25E6-4E2B-ABCC-4D498F2E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181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4" name="Oval 940">
              <a:extLst>
                <a:ext uri="{FF2B5EF4-FFF2-40B4-BE49-F238E27FC236}">
                  <a16:creationId xmlns:a16="http://schemas.microsoft.com/office/drawing/2014/main" id="{7B0D7A08-837B-4AFA-8A85-BA4C93105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89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5" name="Oval 941">
              <a:extLst>
                <a:ext uri="{FF2B5EF4-FFF2-40B4-BE49-F238E27FC236}">
                  <a16:creationId xmlns:a16="http://schemas.microsoft.com/office/drawing/2014/main" id="{B94EA3AC-99D7-4735-AF13-6AF97EF2A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87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6" name="Oval 942">
              <a:extLst>
                <a:ext uri="{FF2B5EF4-FFF2-40B4-BE49-F238E27FC236}">
                  <a16:creationId xmlns:a16="http://schemas.microsoft.com/office/drawing/2014/main" id="{F4299AC2-9829-485F-A76F-14148CEF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207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7" name="Oval 943">
              <a:extLst>
                <a:ext uri="{FF2B5EF4-FFF2-40B4-BE49-F238E27FC236}">
                  <a16:creationId xmlns:a16="http://schemas.microsoft.com/office/drawing/2014/main" id="{CD3942DC-FFBD-4754-8963-42C2A90F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8" name="Oval 944">
              <a:extLst>
                <a:ext uri="{FF2B5EF4-FFF2-40B4-BE49-F238E27FC236}">
                  <a16:creationId xmlns:a16="http://schemas.microsoft.com/office/drawing/2014/main" id="{4E56AE91-D1EA-41D5-8802-5063EF6D1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11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9" name="Oval 945">
              <a:extLst>
                <a:ext uri="{FF2B5EF4-FFF2-40B4-BE49-F238E27FC236}">
                  <a16:creationId xmlns:a16="http://schemas.microsoft.com/office/drawing/2014/main" id="{BE5148D3-A199-49AF-B60D-FD3F9FC0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85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0" name="Oval 946">
              <a:extLst>
                <a:ext uri="{FF2B5EF4-FFF2-40B4-BE49-F238E27FC236}">
                  <a16:creationId xmlns:a16="http://schemas.microsoft.com/office/drawing/2014/main" id="{C88CA731-9F82-47DC-B0FA-B3068991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27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1" name="Oval 947">
              <a:extLst>
                <a:ext uri="{FF2B5EF4-FFF2-40B4-BE49-F238E27FC236}">
                  <a16:creationId xmlns:a16="http://schemas.microsoft.com/office/drawing/2014/main" id="{0544DAB2-2792-4ACA-B599-C13A5157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71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2" name="Oval 948">
              <a:extLst>
                <a:ext uri="{FF2B5EF4-FFF2-40B4-BE49-F238E27FC236}">
                  <a16:creationId xmlns:a16="http://schemas.microsoft.com/office/drawing/2014/main" id="{02DD85B2-1408-44FB-A4DE-C5AD4BF7E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40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3" name="Oval 949">
              <a:extLst>
                <a:ext uri="{FF2B5EF4-FFF2-40B4-BE49-F238E27FC236}">
                  <a16:creationId xmlns:a16="http://schemas.microsoft.com/office/drawing/2014/main" id="{255324F0-3F63-4DA6-89BA-AE0C52B0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204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4" name="Oval 950">
              <a:extLst>
                <a:ext uri="{FF2B5EF4-FFF2-40B4-BE49-F238E27FC236}">
                  <a16:creationId xmlns:a16="http://schemas.microsoft.com/office/drawing/2014/main" id="{7988F82F-80C7-4766-B97E-7DE8322D5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0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5" name="Oval 951">
              <a:extLst>
                <a:ext uri="{FF2B5EF4-FFF2-40B4-BE49-F238E27FC236}">
                  <a16:creationId xmlns:a16="http://schemas.microsoft.com/office/drawing/2014/main" id="{953CA899-17EA-491F-95C5-A6797D29C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228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6" name="Oval 952">
              <a:extLst>
                <a:ext uri="{FF2B5EF4-FFF2-40B4-BE49-F238E27FC236}">
                  <a16:creationId xmlns:a16="http://schemas.microsoft.com/office/drawing/2014/main" id="{0A2C7F14-78C7-4E4E-B785-AD20BB31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2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7" name="Oval 953">
              <a:extLst>
                <a:ext uri="{FF2B5EF4-FFF2-40B4-BE49-F238E27FC236}">
                  <a16:creationId xmlns:a16="http://schemas.microsoft.com/office/drawing/2014/main" id="{AE7AB2AB-4530-42B0-ADE4-7EE6E75C5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70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8" name="Oval 954">
              <a:extLst>
                <a:ext uri="{FF2B5EF4-FFF2-40B4-BE49-F238E27FC236}">
                  <a16:creationId xmlns:a16="http://schemas.microsoft.com/office/drawing/2014/main" id="{D73C644A-4047-49EE-9530-3A5A4F1D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10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9" name="Oval 955">
              <a:extLst>
                <a:ext uri="{FF2B5EF4-FFF2-40B4-BE49-F238E27FC236}">
                  <a16:creationId xmlns:a16="http://schemas.microsoft.com/office/drawing/2014/main" id="{822B1828-3E88-4E37-9E4D-605DF87C8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40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0" name="Oval 956">
              <a:extLst>
                <a:ext uri="{FF2B5EF4-FFF2-40B4-BE49-F238E27FC236}">
                  <a16:creationId xmlns:a16="http://schemas.microsoft.com/office/drawing/2014/main" id="{BE61FE51-0F4F-4527-8E34-18136958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6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1" name="Oval 957">
              <a:extLst>
                <a:ext uri="{FF2B5EF4-FFF2-40B4-BE49-F238E27FC236}">
                  <a16:creationId xmlns:a16="http://schemas.microsoft.com/office/drawing/2014/main" id="{C8E66161-5298-4932-A360-C889867CD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2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2" name="Oval 958">
              <a:extLst>
                <a:ext uri="{FF2B5EF4-FFF2-40B4-BE49-F238E27FC236}">
                  <a16:creationId xmlns:a16="http://schemas.microsoft.com/office/drawing/2014/main" id="{027E8438-CC91-4573-BE59-E7E1C18A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0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3" name="Oval 959">
              <a:extLst>
                <a:ext uri="{FF2B5EF4-FFF2-40B4-BE49-F238E27FC236}">
                  <a16:creationId xmlns:a16="http://schemas.microsoft.com/office/drawing/2014/main" id="{41E28275-7A83-468C-B7AA-D981854C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5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4" name="Oval 960">
              <a:extLst>
                <a:ext uri="{FF2B5EF4-FFF2-40B4-BE49-F238E27FC236}">
                  <a16:creationId xmlns:a16="http://schemas.microsoft.com/office/drawing/2014/main" id="{894FAF77-C02D-4EA8-A979-237042810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5" name="Oval 961">
              <a:extLst>
                <a:ext uri="{FF2B5EF4-FFF2-40B4-BE49-F238E27FC236}">
                  <a16:creationId xmlns:a16="http://schemas.microsoft.com/office/drawing/2014/main" id="{2BB16CC5-8A4C-4044-B2E7-68508F75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195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6" name="Oval 962">
              <a:extLst>
                <a:ext uri="{FF2B5EF4-FFF2-40B4-BE49-F238E27FC236}">
                  <a16:creationId xmlns:a16="http://schemas.microsoft.com/office/drawing/2014/main" id="{D4469A07-B33B-4D71-870A-3FFDC9DCC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247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7" name="Oval 963">
              <a:extLst>
                <a:ext uri="{FF2B5EF4-FFF2-40B4-BE49-F238E27FC236}">
                  <a16:creationId xmlns:a16="http://schemas.microsoft.com/office/drawing/2014/main" id="{5D71BEE7-4C2A-449E-A3D3-E32AF3C5C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1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8" name="Oval 964">
              <a:extLst>
                <a:ext uri="{FF2B5EF4-FFF2-40B4-BE49-F238E27FC236}">
                  <a16:creationId xmlns:a16="http://schemas.microsoft.com/office/drawing/2014/main" id="{DD5FE11E-127B-4AE5-8C16-A4ECDA87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98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9" name="Oval 965">
              <a:extLst>
                <a:ext uri="{FF2B5EF4-FFF2-40B4-BE49-F238E27FC236}">
                  <a16:creationId xmlns:a16="http://schemas.microsoft.com/office/drawing/2014/main" id="{662343DE-9710-4BFF-9E95-F7E14C1B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75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0" name="Oval 966">
              <a:extLst>
                <a:ext uri="{FF2B5EF4-FFF2-40B4-BE49-F238E27FC236}">
                  <a16:creationId xmlns:a16="http://schemas.microsoft.com/office/drawing/2014/main" id="{9A205F55-5506-405F-90ED-615EF9E8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3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1" name="Oval 967">
              <a:extLst>
                <a:ext uri="{FF2B5EF4-FFF2-40B4-BE49-F238E27FC236}">
                  <a16:creationId xmlns:a16="http://schemas.microsoft.com/office/drawing/2014/main" id="{C24A76FD-15B4-4607-89B5-B833CC6C6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87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2" name="Oval 968">
              <a:extLst>
                <a:ext uri="{FF2B5EF4-FFF2-40B4-BE49-F238E27FC236}">
                  <a16:creationId xmlns:a16="http://schemas.microsoft.com/office/drawing/2014/main" id="{1FCA1E02-C630-4CD9-8DD8-22A4BC58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54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3" name="Oval 969">
              <a:extLst>
                <a:ext uri="{FF2B5EF4-FFF2-40B4-BE49-F238E27FC236}">
                  <a16:creationId xmlns:a16="http://schemas.microsoft.com/office/drawing/2014/main" id="{E9D99908-0CC4-4724-8BAD-DC57D549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239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4" name="Oval 970">
              <a:extLst>
                <a:ext uri="{FF2B5EF4-FFF2-40B4-BE49-F238E27FC236}">
                  <a16:creationId xmlns:a16="http://schemas.microsoft.com/office/drawing/2014/main" id="{AB4B8E0E-0533-459D-8906-D560405AF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45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5" name="Oval 971">
              <a:extLst>
                <a:ext uri="{FF2B5EF4-FFF2-40B4-BE49-F238E27FC236}">
                  <a16:creationId xmlns:a16="http://schemas.microsoft.com/office/drawing/2014/main" id="{1F6101DB-44AF-4EE2-95CD-794423D0C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0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6" name="Oval 972">
              <a:extLst>
                <a:ext uri="{FF2B5EF4-FFF2-40B4-BE49-F238E27FC236}">
                  <a16:creationId xmlns:a16="http://schemas.microsoft.com/office/drawing/2014/main" id="{6F34D885-9424-47A9-A6A0-B604047B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85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7" name="Oval 973">
              <a:extLst>
                <a:ext uri="{FF2B5EF4-FFF2-40B4-BE49-F238E27FC236}">
                  <a16:creationId xmlns:a16="http://schemas.microsoft.com/office/drawing/2014/main" id="{499C54ED-9A5E-4C08-B709-DF0387E6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07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8" name="Oval 974">
              <a:extLst>
                <a:ext uri="{FF2B5EF4-FFF2-40B4-BE49-F238E27FC236}">
                  <a16:creationId xmlns:a16="http://schemas.microsoft.com/office/drawing/2014/main" id="{4CB5C362-ECA6-423D-BE1A-BCF5C2D8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38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9" name="Oval 975">
              <a:extLst>
                <a:ext uri="{FF2B5EF4-FFF2-40B4-BE49-F238E27FC236}">
                  <a16:creationId xmlns:a16="http://schemas.microsoft.com/office/drawing/2014/main" id="{44630D10-5F1D-4EA2-A5A1-58F50360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03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0" name="Oval 976">
              <a:extLst>
                <a:ext uri="{FF2B5EF4-FFF2-40B4-BE49-F238E27FC236}">
                  <a16:creationId xmlns:a16="http://schemas.microsoft.com/office/drawing/2014/main" id="{848588EF-BDCF-4B68-B3F1-D0C5F09F3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00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1" name="Oval 977">
              <a:extLst>
                <a:ext uri="{FF2B5EF4-FFF2-40B4-BE49-F238E27FC236}">
                  <a16:creationId xmlns:a16="http://schemas.microsoft.com/office/drawing/2014/main" id="{8501B3F0-D42C-4F6B-A877-7D5EBA8C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24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2" name="Oval 978">
              <a:extLst>
                <a:ext uri="{FF2B5EF4-FFF2-40B4-BE49-F238E27FC236}">
                  <a16:creationId xmlns:a16="http://schemas.microsoft.com/office/drawing/2014/main" id="{E9FB2F36-623D-4FDD-A9AD-D5C1EAE11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9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3" name="Oval 979">
              <a:extLst>
                <a:ext uri="{FF2B5EF4-FFF2-40B4-BE49-F238E27FC236}">
                  <a16:creationId xmlns:a16="http://schemas.microsoft.com/office/drawing/2014/main" id="{B576C857-386B-423F-AA2F-8EFC37399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192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4" name="Oval 980">
              <a:extLst>
                <a:ext uri="{FF2B5EF4-FFF2-40B4-BE49-F238E27FC236}">
                  <a16:creationId xmlns:a16="http://schemas.microsoft.com/office/drawing/2014/main" id="{A5A669E1-9D22-4144-B3B2-F1DE6EED4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07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5" name="Oval 981">
              <a:extLst>
                <a:ext uri="{FF2B5EF4-FFF2-40B4-BE49-F238E27FC236}">
                  <a16:creationId xmlns:a16="http://schemas.microsoft.com/office/drawing/2014/main" id="{D83BEA05-7F5B-4157-88FF-88AC7891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21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6" name="Oval 982">
              <a:extLst>
                <a:ext uri="{FF2B5EF4-FFF2-40B4-BE49-F238E27FC236}">
                  <a16:creationId xmlns:a16="http://schemas.microsoft.com/office/drawing/2014/main" id="{296BA497-4ECD-4915-BBDB-1C717130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31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7" name="Oval 983">
              <a:extLst>
                <a:ext uri="{FF2B5EF4-FFF2-40B4-BE49-F238E27FC236}">
                  <a16:creationId xmlns:a16="http://schemas.microsoft.com/office/drawing/2014/main" id="{79ABE098-4272-406E-9C62-3B9B1DDD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26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8" name="Oval 984">
              <a:extLst>
                <a:ext uri="{FF2B5EF4-FFF2-40B4-BE49-F238E27FC236}">
                  <a16:creationId xmlns:a16="http://schemas.microsoft.com/office/drawing/2014/main" id="{ADBFF6C7-1EA7-49BD-B303-899383E8F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40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9" name="Oval 985">
              <a:extLst>
                <a:ext uri="{FF2B5EF4-FFF2-40B4-BE49-F238E27FC236}">
                  <a16:creationId xmlns:a16="http://schemas.microsoft.com/office/drawing/2014/main" id="{08B43995-6189-4412-B42C-70FCD5B28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6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0" name="Oval 986">
              <a:extLst>
                <a:ext uri="{FF2B5EF4-FFF2-40B4-BE49-F238E27FC236}">
                  <a16:creationId xmlns:a16="http://schemas.microsoft.com/office/drawing/2014/main" id="{1F178D39-0C01-4788-8667-56A7B522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617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1" name="Oval 987">
              <a:extLst>
                <a:ext uri="{FF2B5EF4-FFF2-40B4-BE49-F238E27FC236}">
                  <a16:creationId xmlns:a16="http://schemas.microsoft.com/office/drawing/2014/main" id="{C7286A09-5A52-4255-B4FE-CD41DD3D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16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2" name="Oval 988">
              <a:extLst>
                <a:ext uri="{FF2B5EF4-FFF2-40B4-BE49-F238E27FC236}">
                  <a16:creationId xmlns:a16="http://schemas.microsoft.com/office/drawing/2014/main" id="{328B8B1B-F4D8-4C74-9411-107A972D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272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3" name="Oval 989">
              <a:extLst>
                <a:ext uri="{FF2B5EF4-FFF2-40B4-BE49-F238E27FC236}">
                  <a16:creationId xmlns:a16="http://schemas.microsoft.com/office/drawing/2014/main" id="{DF759E0A-CBA6-47DF-AF70-7B5807D4E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226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4" name="Oval 990">
              <a:extLst>
                <a:ext uri="{FF2B5EF4-FFF2-40B4-BE49-F238E27FC236}">
                  <a16:creationId xmlns:a16="http://schemas.microsoft.com/office/drawing/2014/main" id="{7A3AE6DD-BD8C-402D-BF10-13169A9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689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5" name="Oval 991">
              <a:extLst>
                <a:ext uri="{FF2B5EF4-FFF2-40B4-BE49-F238E27FC236}">
                  <a16:creationId xmlns:a16="http://schemas.microsoft.com/office/drawing/2014/main" id="{BE2F3C10-47A4-47F9-8A10-48C703C5B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283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6" name="Oval 992">
              <a:extLst>
                <a:ext uri="{FF2B5EF4-FFF2-40B4-BE49-F238E27FC236}">
                  <a16:creationId xmlns:a16="http://schemas.microsoft.com/office/drawing/2014/main" id="{60B42A30-6894-44AF-BD1C-7D34A928C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4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7" name="Oval 993">
              <a:extLst>
                <a:ext uri="{FF2B5EF4-FFF2-40B4-BE49-F238E27FC236}">
                  <a16:creationId xmlns:a16="http://schemas.microsoft.com/office/drawing/2014/main" id="{7A9B874E-AA1E-4E4C-B39A-711D0EE1F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67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8" name="Oval 994">
              <a:extLst>
                <a:ext uri="{FF2B5EF4-FFF2-40B4-BE49-F238E27FC236}">
                  <a16:creationId xmlns:a16="http://schemas.microsoft.com/office/drawing/2014/main" id="{319C1E83-FF95-4D51-AE2B-28D6FF735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236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9" name="Oval 995">
              <a:extLst>
                <a:ext uri="{FF2B5EF4-FFF2-40B4-BE49-F238E27FC236}">
                  <a16:creationId xmlns:a16="http://schemas.microsoft.com/office/drawing/2014/main" id="{17C281E2-4EBB-46BF-A0CF-81AD117C6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46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0" name="Oval 996">
              <a:extLst>
                <a:ext uri="{FF2B5EF4-FFF2-40B4-BE49-F238E27FC236}">
                  <a16:creationId xmlns:a16="http://schemas.microsoft.com/office/drawing/2014/main" id="{6B920E17-1DDC-48DE-964C-28B8A8E12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65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1" name="Oval 997">
              <a:extLst>
                <a:ext uri="{FF2B5EF4-FFF2-40B4-BE49-F238E27FC236}">
                  <a16:creationId xmlns:a16="http://schemas.microsoft.com/office/drawing/2014/main" id="{2C75411C-EAFA-4CB6-B93B-F2C9EBE61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2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2" name="Oval 998">
              <a:extLst>
                <a:ext uri="{FF2B5EF4-FFF2-40B4-BE49-F238E27FC236}">
                  <a16:creationId xmlns:a16="http://schemas.microsoft.com/office/drawing/2014/main" id="{9933F49C-DFC9-4309-A5A0-E1DF48619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92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3" name="Oval 999">
              <a:extLst>
                <a:ext uri="{FF2B5EF4-FFF2-40B4-BE49-F238E27FC236}">
                  <a16:creationId xmlns:a16="http://schemas.microsoft.com/office/drawing/2014/main" id="{746543E3-E2AD-4530-9020-CC1D4414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69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4" name="Oval 1000">
              <a:extLst>
                <a:ext uri="{FF2B5EF4-FFF2-40B4-BE49-F238E27FC236}">
                  <a16:creationId xmlns:a16="http://schemas.microsoft.com/office/drawing/2014/main" id="{A5A0DE4C-91AD-43A7-8935-7CA050ADB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29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5" name="Oval 1001">
              <a:extLst>
                <a:ext uri="{FF2B5EF4-FFF2-40B4-BE49-F238E27FC236}">
                  <a16:creationId xmlns:a16="http://schemas.microsoft.com/office/drawing/2014/main" id="{31193CF5-CA34-43AF-849B-A29EB6784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839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6" name="Oval 1002">
              <a:extLst>
                <a:ext uri="{FF2B5EF4-FFF2-40B4-BE49-F238E27FC236}">
                  <a16:creationId xmlns:a16="http://schemas.microsoft.com/office/drawing/2014/main" id="{46A67DEF-626E-4CC2-91DF-509DC8170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2553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7" name="Oval 1003">
              <a:extLst>
                <a:ext uri="{FF2B5EF4-FFF2-40B4-BE49-F238E27FC236}">
                  <a16:creationId xmlns:a16="http://schemas.microsoft.com/office/drawing/2014/main" id="{02B70AE6-4FF3-4349-ADCD-382C5F4F1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0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8" name="Oval 1004">
              <a:extLst>
                <a:ext uri="{FF2B5EF4-FFF2-40B4-BE49-F238E27FC236}">
                  <a16:creationId xmlns:a16="http://schemas.microsoft.com/office/drawing/2014/main" id="{24E0761C-7D96-469B-A805-96FA38DF5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88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9" name="Oval 1005">
              <a:extLst>
                <a:ext uri="{FF2B5EF4-FFF2-40B4-BE49-F238E27FC236}">
                  <a16:creationId xmlns:a16="http://schemas.microsoft.com/office/drawing/2014/main" id="{3727703C-5441-409E-BE56-36A960DAD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142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0" name="Oval 1006">
              <a:extLst>
                <a:ext uri="{FF2B5EF4-FFF2-40B4-BE49-F238E27FC236}">
                  <a16:creationId xmlns:a16="http://schemas.microsoft.com/office/drawing/2014/main" id="{2BECB1FE-5BBD-4AA2-AACE-AB0466F5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1845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1" name="Oval 1007">
              <a:extLst>
                <a:ext uri="{FF2B5EF4-FFF2-40B4-BE49-F238E27FC236}">
                  <a16:creationId xmlns:a16="http://schemas.microsoft.com/office/drawing/2014/main" id="{E342B214-F3BF-4D9E-BAC6-5E50C8F4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73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2" name="Oval 1008">
              <a:extLst>
                <a:ext uri="{FF2B5EF4-FFF2-40B4-BE49-F238E27FC236}">
                  <a16:creationId xmlns:a16="http://schemas.microsoft.com/office/drawing/2014/main" id="{535AC742-C06E-4CBB-A52D-607322E0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11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3" name="Oval 1009">
              <a:extLst>
                <a:ext uri="{FF2B5EF4-FFF2-40B4-BE49-F238E27FC236}">
                  <a16:creationId xmlns:a16="http://schemas.microsoft.com/office/drawing/2014/main" id="{C3DDAB2E-7BC0-4B23-835C-AA6EF1DBC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295"/>
              <a:ext cx="30" cy="3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4" name="Oval 1010">
              <a:extLst>
                <a:ext uri="{FF2B5EF4-FFF2-40B4-BE49-F238E27FC236}">
                  <a16:creationId xmlns:a16="http://schemas.microsoft.com/office/drawing/2014/main" id="{E2744620-8918-46F8-8239-AB7801FC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061"/>
              <a:ext cx="30" cy="3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6" name="Oval 1012">
            <a:extLst>
              <a:ext uri="{FF2B5EF4-FFF2-40B4-BE49-F238E27FC236}">
                <a16:creationId xmlns:a16="http://schemas.microsoft.com/office/drawing/2014/main" id="{D1F00F72-399D-4332-A5FB-6185C80A2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176" y="38242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37" name="Oval 1013">
            <a:extLst>
              <a:ext uri="{FF2B5EF4-FFF2-40B4-BE49-F238E27FC236}">
                <a16:creationId xmlns:a16="http://schemas.microsoft.com/office/drawing/2014/main" id="{38B57914-843C-4405-9FC3-178AD11B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6" y="26431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38" name="Oval 1014">
            <a:extLst>
              <a:ext uri="{FF2B5EF4-FFF2-40B4-BE49-F238E27FC236}">
                <a16:creationId xmlns:a16="http://schemas.microsoft.com/office/drawing/2014/main" id="{CEEA3010-291D-4603-ABEF-DA9722428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6" y="28527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39" name="Oval 1015">
            <a:extLst>
              <a:ext uri="{FF2B5EF4-FFF2-40B4-BE49-F238E27FC236}">
                <a16:creationId xmlns:a16="http://schemas.microsoft.com/office/drawing/2014/main" id="{A2BA96C0-3F68-41B0-AA07-55933A239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1" y="27384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0" name="Oval 1016">
            <a:extLst>
              <a:ext uri="{FF2B5EF4-FFF2-40B4-BE49-F238E27FC236}">
                <a16:creationId xmlns:a16="http://schemas.microsoft.com/office/drawing/2014/main" id="{360DC6EF-BC10-485C-843B-191072016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1" y="25669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1" name="Oval 1017">
            <a:extLst>
              <a:ext uri="{FF2B5EF4-FFF2-40B4-BE49-F238E27FC236}">
                <a16:creationId xmlns:a16="http://schemas.microsoft.com/office/drawing/2014/main" id="{59935521-3DFD-49B6-AEE0-F2F32D42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1" y="33670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2" name="Oval 1018">
            <a:extLst>
              <a:ext uri="{FF2B5EF4-FFF2-40B4-BE49-F238E27FC236}">
                <a16:creationId xmlns:a16="http://schemas.microsoft.com/office/drawing/2014/main" id="{244B6104-E415-4B13-B35B-385BC203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6433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3" name="Oval 1019">
            <a:extLst>
              <a:ext uri="{FF2B5EF4-FFF2-40B4-BE49-F238E27FC236}">
                <a16:creationId xmlns:a16="http://schemas.microsoft.com/office/drawing/2014/main" id="{6D9F3405-7340-46AC-86E2-DEC95477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29956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4" name="Oval 1020">
            <a:extLst>
              <a:ext uri="{FF2B5EF4-FFF2-40B4-BE49-F238E27FC236}">
                <a16:creationId xmlns:a16="http://schemas.microsoft.com/office/drawing/2014/main" id="{DA150D74-1914-44AB-9714-02C2D1180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6" y="26336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5" name="Oval 1021">
            <a:extLst>
              <a:ext uri="{FF2B5EF4-FFF2-40B4-BE49-F238E27FC236}">
                <a16:creationId xmlns:a16="http://schemas.microsoft.com/office/drawing/2014/main" id="{38CC7A25-E560-4574-B0C1-0CC57D19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1" y="28051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6" name="Oval 1022">
            <a:extLst>
              <a:ext uri="{FF2B5EF4-FFF2-40B4-BE49-F238E27FC236}">
                <a16:creationId xmlns:a16="http://schemas.microsoft.com/office/drawing/2014/main" id="{DEBA4306-6467-4E02-8F58-E1ADD38E9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6" y="27479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7" name="Oval 1023">
            <a:extLst>
              <a:ext uri="{FF2B5EF4-FFF2-40B4-BE49-F238E27FC236}">
                <a16:creationId xmlns:a16="http://schemas.microsoft.com/office/drawing/2014/main" id="{CA02A89F-D2CB-4B05-B645-CFF8AAEDD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6" y="24241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8" name="Oval 1024">
            <a:extLst>
              <a:ext uri="{FF2B5EF4-FFF2-40B4-BE49-F238E27FC236}">
                <a16:creationId xmlns:a16="http://schemas.microsoft.com/office/drawing/2014/main" id="{9C191A12-F4F8-4D8E-AA2E-F42C2071F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1" y="31289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49" name="Oval 1025">
            <a:extLst>
              <a:ext uri="{FF2B5EF4-FFF2-40B4-BE49-F238E27FC236}">
                <a16:creationId xmlns:a16="http://schemas.microsoft.com/office/drawing/2014/main" id="{18DCC9B9-6CDB-4360-9084-7A0D170C1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776" y="25955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0" name="Oval 1026">
            <a:extLst>
              <a:ext uri="{FF2B5EF4-FFF2-40B4-BE49-F238E27FC236}">
                <a16:creationId xmlns:a16="http://schemas.microsoft.com/office/drawing/2014/main" id="{BFC97A30-1AFF-48C6-9366-97FC9C87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6" y="33099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1" name="Oval 1027">
            <a:extLst>
              <a:ext uri="{FF2B5EF4-FFF2-40B4-BE49-F238E27FC236}">
                <a16:creationId xmlns:a16="http://schemas.microsoft.com/office/drawing/2014/main" id="{6E02F823-E0B9-4160-9920-29705574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1" y="28432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2" name="Oval 1028">
            <a:extLst>
              <a:ext uri="{FF2B5EF4-FFF2-40B4-BE49-F238E27FC236}">
                <a16:creationId xmlns:a16="http://schemas.microsoft.com/office/drawing/2014/main" id="{B1B25ECB-7397-4D04-A2C1-1A93A8D33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1" y="41290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3" name="Oval 1029">
            <a:extLst>
              <a:ext uri="{FF2B5EF4-FFF2-40B4-BE49-F238E27FC236}">
                <a16:creationId xmlns:a16="http://schemas.microsoft.com/office/drawing/2014/main" id="{F6BE6D60-1AD4-4A65-968F-76E007DE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1" y="24050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4" name="Oval 1030">
            <a:extLst>
              <a:ext uri="{FF2B5EF4-FFF2-40B4-BE49-F238E27FC236}">
                <a16:creationId xmlns:a16="http://schemas.microsoft.com/office/drawing/2014/main" id="{4975DE4C-1796-43F5-AC68-8EB04ADB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1" y="43481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5" name="Oval 1031">
            <a:extLst>
              <a:ext uri="{FF2B5EF4-FFF2-40B4-BE49-F238E27FC236}">
                <a16:creationId xmlns:a16="http://schemas.microsoft.com/office/drawing/2014/main" id="{AD83B614-78AC-4212-BFD1-FB71FB61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1" y="31861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6" name="Oval 1032">
            <a:extLst>
              <a:ext uri="{FF2B5EF4-FFF2-40B4-BE49-F238E27FC236}">
                <a16:creationId xmlns:a16="http://schemas.microsoft.com/office/drawing/2014/main" id="{BE18647D-D69C-4668-828C-D928CD34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1" y="35099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7" name="Oval 1033">
            <a:extLst>
              <a:ext uri="{FF2B5EF4-FFF2-40B4-BE49-F238E27FC236}">
                <a16:creationId xmlns:a16="http://schemas.microsoft.com/office/drawing/2014/main" id="{2D2D6ABD-8D7D-4C63-842E-F937E1496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1" y="39862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8" name="Oval 1034">
            <a:extLst>
              <a:ext uri="{FF2B5EF4-FFF2-40B4-BE49-F238E27FC236}">
                <a16:creationId xmlns:a16="http://schemas.microsoft.com/office/drawing/2014/main" id="{D2767062-66A6-4AF2-AC1B-CDCDEE6F3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6" y="31099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59" name="Oval 1035">
            <a:extLst>
              <a:ext uri="{FF2B5EF4-FFF2-40B4-BE49-F238E27FC236}">
                <a16:creationId xmlns:a16="http://schemas.microsoft.com/office/drawing/2014/main" id="{7CE35489-38C0-46B6-B99B-3EA70F6F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6" y="31099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0" name="Oval 1036">
            <a:extLst>
              <a:ext uri="{FF2B5EF4-FFF2-40B4-BE49-F238E27FC236}">
                <a16:creationId xmlns:a16="http://schemas.microsoft.com/office/drawing/2014/main" id="{F31FE58A-0875-4173-8AA0-5C5B7F11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1" y="24812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1" name="Oval 1037">
            <a:extLst>
              <a:ext uri="{FF2B5EF4-FFF2-40B4-BE49-F238E27FC236}">
                <a16:creationId xmlns:a16="http://schemas.microsoft.com/office/drawing/2014/main" id="{89D42B27-E9B8-487F-9855-B918A8DF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32242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2" name="Oval 1038">
            <a:extLst>
              <a:ext uri="{FF2B5EF4-FFF2-40B4-BE49-F238E27FC236}">
                <a16:creationId xmlns:a16="http://schemas.microsoft.com/office/drawing/2014/main" id="{09054CD7-ADDD-4697-AB72-BDBF7EB64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1" y="29670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3" name="Oval 1039">
            <a:extLst>
              <a:ext uri="{FF2B5EF4-FFF2-40B4-BE49-F238E27FC236}">
                <a16:creationId xmlns:a16="http://schemas.microsoft.com/office/drawing/2014/main" id="{D216DF29-9DD4-4DF8-A9FA-A134FDA1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1" y="31670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4" name="Oval 1040">
            <a:extLst>
              <a:ext uri="{FF2B5EF4-FFF2-40B4-BE49-F238E27FC236}">
                <a16:creationId xmlns:a16="http://schemas.microsoft.com/office/drawing/2014/main" id="{6EC0405C-D1A6-49EE-BA1D-561272C5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1" y="24431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5" name="Oval 1041">
            <a:extLst>
              <a:ext uri="{FF2B5EF4-FFF2-40B4-BE49-F238E27FC236}">
                <a16:creationId xmlns:a16="http://schemas.microsoft.com/office/drawing/2014/main" id="{A9AC880C-1B9B-4E40-9840-66402DA8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1" y="26431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6" name="Oval 1042">
            <a:extLst>
              <a:ext uri="{FF2B5EF4-FFF2-40B4-BE49-F238E27FC236}">
                <a16:creationId xmlns:a16="http://schemas.microsoft.com/office/drawing/2014/main" id="{39B6F990-BF21-4A50-AD1A-79CF2CD3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6" y="33004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7" name="Oval 1043">
            <a:extLst>
              <a:ext uri="{FF2B5EF4-FFF2-40B4-BE49-F238E27FC236}">
                <a16:creationId xmlns:a16="http://schemas.microsoft.com/office/drawing/2014/main" id="{4684FEEA-2789-47CE-B9C0-EC09FA13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32337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8" name="Oval 1044">
            <a:extLst>
              <a:ext uri="{FF2B5EF4-FFF2-40B4-BE49-F238E27FC236}">
                <a16:creationId xmlns:a16="http://schemas.microsoft.com/office/drawing/2014/main" id="{DAE58E9E-5D2E-4823-B406-0F6616D5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22621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9" name="Oval 1045">
            <a:extLst>
              <a:ext uri="{FF2B5EF4-FFF2-40B4-BE49-F238E27FC236}">
                <a16:creationId xmlns:a16="http://schemas.microsoft.com/office/drawing/2014/main" id="{BF4E1F72-A87E-48B1-926B-77D6CC46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34432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0" name="Oval 1046">
            <a:extLst>
              <a:ext uri="{FF2B5EF4-FFF2-40B4-BE49-F238E27FC236}">
                <a16:creationId xmlns:a16="http://schemas.microsoft.com/office/drawing/2014/main" id="{FFDC7C38-8D1E-42CB-B6A9-01EDEDF1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6" y="28051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1" name="Oval 1047">
            <a:extLst>
              <a:ext uri="{FF2B5EF4-FFF2-40B4-BE49-F238E27FC236}">
                <a16:creationId xmlns:a16="http://schemas.microsoft.com/office/drawing/2014/main" id="{DBE8AE39-7F36-49AA-9632-84E24839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1" y="38242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2" name="Oval 1048">
            <a:extLst>
              <a:ext uri="{FF2B5EF4-FFF2-40B4-BE49-F238E27FC236}">
                <a16:creationId xmlns:a16="http://schemas.microsoft.com/office/drawing/2014/main" id="{0AD78CF0-3FA5-4347-BFB4-072995D5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1" y="37480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3" name="Oval 1049">
            <a:extLst>
              <a:ext uri="{FF2B5EF4-FFF2-40B4-BE49-F238E27FC236}">
                <a16:creationId xmlns:a16="http://schemas.microsoft.com/office/drawing/2014/main" id="{89964334-7F74-4019-9C8B-4CEF5977B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1" y="27955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4" name="Oval 1050">
            <a:extLst>
              <a:ext uri="{FF2B5EF4-FFF2-40B4-BE49-F238E27FC236}">
                <a16:creationId xmlns:a16="http://schemas.microsoft.com/office/drawing/2014/main" id="{05DA2F99-420E-4754-A3D4-D4D7D6EF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176" y="29289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5" name="Oval 1051">
            <a:extLst>
              <a:ext uri="{FF2B5EF4-FFF2-40B4-BE49-F238E27FC236}">
                <a16:creationId xmlns:a16="http://schemas.microsoft.com/office/drawing/2014/main" id="{2772E0BC-84B2-4176-B891-DDE5E8878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26812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6" name="Oval 1052">
            <a:extLst>
              <a:ext uri="{FF2B5EF4-FFF2-40B4-BE49-F238E27FC236}">
                <a16:creationId xmlns:a16="http://schemas.microsoft.com/office/drawing/2014/main" id="{A2C4186A-D8D5-47BE-80C0-FFBFBB718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6" y="36718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7" name="Oval 1053">
            <a:extLst>
              <a:ext uri="{FF2B5EF4-FFF2-40B4-BE49-F238E27FC236}">
                <a16:creationId xmlns:a16="http://schemas.microsoft.com/office/drawing/2014/main" id="{EB315B2A-4B45-4DB2-BA0E-1F55FCE3D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27098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8" name="Oval 1054">
            <a:extLst>
              <a:ext uri="{FF2B5EF4-FFF2-40B4-BE49-F238E27FC236}">
                <a16:creationId xmlns:a16="http://schemas.microsoft.com/office/drawing/2014/main" id="{A315C1BC-7CCA-45DA-A192-E1D4952B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6" y="32051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79" name="Oval 1055">
            <a:extLst>
              <a:ext uri="{FF2B5EF4-FFF2-40B4-BE49-F238E27FC236}">
                <a16:creationId xmlns:a16="http://schemas.microsoft.com/office/drawing/2014/main" id="{E1CD186C-C4B1-4E6E-9119-3304535F8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33289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0" name="Oval 1056">
            <a:extLst>
              <a:ext uri="{FF2B5EF4-FFF2-40B4-BE49-F238E27FC236}">
                <a16:creationId xmlns:a16="http://schemas.microsoft.com/office/drawing/2014/main" id="{CEBBF2A7-84E5-4FEC-9CF5-D1DD5E36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6" y="23193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1" name="Oval 1057">
            <a:extLst>
              <a:ext uri="{FF2B5EF4-FFF2-40B4-BE49-F238E27FC236}">
                <a16:creationId xmlns:a16="http://schemas.microsoft.com/office/drawing/2014/main" id="{DB8386E6-7889-4ECA-A7D6-18662D27E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1" y="24622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2" name="Oval 1058">
            <a:extLst>
              <a:ext uri="{FF2B5EF4-FFF2-40B4-BE49-F238E27FC236}">
                <a16:creationId xmlns:a16="http://schemas.microsoft.com/office/drawing/2014/main" id="{8D593A7B-FE6E-4A7F-AF70-57411D529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6" y="46243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3" name="Oval 1059">
            <a:extLst>
              <a:ext uri="{FF2B5EF4-FFF2-40B4-BE49-F238E27FC236}">
                <a16:creationId xmlns:a16="http://schemas.microsoft.com/office/drawing/2014/main" id="{21D9BF26-FF09-42A1-BAE4-9022D6A22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6" y="31003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4" name="Oval 1060">
            <a:extLst>
              <a:ext uri="{FF2B5EF4-FFF2-40B4-BE49-F238E27FC236}">
                <a16:creationId xmlns:a16="http://schemas.microsoft.com/office/drawing/2014/main" id="{CECF346C-440C-468D-A33D-050F9E3A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1" y="38052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5" name="Oval 1061">
            <a:extLst>
              <a:ext uri="{FF2B5EF4-FFF2-40B4-BE49-F238E27FC236}">
                <a16:creationId xmlns:a16="http://schemas.microsoft.com/office/drawing/2014/main" id="{4471031A-2706-4C2B-8A94-2FAE216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6" y="348138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6" name="Oval 1062">
            <a:extLst>
              <a:ext uri="{FF2B5EF4-FFF2-40B4-BE49-F238E27FC236}">
                <a16:creationId xmlns:a16="http://schemas.microsoft.com/office/drawing/2014/main" id="{FBECA85C-9D37-4660-8F63-6B205AFBA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1" y="36814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7" name="Oval 1063">
            <a:extLst>
              <a:ext uri="{FF2B5EF4-FFF2-40B4-BE49-F238E27FC236}">
                <a16:creationId xmlns:a16="http://schemas.microsoft.com/office/drawing/2014/main" id="{9157FB6E-5506-4E5A-85A5-1B4DA18C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6" y="23574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8" name="Oval 1064">
            <a:extLst>
              <a:ext uri="{FF2B5EF4-FFF2-40B4-BE49-F238E27FC236}">
                <a16:creationId xmlns:a16="http://schemas.microsoft.com/office/drawing/2014/main" id="{B787ABE7-0894-4F70-A97E-E0F1E7A1D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1" y="25765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89" name="Oval 1065">
            <a:extLst>
              <a:ext uri="{FF2B5EF4-FFF2-40B4-BE49-F238E27FC236}">
                <a16:creationId xmlns:a16="http://schemas.microsoft.com/office/drawing/2014/main" id="{7E7C8F26-46B8-4AD3-966F-BA9CC9F7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1" y="29765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0" name="Oval 1066">
            <a:extLst>
              <a:ext uri="{FF2B5EF4-FFF2-40B4-BE49-F238E27FC236}">
                <a16:creationId xmlns:a16="http://schemas.microsoft.com/office/drawing/2014/main" id="{3F4CB307-3704-4295-99C9-70440D582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6" y="28908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1" name="Oval 1067">
            <a:extLst>
              <a:ext uri="{FF2B5EF4-FFF2-40B4-BE49-F238E27FC236}">
                <a16:creationId xmlns:a16="http://schemas.microsoft.com/office/drawing/2014/main" id="{B2DDC137-1DCB-4C86-9ACF-20642197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1" y="30337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2" name="Oval 1068">
            <a:extLst>
              <a:ext uri="{FF2B5EF4-FFF2-40B4-BE49-F238E27FC236}">
                <a16:creationId xmlns:a16="http://schemas.microsoft.com/office/drawing/2014/main" id="{D9341B30-83C5-410F-AC61-88D225AA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6" y="29003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3" name="Oval 1069">
            <a:extLst>
              <a:ext uri="{FF2B5EF4-FFF2-40B4-BE49-F238E27FC236}">
                <a16:creationId xmlns:a16="http://schemas.microsoft.com/office/drawing/2014/main" id="{71070E80-A65B-44A0-ACDD-C1BA45C7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6" y="31575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4" name="Oval 1070">
            <a:extLst>
              <a:ext uri="{FF2B5EF4-FFF2-40B4-BE49-F238E27FC236}">
                <a16:creationId xmlns:a16="http://schemas.microsoft.com/office/drawing/2014/main" id="{1ADBB71F-6F32-42E1-96CF-A79297E6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1" y="340518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5" name="Oval 1071">
            <a:extLst>
              <a:ext uri="{FF2B5EF4-FFF2-40B4-BE49-F238E27FC236}">
                <a16:creationId xmlns:a16="http://schemas.microsoft.com/office/drawing/2014/main" id="{85644456-D575-428C-99E5-B42105B5F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1" y="30051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6" name="Oval 1072">
            <a:extLst>
              <a:ext uri="{FF2B5EF4-FFF2-40B4-BE49-F238E27FC236}">
                <a16:creationId xmlns:a16="http://schemas.microsoft.com/office/drawing/2014/main" id="{89B9871E-8A9D-4F4A-87BC-BEBD32371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6" y="349091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7" name="Oval 1073">
            <a:extLst>
              <a:ext uri="{FF2B5EF4-FFF2-40B4-BE49-F238E27FC236}">
                <a16:creationId xmlns:a16="http://schemas.microsoft.com/office/drawing/2014/main" id="{C00120CC-2967-4C41-956F-673D7DF3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1" y="35385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8" name="Oval 1074">
            <a:extLst>
              <a:ext uri="{FF2B5EF4-FFF2-40B4-BE49-F238E27FC236}">
                <a16:creationId xmlns:a16="http://schemas.microsoft.com/office/drawing/2014/main" id="{0F37FE7C-24A7-4856-B753-587DC993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1" y="34623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99" name="Oval 1075">
            <a:extLst>
              <a:ext uri="{FF2B5EF4-FFF2-40B4-BE49-F238E27FC236}">
                <a16:creationId xmlns:a16="http://schemas.microsoft.com/office/drawing/2014/main" id="{4915EB05-0983-4C65-8437-D524C4E1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1" y="3357564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00" name="Oval 1076">
            <a:extLst>
              <a:ext uri="{FF2B5EF4-FFF2-40B4-BE49-F238E27FC236}">
                <a16:creationId xmlns:a16="http://schemas.microsoft.com/office/drawing/2014/main" id="{DF00D69E-53AC-4468-B427-4883EF3D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6" y="33004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01" name="Oval 1077">
            <a:extLst>
              <a:ext uri="{FF2B5EF4-FFF2-40B4-BE49-F238E27FC236}">
                <a16:creationId xmlns:a16="http://schemas.microsoft.com/office/drawing/2014/main" id="{AA798906-297D-48FA-BD8A-2718863D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1" y="1824039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02" name="Oval 1078">
            <a:extLst>
              <a:ext uri="{FF2B5EF4-FFF2-40B4-BE49-F238E27FC236}">
                <a16:creationId xmlns:a16="http://schemas.microsoft.com/office/drawing/2014/main" id="{D88EAB89-116C-45A1-B9AF-D44F0D2A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1" y="402431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03" name="Oval 1079">
            <a:extLst>
              <a:ext uri="{FF2B5EF4-FFF2-40B4-BE49-F238E27FC236}">
                <a16:creationId xmlns:a16="http://schemas.microsoft.com/office/drawing/2014/main" id="{CBB6F508-1883-4586-A3FA-40B8015E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6" y="3929064"/>
            <a:ext cx="47625" cy="476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04" name="Oval 1080">
            <a:extLst>
              <a:ext uri="{FF2B5EF4-FFF2-40B4-BE49-F238E27FC236}">
                <a16:creationId xmlns:a16="http://schemas.microsoft.com/office/drawing/2014/main" id="{7FD4A551-98E5-4C2F-BA47-5F3A4FB62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1" y="3157539"/>
            <a:ext cx="47625" cy="47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163CF0B-1430-49F2-BADC-C563E5EBC1F9}"/>
              </a:ext>
            </a:extLst>
          </p:cNvPr>
          <p:cNvSpPr/>
          <p:nvPr/>
        </p:nvSpPr>
        <p:spPr>
          <a:xfrm>
            <a:off x="1524000" y="4038600"/>
            <a:ext cx="1981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This plot is F1 </a:t>
            </a:r>
            <a:r>
              <a:rPr lang="en-US" kern="0" dirty="0" err="1">
                <a:solidFill>
                  <a:sysClr val="windowText" lastClr="000000"/>
                </a:solidFill>
              </a:rPr>
              <a:t>vs</a:t>
            </a:r>
            <a:r>
              <a:rPr lang="en-US" kern="0" dirty="0">
                <a:solidFill>
                  <a:sysClr val="windowText" lastClr="000000"/>
                </a:solidFill>
              </a:rPr>
              <a:t> F2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A563F0C0-940C-4AC3-96E8-8C27D79265B3}"/>
              </a:ext>
            </a:extLst>
          </p:cNvPr>
          <p:cNvSpPr/>
          <p:nvPr/>
        </p:nvSpPr>
        <p:spPr>
          <a:xfrm>
            <a:off x="6400800" y="5842000"/>
            <a:ext cx="48006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Class     </a:t>
            </a:r>
            <a:r>
              <a:rPr lang="pt-BR" b="1" kern="0" dirty="0">
                <a:solidFill>
                  <a:sysClr val="windowText" lastClr="000000"/>
                </a:solidFill>
              </a:rPr>
              <a:t>F1            F2            F3          F4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0000FF"/>
                </a:solidFill>
              </a:rPr>
              <a:t>0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1.4371</a:t>
            </a:r>
            <a:r>
              <a:rPr lang="pt-BR" kern="0" dirty="0">
                <a:solidFill>
                  <a:sysClr val="windowText" lastClr="000000"/>
                </a:solidFill>
              </a:rPr>
              <a:t>    0.4416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0.8416</a:t>
            </a:r>
            <a:r>
              <a:rPr lang="pt-BR" kern="0" dirty="0">
                <a:solidFill>
                  <a:sysClr val="windowText" lastClr="000000"/>
                </a:solidFill>
              </a:rPr>
              <a:t>    -0.6591 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0.0276</a:t>
            </a:r>
            <a:r>
              <a:rPr lang="pt-BR" kern="0" dirty="0">
                <a:solidFill>
                  <a:sysClr val="windowText" lastClr="000000"/>
                </a:solidFill>
              </a:rPr>
              <a:t>   -0.8036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0.2391</a:t>
            </a:r>
            <a:r>
              <a:rPr lang="pt-BR" kern="0" dirty="0">
                <a:solidFill>
                  <a:sysClr val="windowText" lastClr="000000"/>
                </a:solidFill>
              </a:rPr>
              <a:t>     0.7431</a:t>
            </a:r>
          </a:p>
          <a:p>
            <a:pPr algn="ctr">
              <a:defRPr/>
            </a:pP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rgbClr val="FF0000"/>
                </a:solidFill>
              </a:rPr>
              <a:t>1</a:t>
            </a:r>
            <a:r>
              <a:rPr lang="pt-BR" kern="0" dirty="0">
                <a:solidFill>
                  <a:sysClr val="windowText" lastClr="000000"/>
                </a:solidFill>
              </a:rPr>
              <a:t>    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0.9239</a:t>
            </a:r>
            <a:r>
              <a:rPr lang="pt-BR" kern="0" dirty="0">
                <a:solidFill>
                  <a:sysClr val="windowText" lastClr="000000"/>
                </a:solidFill>
              </a:rPr>
              <a:t>    0.2876   -</a:t>
            </a:r>
            <a:r>
              <a:rPr lang="pt-BR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0.7893</a:t>
            </a:r>
            <a:r>
              <a:rPr lang="pt-BR" kern="0" dirty="0">
                <a:solidFill>
                  <a:sysClr val="windowText" lastClr="000000"/>
                </a:solidFill>
              </a:rPr>
              <a:t>    -0.1294    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7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5931</Words>
  <Application>Microsoft Office PowerPoint</Application>
  <PresentationFormat>Widescreen</PresentationFormat>
  <Paragraphs>1182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Project 2 Feature Selection with Nearest Neighbor  </vt:lpstr>
      <vt:lpstr>PowerPoint Presentation</vt:lpstr>
      <vt:lpstr>PowerPoint Presentation</vt:lpstr>
      <vt:lpstr>PowerPoint Presentation</vt:lpstr>
      <vt:lpstr>Feature Selection Classification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II briefing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</vt:lpstr>
      <vt:lpstr>PowerPoint Presentation</vt:lpstr>
      <vt:lpstr>Predictive Accuracy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Feature Selection with Nearest Neighbor  </dc:title>
  <dc:creator>Eamonn Keogh</dc:creator>
  <cp:lastModifiedBy>Eamonn Keogh</cp:lastModifiedBy>
  <cp:revision>5</cp:revision>
  <dcterms:created xsi:type="dcterms:W3CDTF">2021-11-12T19:08:00Z</dcterms:created>
  <dcterms:modified xsi:type="dcterms:W3CDTF">2021-11-13T00:02:01Z</dcterms:modified>
</cp:coreProperties>
</file>