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0E4C8-B7F1-4643-945F-BBB532F33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F02EC-220F-4D46-BABF-C68E2D512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67548-280A-104C-A9AB-7E849B902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245AE-AB82-2040-8CB0-65FCCA51DDF0}" type="datetimeFigureOut">
              <a:rPr lang="en-BE" smtClean="0"/>
              <a:t>27/07/2021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6C1BF-2C65-DF49-BC7B-07C9A8CA4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92892-4FE3-CC45-8616-12B2925A6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00E5-7236-F543-8108-89FE8516AD7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1580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2F836-89E1-9146-AA15-9FF5CB512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F3C29-4EDC-0D43-BC5A-C8EEBC617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BD391-09CA-A348-AFFD-4EB0AA8CD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245AE-AB82-2040-8CB0-65FCCA51DDF0}" type="datetimeFigureOut">
              <a:rPr lang="en-BE" smtClean="0"/>
              <a:t>27/07/2021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C86D2-031E-D04F-9E02-56BC743FA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CE017-1AF7-214C-9093-37F35B55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00E5-7236-F543-8108-89FE8516AD7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6121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EBBA83-801E-5B4C-92F3-D7A804F4C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9B843-0210-F343-A1CD-FBFFB1D0D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A97DB-F9B8-924F-994E-D33C2F49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245AE-AB82-2040-8CB0-65FCCA51DDF0}" type="datetimeFigureOut">
              <a:rPr lang="en-BE" smtClean="0"/>
              <a:t>27/07/2021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FAE8B-6FFB-464C-A232-E3C38AC0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E8B67-ED0D-D941-9B97-6AB8338A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00E5-7236-F543-8108-89FE8516AD7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6583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C53E-FA54-CA4A-82AD-6C958207F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FBFCA-430B-AE42-8211-FDC2D82B4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20981-DDBA-684A-8CB1-5F315BA3E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245AE-AB82-2040-8CB0-65FCCA51DDF0}" type="datetimeFigureOut">
              <a:rPr lang="en-BE" smtClean="0"/>
              <a:t>27/07/2021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51682-155F-C940-A43D-9D857AF4D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EB380-D75A-D643-A6C8-C431CE5F7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00E5-7236-F543-8108-89FE8516AD7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64945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CA372-EB9F-7341-9F40-10F44BCAA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EDDBC-E209-DD48-B577-AAD2C66B4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79EF4-B44D-4D44-BEDD-A55944542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245AE-AB82-2040-8CB0-65FCCA51DDF0}" type="datetimeFigureOut">
              <a:rPr lang="en-BE" smtClean="0"/>
              <a:t>27/07/2021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EDB3E-7A9A-CA4F-8414-F0B28D4B9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06899-1869-7440-9068-DA2504D8F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00E5-7236-F543-8108-89FE8516AD7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3482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ABB4B-D07E-024F-AF13-6BF9CFF55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F99BF-ECD5-AA4E-827E-AA54D367C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F5476-C835-6C4B-95D2-119C245C8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88321-F12C-D24E-9BC4-CC10A6150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245AE-AB82-2040-8CB0-65FCCA51DDF0}" type="datetimeFigureOut">
              <a:rPr lang="en-BE" smtClean="0"/>
              <a:t>27/07/2021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BD1C9-D59D-2D48-8ADF-1FAFA97F2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AB47F-3621-CF4A-8BD4-3DCE4756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00E5-7236-F543-8108-89FE8516AD7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8408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14412-C041-1749-9505-8BCD68B9B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C63CF-AF3B-E54E-8FAA-308B5BD15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09DB6-AC70-6D4B-9173-1910254B5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FA6F8-B987-A148-98AA-E62FB4C77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1BA368-711A-FB4D-92D5-2D0D96F00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ED82E3-A268-4A48-A937-763944B9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245AE-AB82-2040-8CB0-65FCCA51DDF0}" type="datetimeFigureOut">
              <a:rPr lang="en-BE" smtClean="0"/>
              <a:t>27/07/2021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0207A8-47F0-684F-B7A7-B6D8BF449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B74B73-B676-C94E-922F-EE2F3DCA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00E5-7236-F543-8108-89FE8516AD7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5331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001D4-7968-204C-A144-159814D7E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B7B945-0DB8-C244-85DA-1C1389633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245AE-AB82-2040-8CB0-65FCCA51DDF0}" type="datetimeFigureOut">
              <a:rPr lang="en-BE" smtClean="0"/>
              <a:t>27/07/2021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64334F-A088-0945-90D9-4A7CE87F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7C6CE9-3807-F945-81DF-66D10527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00E5-7236-F543-8108-89FE8516AD7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7040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8331B-FE5C-9A40-8075-F90F50570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245AE-AB82-2040-8CB0-65FCCA51DDF0}" type="datetimeFigureOut">
              <a:rPr lang="en-BE" smtClean="0"/>
              <a:t>27/07/2021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453790-73FB-1E4D-A10F-38B4D94B0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DB3B5-1F30-254B-ACD3-B9492D4B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00E5-7236-F543-8108-89FE8516AD7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1669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F0F1D-EF7E-E448-A5DE-6EE10E863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C23A3-0131-994B-9B4D-539B17B9F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C848E-76E6-A544-9E8A-84781D96D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4BE74-0D75-C144-AE99-4F6FCE54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245AE-AB82-2040-8CB0-65FCCA51DDF0}" type="datetimeFigureOut">
              <a:rPr lang="en-BE" smtClean="0"/>
              <a:t>27/07/2021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E87CF-50C1-5E4A-8C6E-6A949F0B1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713CA-1766-5749-846A-47A5E30C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00E5-7236-F543-8108-89FE8516AD7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5464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29283-185A-1E45-93D6-DA9855E9A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FFAD70-C80D-1745-9C8D-4AD562D4E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5C070-DF06-5D45-96AA-8C8B91EF5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D7279-D1E1-6141-95EA-8F4050A7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245AE-AB82-2040-8CB0-65FCCA51DDF0}" type="datetimeFigureOut">
              <a:rPr lang="en-BE" smtClean="0"/>
              <a:t>27/07/2021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2624C-917C-1143-B934-DA7CD8EE3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73E84-6C3C-4546-892B-E158C091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00E5-7236-F543-8108-89FE8516AD7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0895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44814-57DA-814D-90C9-2F1E99C39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875D3-9B89-6344-8F33-36D6F0B10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E1BF8-C456-8C45-9745-2DB4C550C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245AE-AB82-2040-8CB0-65FCCA51DDF0}" type="datetimeFigureOut">
              <a:rPr lang="en-BE" smtClean="0"/>
              <a:t>27/07/2021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1DA4D-A87B-E04B-99F8-E3461BEB0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8D77C-CD67-7044-976C-A9A7DE40B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A00E5-7236-F543-8108-89FE8516AD7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0851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D53EC3-41B4-4D4A-9ECB-C28D2E2DD10D}"/>
              </a:ext>
            </a:extLst>
          </p:cNvPr>
          <p:cNvSpPr txBox="1"/>
          <p:nvPr/>
        </p:nvSpPr>
        <p:spPr>
          <a:xfrm>
            <a:off x="1" y="11912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Systematic Literature Review on Microservices: Challenges and Technologies</a:t>
            </a:r>
          </a:p>
          <a:p>
            <a:pPr algn="ctr"/>
            <a:endParaRPr lang="en-B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5749B8-36C4-5B45-BE58-3DF6C2167F3E}"/>
              </a:ext>
            </a:extLst>
          </p:cNvPr>
          <p:cNvSpPr txBox="1"/>
          <p:nvPr/>
        </p:nvSpPr>
        <p:spPr>
          <a:xfrm>
            <a:off x="278803" y="4523008"/>
            <a:ext cx="58168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Authors</a:t>
            </a:r>
          </a:p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Keerthana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Sanala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Prakash 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Henrique Rocha*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Marco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Túlio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Valente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Serge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Demeyer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Anthony Cleve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62F9332A-E137-464E-8705-C568A7891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20" y="1777886"/>
            <a:ext cx="1152101" cy="14773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B81A17-61CC-9942-BDF3-ED9DBB715B2F}"/>
              </a:ext>
            </a:extLst>
          </p:cNvPr>
          <p:cNvSpPr txBox="1"/>
          <p:nvPr/>
        </p:nvSpPr>
        <p:spPr>
          <a:xfrm>
            <a:off x="633547" y="3296437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dirty="0"/>
              <a:t>60 Scientific</a:t>
            </a:r>
          </a:p>
          <a:p>
            <a:pPr algn="ctr"/>
            <a:r>
              <a:rPr lang="en-BE" dirty="0"/>
              <a:t>Papers</a:t>
            </a:r>
          </a:p>
        </p:txBody>
      </p: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EC52C92C-AC79-A649-8763-FB69CFED0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715" y="1974973"/>
            <a:ext cx="2213429" cy="11067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A77929-99F2-8845-9104-B7315F0B758F}"/>
              </a:ext>
            </a:extLst>
          </p:cNvPr>
          <p:cNvSpPr txBox="1"/>
          <p:nvPr/>
        </p:nvSpPr>
        <p:spPr>
          <a:xfrm>
            <a:off x="3089056" y="3255214"/>
            <a:ext cx="1101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dirty="0"/>
              <a:t>21 Grey</a:t>
            </a:r>
          </a:p>
          <a:p>
            <a:pPr algn="ctr"/>
            <a:r>
              <a:rPr lang="en-BE" dirty="0"/>
              <a:t>Literature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27C3E6-4611-F74C-B298-B6A9E4B2E550}"/>
              </a:ext>
            </a:extLst>
          </p:cNvPr>
          <p:cNvSpPr txBox="1"/>
          <p:nvPr/>
        </p:nvSpPr>
        <p:spPr>
          <a:xfrm>
            <a:off x="7217229" y="908231"/>
            <a:ext cx="297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ln>
                  <a:solidFill>
                    <a:srgbClr val="002060"/>
                  </a:solidFill>
                </a:ln>
              </a:rPr>
              <a:t>RQ#1: Challenges in Adoption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8CDD1D-185F-9946-9B5F-B35094FAE688}"/>
              </a:ext>
            </a:extLst>
          </p:cNvPr>
          <p:cNvSpPr txBox="1"/>
          <p:nvPr/>
        </p:nvSpPr>
        <p:spPr>
          <a:xfrm>
            <a:off x="7566683" y="1340699"/>
            <a:ext cx="35525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1st – Migration (14 references) </a:t>
            </a:r>
          </a:p>
          <a:p>
            <a:r>
              <a:rPr lang="en-BE" dirty="0"/>
              <a:t>2nd – Performance (11 references) </a:t>
            </a:r>
          </a:p>
          <a:p>
            <a:r>
              <a:rPr lang="en-BE" dirty="0"/>
              <a:t>3rd – Scalability (10 references)</a:t>
            </a:r>
            <a:br>
              <a:rPr lang="en-BE" dirty="0"/>
            </a:br>
            <a:r>
              <a:rPr lang="en-BE" dirty="0"/>
              <a:t>         and Testing (10 references)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DBB88B-C559-BA4E-96F9-2DB43FF56A54}"/>
              </a:ext>
            </a:extLst>
          </p:cNvPr>
          <p:cNvSpPr txBox="1"/>
          <p:nvPr/>
        </p:nvSpPr>
        <p:spPr>
          <a:xfrm>
            <a:off x="7217229" y="3998737"/>
            <a:ext cx="390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ln>
                  <a:solidFill>
                    <a:srgbClr val="002060"/>
                  </a:solidFill>
                </a:ln>
              </a:rPr>
              <a:t>RQ#2: Technologies for Implementation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B232D0-DB8A-E140-8C5A-9BBBA8472792}"/>
              </a:ext>
            </a:extLst>
          </p:cNvPr>
          <p:cNvSpPr txBox="1"/>
          <p:nvPr/>
        </p:nvSpPr>
        <p:spPr>
          <a:xfrm>
            <a:off x="7566683" y="4368069"/>
            <a:ext cx="45576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1st – Containers</a:t>
            </a:r>
            <a:r>
              <a:rPr lang="en-BE" dirty="0">
                <a:sym typeface="Wingdings" pitchFamily="2" charset="2"/>
              </a:rPr>
              <a:t>: </a:t>
            </a:r>
            <a:br>
              <a:rPr lang="en-BE" dirty="0">
                <a:sym typeface="Wingdings" pitchFamily="2" charset="2"/>
              </a:rPr>
            </a:br>
            <a:r>
              <a:rPr lang="en-BE" dirty="0">
                <a:sym typeface="Wingdings" pitchFamily="2" charset="2"/>
              </a:rPr>
              <a:t>          Docker, Kubertenes (14 references)</a:t>
            </a:r>
          </a:p>
          <a:p>
            <a:r>
              <a:rPr lang="en-BE" dirty="0">
                <a:sym typeface="Wingdings" pitchFamily="2" charset="2"/>
              </a:rPr>
              <a:t>2nd – Programming Languages: </a:t>
            </a:r>
            <a:br>
              <a:rPr lang="en-BE" dirty="0">
                <a:sym typeface="Wingdings" pitchFamily="2" charset="2"/>
              </a:rPr>
            </a:br>
            <a:r>
              <a:rPr lang="en-BE" dirty="0">
                <a:sym typeface="Wingdings" pitchFamily="2" charset="2"/>
              </a:rPr>
              <a:t>           Xamarin, Java, Phyton, … (13 references)</a:t>
            </a:r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10C3F680-6C0A-CB44-826E-9DCFCFCA157A}"/>
              </a:ext>
            </a:extLst>
          </p:cNvPr>
          <p:cNvSpPr/>
          <p:nvPr/>
        </p:nvSpPr>
        <p:spPr>
          <a:xfrm>
            <a:off x="1993203" y="2242779"/>
            <a:ext cx="587829" cy="571102"/>
          </a:xfrm>
          <a:prstGeom prst="plus">
            <a:avLst>
              <a:gd name="adj" fmla="val 38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528ED93E-ECD3-0442-B4FA-6D71FD29E431}"/>
              </a:ext>
            </a:extLst>
          </p:cNvPr>
          <p:cNvSpPr/>
          <p:nvPr/>
        </p:nvSpPr>
        <p:spPr>
          <a:xfrm rot="19785152">
            <a:off x="5066142" y="1475962"/>
            <a:ext cx="2329543" cy="4879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728D3399-7FB5-D745-ADB1-5C4234A035BF}"/>
              </a:ext>
            </a:extLst>
          </p:cNvPr>
          <p:cNvSpPr/>
          <p:nvPr/>
        </p:nvSpPr>
        <p:spPr>
          <a:xfrm rot="1814848" flipV="1">
            <a:off x="5066141" y="3356516"/>
            <a:ext cx="2329543" cy="4879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50274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103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Henrique Santos Camargos Rocha</dc:creator>
  <cp:lastModifiedBy>Henrique Santos Camargos Rocha</cp:lastModifiedBy>
  <cp:revision>5</cp:revision>
  <dcterms:created xsi:type="dcterms:W3CDTF">2021-07-27T11:05:14Z</dcterms:created>
  <dcterms:modified xsi:type="dcterms:W3CDTF">2021-07-27T11:48:29Z</dcterms:modified>
</cp:coreProperties>
</file>