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9" r:id="rId2"/>
    <p:sldId id="306" r:id="rId3"/>
    <p:sldId id="386" r:id="rId4"/>
    <p:sldId id="387" r:id="rId5"/>
    <p:sldId id="307" r:id="rId6"/>
    <p:sldId id="308" r:id="rId7"/>
    <p:sldId id="360" r:id="rId8"/>
    <p:sldId id="361" r:id="rId9"/>
    <p:sldId id="309" r:id="rId10"/>
    <p:sldId id="359" r:id="rId11"/>
    <p:sldId id="310" r:id="rId12"/>
    <p:sldId id="362" r:id="rId13"/>
    <p:sldId id="311" r:id="rId14"/>
    <p:sldId id="363" r:id="rId15"/>
    <p:sldId id="366" r:id="rId16"/>
    <p:sldId id="260" r:id="rId17"/>
    <p:sldId id="312" r:id="rId18"/>
    <p:sldId id="352" r:id="rId19"/>
    <p:sldId id="358" r:id="rId20"/>
    <p:sldId id="364" r:id="rId21"/>
    <p:sldId id="367" r:id="rId22"/>
    <p:sldId id="369" r:id="rId23"/>
    <p:sldId id="365" r:id="rId24"/>
    <p:sldId id="370" r:id="rId25"/>
    <p:sldId id="372" r:id="rId26"/>
    <p:sldId id="368" r:id="rId27"/>
    <p:sldId id="371" r:id="rId28"/>
    <p:sldId id="373" r:id="rId29"/>
    <p:sldId id="374" r:id="rId30"/>
    <p:sldId id="356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8" r:id="rId43"/>
    <p:sldId id="29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7C60C6"/>
    <a:srgbClr val="C94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76" y="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1DDB1-2564-4FB1-8524-8B2A9D58D0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41ECE-27FD-4F3E-8A50-EE3182C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8610-4A6D-4252-BA61-08237214EF2B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CCB-0B81-487B-9DE9-21363DA513C2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7861-396D-461B-B384-D692A678614B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9F62-FBD5-4F9E-94FD-509BF91A4407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80CE-54BD-4212-AB5B-3A79A4EF1790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F76-B9BE-4610-A1FA-06BB32CBCC1C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AF40-F975-40CA-9BC5-91E34135D944}" type="datetime1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031B-55EE-4E6A-B387-9A4526817290}" type="datetime1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5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863-2473-486D-A019-77E6DDCAFCB6}" type="datetime1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2D1-CAA9-4D6A-84AF-D2525AE06682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F53B-A5C1-4623-9113-FBED40C17B08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6C16-549D-4776-8E5F-C5551A9E2A93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3434" y="367810"/>
            <a:ext cx="720365" cy="574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BD5C-9B6A-4288-9068-DA13FD291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composer.org/Composer-Setup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download/yii-guide-2.0-id.pdf" TargetMode="External"/><Relationship Id="rId2" Type="http://schemas.openxmlformats.org/officeDocument/2006/relationships/hyperlink" Target="https://www.yiiframework.com/doc/gui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news/249/yii-2-0-2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downloa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downloa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go-cinema/web" TargetMode="External"/><Relationship Id="rId2" Type="http://schemas.openxmlformats.org/officeDocument/2006/relationships/hyperlink" Target="http://localhost:88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-cinema.test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F45E4A-D6CC-443A-9D24-2ADD0BB8D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Instalasi &amp; Konfigurasi Yii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74B20-4CFF-4F5D-BB00-A780D41B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16EB-934D-41A8-BAF1-BB9B6F89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Instalasi Composer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3124A-85EF-40B5-BFF5-52650FDE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902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Di windows cukup download: </a:t>
            </a:r>
            <a:r>
              <a:rPr lang="en-US">
                <a:hlinkClick r:id="rId2"/>
              </a:rPr>
              <a:t>https://getcomposer.org/Composer-Setup.exe</a:t>
            </a:r>
            <a:endParaRPr lang="en-US"/>
          </a:p>
          <a:p>
            <a:pPr marL="0" indent="0">
              <a:buNone/>
            </a:pPr>
            <a:r>
              <a:rPr lang="en-US"/>
              <a:t>Atau melalui CMD</a:t>
            </a:r>
          </a:p>
          <a:p>
            <a:pPr marL="0" indent="0" algn="ctr">
              <a:buNone/>
            </a:pPr>
            <a:r>
              <a:rPr lang="en-US"/>
              <a:t>php -r "readfile('https://getcomposer.org/installer');" | php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1EC44-1F5F-49BD-A385-F74E53400327}"/>
              </a:ext>
            </a:extLst>
          </p:cNvPr>
          <p:cNvSpPr/>
          <p:nvPr/>
        </p:nvSpPr>
        <p:spPr>
          <a:xfrm>
            <a:off x="2245360" y="5140961"/>
            <a:ext cx="7701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Tips trik </a:t>
            </a:r>
          </a:p>
          <a:p>
            <a:r>
              <a:rPr lang="en-US"/>
              <a:t>Pastikan modul open-ssl aktif di php.ini </a:t>
            </a:r>
          </a:p>
          <a:p>
            <a:r>
              <a:rPr lang="en-US"/>
              <a:t>Jika koneksinya via proxy, maka perlu di set via CMD </a:t>
            </a:r>
          </a:p>
          <a:p>
            <a:r>
              <a:rPr lang="en-US"/>
              <a:t>	set http_proxy=http://username:password@host:port </a:t>
            </a:r>
          </a:p>
          <a:p>
            <a:r>
              <a:rPr lang="en-US"/>
              <a:t>	set https_proxy=https:///username:password@host:port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9EEAD-F1A3-42FF-A81A-49972E1B2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519"/>
          <a:stretch/>
        </p:blipFill>
        <p:spPr>
          <a:xfrm>
            <a:off x="1163373" y="3050855"/>
            <a:ext cx="10098987" cy="2021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BC3B2-BA64-443F-8041-CD60F433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9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Check </a:t>
            </a:r>
            <a:r>
              <a:rPr lang="id-ID"/>
              <a:t>Instalasi Composer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9E186F-31AE-45E0-9EB2-5840C2A7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php composer.phar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87820" y="5156021"/>
            <a:ext cx="57871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/>
              <a:t>Tips</a:t>
            </a:r>
          </a:p>
          <a:p>
            <a:r>
              <a:rPr lang="id-ID"/>
              <a:t>echo @php "%~dp0composer.phar" %*&gt;composer.bat</a:t>
            </a:r>
          </a:p>
          <a:p>
            <a:r>
              <a:rPr lang="id-ID"/>
              <a:t>Daftarkan lokasi composer sebagai variabel PATH </a:t>
            </a:r>
            <a:endParaRPr lang="en-US"/>
          </a:p>
          <a:p>
            <a:r>
              <a:rPr lang="en-US"/>
              <a:t>SETX /M PATH "%PATH%;C:\Windows\system32;"</a:t>
            </a:r>
            <a:r>
              <a:rPr lang="id-ID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E2A05-9AF2-41B1-B0F8-3C10B72B1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296"/>
          <a:stretch/>
        </p:blipFill>
        <p:spPr>
          <a:xfrm>
            <a:off x="1183693" y="2407920"/>
            <a:ext cx="10098987" cy="2448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ADB6CD-F82D-418B-8F8A-6013FEA73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2" b="67505"/>
          <a:stretch/>
        </p:blipFill>
        <p:spPr>
          <a:xfrm>
            <a:off x="6474982" y="4492942"/>
            <a:ext cx="6868134" cy="22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Tips </a:t>
            </a:r>
            <a:r>
              <a:rPr lang="id-ID"/>
              <a:t>Composer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9E186F-31AE-45E0-9EB2-5840C2A7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d-ID"/>
              <a:t>echo @php "%~dp0composer.phar" %*&gt;composer.bat</a:t>
            </a:r>
          </a:p>
          <a:p>
            <a:pPr marL="0" indent="0">
              <a:buNone/>
            </a:pPr>
            <a:r>
              <a:rPr lang="id-ID"/>
              <a:t>Daftarkan lokasi composer sebagai variabel PATH </a:t>
            </a:r>
            <a:endParaRPr lang="en-US"/>
          </a:p>
          <a:p>
            <a:pPr marL="0" indent="0" algn="ctr">
              <a:buNone/>
            </a:pPr>
            <a:r>
              <a:rPr lang="en-US"/>
              <a:t>SETX /M PATH "%PATH%;C:\Windows\system32;"</a:t>
            </a:r>
            <a:r>
              <a:rPr lang="id-ID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pPr/>
              <a:t>12</a:t>
            </a:fld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DB6CD-F82D-418B-8F8A-6013FEA73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92" b="67505"/>
          <a:stretch/>
        </p:blipFill>
        <p:spPr>
          <a:xfrm>
            <a:off x="462280" y="3335178"/>
            <a:ext cx="6868134" cy="2228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926C88-4AFF-4826-8C74-4F3221377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88" b="64296"/>
          <a:stretch/>
        </p:blipFill>
        <p:spPr>
          <a:xfrm>
            <a:off x="6715760" y="4272915"/>
            <a:ext cx="5252694" cy="24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3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/>
              <a:t>Definisi</a:t>
            </a:r>
            <a:r>
              <a:rPr lang="id-ID"/>
              <a:t>: </a:t>
            </a:r>
          </a:p>
          <a:p>
            <a:pPr lvl="1"/>
            <a:r>
              <a:rPr lang="id-ID" sz="1900"/>
              <a:t>Git merupakan tools yang berfungsi untuk mengontrol revisi secara terditribusi dan manjemen source code (distributed revision control and source code management atau SCM).   </a:t>
            </a:r>
          </a:p>
          <a:p>
            <a:pPr lvl="1"/>
            <a:r>
              <a:rPr lang="id-ID" sz="1900"/>
              <a:t>Sedangkan Github (https://github.com/) merupakan layanan berbasis web hosting untuk proyek-proyek pengembangan perangkat lunak yang menggunakan sistem kontrol revisi git.</a:t>
            </a:r>
          </a:p>
          <a:p>
            <a:pPr marL="0" indent="0">
              <a:buNone/>
            </a:pPr>
            <a:r>
              <a:rPr lang="id-ID" b="1"/>
              <a:t>Mengapa Github?</a:t>
            </a:r>
            <a:r>
              <a:rPr lang="id-ID"/>
              <a:t>: </a:t>
            </a:r>
          </a:p>
          <a:p>
            <a:pPr marL="173038" indent="0">
              <a:buNone/>
            </a:pPr>
            <a:r>
              <a:rPr lang="id-ID" sz="2000"/>
              <a:t>Kode-kode sumber librari PHP umumnya dihosting di github dan untuk mendowloadnya, composer perlu berkomunikasi dengan API github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pPr/>
              <a:t>13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404972"/>
            <a:ext cx="885825" cy="13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/>
              <a:t>Setting OAuth Github (opsional)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d-ID" sz="1900"/>
              <a:t>Buka laman setting application  https://github.com/settings/apps</a:t>
            </a:r>
          </a:p>
          <a:p>
            <a:pPr lvl="1"/>
            <a:r>
              <a:rPr lang="en-US" sz="1900"/>
              <a:t>Generate OAuth token (personal access token) https://github.com/settings/tokens</a:t>
            </a:r>
            <a:endParaRPr lang="id-ID" sz="1900"/>
          </a:p>
          <a:p>
            <a:pPr lvl="1"/>
            <a:r>
              <a:rPr lang="id-ID" sz="1900"/>
              <a:t>composer config -g github-oauth.github.com &lt;oauthtoken&gt;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65EE9-A681-425D-8D8D-52A4E0AED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259"/>
          <a:stretch/>
        </p:blipFill>
        <p:spPr>
          <a:xfrm>
            <a:off x="1046506" y="3042920"/>
            <a:ext cx="10098987" cy="11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3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Guide / Dokumentasi Yii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900"/>
              <a:t>Online: </a:t>
            </a:r>
            <a:r>
              <a:rPr lang="id-ID" sz="1900">
                <a:hlinkClick r:id="rId2"/>
              </a:rPr>
              <a:t>https://www.yiiframework.com/doc/guide</a:t>
            </a:r>
            <a:endParaRPr lang="en-US" sz="1900"/>
          </a:p>
          <a:p>
            <a:pPr lvl="1"/>
            <a:r>
              <a:rPr lang="en-US" sz="1900"/>
              <a:t>Offline: </a:t>
            </a:r>
            <a:r>
              <a:rPr lang="en-US" sz="1900">
                <a:hlinkClick r:id="rId3"/>
              </a:rPr>
              <a:t>https://www.yiiframework.com/doc/download/yii-guide-2.0-id.pdf</a:t>
            </a:r>
            <a:endParaRPr lang="en-US" sz="1900"/>
          </a:p>
          <a:p>
            <a:pPr lvl="1"/>
            <a:endParaRPr lang="en-US" sz="1900"/>
          </a:p>
          <a:p>
            <a:pPr lvl="1"/>
            <a:endParaRPr lang="id-ID" sz="1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07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Mengenal</a:t>
            </a:r>
            <a:r>
              <a:rPr lang="id-ID"/>
              <a:t> Yii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t>16</a:t>
            </a:fld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B3347-FAE7-4253-85C7-090E0153A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7" t="50001" r="63249" b="36592"/>
          <a:stretch/>
        </p:blipFill>
        <p:spPr>
          <a:xfrm>
            <a:off x="2908972" y="3662680"/>
            <a:ext cx="6374056" cy="15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Apa itu Yii Framework?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/>
              <a:t>Yii adalah framework PHP, kumpulan kode PHP sebagai dasar untuk membangun berbagai jenis aplikasi berbasis web, misalnya: web portal, forum, CMS, e-commerce, web service, dll </a:t>
            </a:r>
          </a:p>
          <a:p>
            <a:r>
              <a:rPr lang="id-ID"/>
              <a:t>Fitur: MVC, support banyak database, ORM, caching, RESTful, code generator, security, application template, dsb </a:t>
            </a:r>
          </a:p>
          <a:p>
            <a:r>
              <a:rPr lang="id-ID"/>
              <a:t>Official Site: http://www.yiiframework.com </a:t>
            </a:r>
          </a:p>
          <a:p>
            <a:r>
              <a:rPr lang="id-ID"/>
              <a:t>Sejarah:  </a:t>
            </a:r>
          </a:p>
          <a:p>
            <a:pPr lvl="1"/>
            <a:r>
              <a:rPr lang="id-ID"/>
              <a:t>Mulai dikembangkan 2008, oleh Qiang Xue (sebelumnya dev farmework Prado) </a:t>
            </a:r>
          </a:p>
          <a:p>
            <a:pPr lvl="1"/>
            <a:r>
              <a:rPr lang="id-ID"/>
              <a:t>Versi 1.x 2008 – 2014 disupport hingga akhir 2018 </a:t>
            </a:r>
          </a:p>
          <a:p>
            <a:pPr lvl="1"/>
            <a:r>
              <a:rPr lang="id-ID"/>
              <a:t>Versi 2.x oktober 2014 – sekarang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t>17</a:t>
            </a:fld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09F9C-52CD-41A7-965D-B0815DB2F314}"/>
              </a:ext>
            </a:extLst>
          </p:cNvPr>
          <p:cNvSpPr/>
          <p:nvPr/>
        </p:nvSpPr>
        <p:spPr>
          <a:xfrm>
            <a:off x="8645872" y="5445720"/>
            <a:ext cx="267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247BA0"/>
                </a:solidFill>
                <a:latin typeface="pt_sansregular"/>
                <a:hlinkClick r:id="rId2"/>
              </a:rPr>
              <a:t>Last Version: Yii 2.0.27</a:t>
            </a:r>
            <a:endParaRPr lang="en-US" b="0" i="0">
              <a:solidFill>
                <a:srgbClr val="333333"/>
              </a:solidFill>
              <a:effectLst/>
              <a:latin typeface="pt_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349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Application Template</a:t>
            </a:r>
            <a:endParaRPr lang="id-ID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9C2889-E999-4E9E-B721-9E79DB58C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571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An application template is a package that contains a skeleton Web application written in Yii which you can start building your application from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t>18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76852"/>
              </p:ext>
            </p:extLst>
          </p:nvPr>
        </p:nvGraphicFramePr>
        <p:xfrm>
          <a:off x="2840966" y="2475753"/>
          <a:ext cx="6510069" cy="4245722"/>
        </p:xfrm>
        <a:graphic>
          <a:graphicData uri="http://schemas.openxmlformats.org/drawingml/2006/table">
            <a:tbl>
              <a:tblPr/>
              <a:tblGrid>
                <a:gridCol w="343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594">
                <a:tc>
                  <a:txBody>
                    <a:bodyPr/>
                    <a:lstStyle/>
                    <a:p>
                      <a:pPr algn="ctr"/>
                      <a:r>
                        <a:rPr lang="id-ID" sz="1600" b="1"/>
                        <a:t>Feature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/>
                        <a:t>Basic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/>
                        <a:t>Advanced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id-ID" sz="1600"/>
                        <a:t>Project structure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id-ID" sz="1600"/>
                        <a:t>Site controller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id-ID" sz="1600"/>
                        <a:t>User login/logout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id-ID" sz="1600"/>
                        <a:t>Forms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id-ID" sz="1600"/>
                        <a:t>DB connection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id-ID" sz="1600"/>
                        <a:t>Console command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id-ID" sz="1600"/>
                        <a:t>Asset bundle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id-ID" sz="1600"/>
                        <a:t>Codeception tests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id-ID" sz="1600"/>
                        <a:t>Twitter Bootstrap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id-ID" sz="1600"/>
                        <a:t>Front- and back-end apps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Ready to use User model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59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User signup and password restore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/>
                        <a:t>✓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32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C65995-A372-4617-A1FB-D0CB8750E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Instalasi Yii Framework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CC0CD6-62E6-48BB-A27A-1885484E4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Install via Composer (recommended)</a:t>
            </a:r>
          </a:p>
          <a:p>
            <a:r>
              <a:rPr lang="en-US"/>
              <a:t>Install from an Archive File</a:t>
            </a:r>
          </a:p>
          <a:p>
            <a:r>
              <a:rPr lang="en-US">
                <a:hlinkClick r:id="rId2"/>
              </a:rPr>
              <a:t>https://www.yiiframework.com/download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CE7B4-CE40-4094-84B8-D5ED6EE9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3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B1CD-3AB5-4503-B2C6-058FE867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0606-CD50-4A5F-AF67-CC0665C8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Overview Studi Kasus</a:t>
            </a:r>
          </a:p>
          <a:p>
            <a:r>
              <a:rPr lang="en-US"/>
              <a:t>Persiapan Lingkungan Kerja</a:t>
            </a:r>
          </a:p>
          <a:p>
            <a:r>
              <a:rPr lang="en-US"/>
              <a:t>Mengenal Yii Framework</a:t>
            </a:r>
          </a:p>
          <a:p>
            <a:r>
              <a:rPr lang="en-US"/>
              <a:t>Instalasi Yii</a:t>
            </a:r>
          </a:p>
          <a:p>
            <a:r>
              <a:rPr lang="en-US"/>
              <a:t>Konfigurasi Yii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2E047-F2FD-4C3C-9BB0-92F0904C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6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430-38D1-438E-9705-7287440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Install via Composer (recommended)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EF4E-5464-4F3C-A8D8-9439A2D7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43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/>
              <a:t>composer create-project --prefer-dist yiisoft/yii2-app-basic </a:t>
            </a:r>
            <a:r>
              <a:rPr lang="en-US" sz="2400">
                <a:solidFill>
                  <a:srgbClr val="00B0F0"/>
                </a:solidFill>
              </a:rPr>
              <a:t>basic</a:t>
            </a:r>
          </a:p>
          <a:p>
            <a:pPr marL="0" indent="0" algn="just">
              <a:buNone/>
            </a:pPr>
            <a:r>
              <a:rPr lang="en-US"/>
              <a:t>Ubah </a:t>
            </a:r>
            <a:r>
              <a:rPr lang="en-US">
                <a:solidFill>
                  <a:srgbClr val="00B0F0"/>
                </a:solidFill>
              </a:rPr>
              <a:t>basic</a:t>
            </a:r>
            <a:r>
              <a:rPr lang="en-US"/>
              <a:t> dengan nama folder aplikasimu, tambahkan parameter </a:t>
            </a:r>
            <a:r>
              <a:rPr lang="en-US" b="1"/>
              <a:t>-vvv </a:t>
            </a:r>
            <a:r>
              <a:rPr lang="en-US"/>
              <a:t>supaya detail progresnya terlihat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Untuk template advanced, gunakan perintah berikut: </a:t>
            </a:r>
          </a:p>
          <a:p>
            <a:pPr marL="0" indent="0" algn="ctr">
              <a:buNone/>
            </a:pPr>
            <a:r>
              <a:rPr lang="en-US" sz="2400"/>
              <a:t>composer create-project --prefer-dist yiisoft/yii2-app-advanced advanced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ED7B4-9B73-4BA6-8606-B2FB220CF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08"/>
          <a:stretch/>
        </p:blipFill>
        <p:spPr>
          <a:xfrm>
            <a:off x="1046506" y="3153104"/>
            <a:ext cx="10098987" cy="20705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C9CD-1FC8-41EF-9F8E-694A09BA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430-38D1-438E-9705-7287440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Progress Install via Composer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EC1707-8CB1-4F11-AA81-510778A5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06" y="1524000"/>
            <a:ext cx="10098987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D7313-46CB-440B-ABC0-C1D8DFCA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430-38D1-438E-9705-7287440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Progress Install via Composer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F5D59-2A5C-4092-9EA8-75FA26381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36"/>
          <a:stretch/>
        </p:blipFill>
        <p:spPr>
          <a:xfrm>
            <a:off x="1046506" y="1513490"/>
            <a:ext cx="10098987" cy="35157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7F1A0-F762-4776-9D77-2CE477B6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0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430-38D1-438E-9705-7287440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Install from an Archive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EF4E-5464-4F3C-A8D8-9439A2D7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Download </a:t>
            </a:r>
            <a:r>
              <a:rPr lang="en-US">
                <a:hlinkClick r:id="rId2"/>
              </a:rPr>
              <a:t>https://www.yiiframework.com/download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Extract di htdocs atau web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Modifikasi file config/web.php dengan memasukkan secret key untuk konfigurasi cookieValidationKey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Jika menggunakan advanced template, jalankan </a:t>
            </a:r>
            <a:r>
              <a:rPr lang="en-US" b="1">
                <a:solidFill>
                  <a:srgbClr val="00B0F0"/>
                </a:solidFill>
              </a:rPr>
              <a:t>php init</a:t>
            </a:r>
            <a:r>
              <a:rPr lang="en-US"/>
              <a:t>, untuk menentukan mode aplikasi (development atau production)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D0734-EF91-4057-8763-CD28183A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430-38D1-438E-9705-7287440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Verifikasi Hasil Instalasi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EF4E-5464-4F3C-A8D8-9439A2D7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Jalankan </a:t>
            </a:r>
            <a:r>
              <a:rPr lang="en-US">
                <a:solidFill>
                  <a:srgbClr val="00B0F0"/>
                </a:solidFill>
              </a:rPr>
              <a:t>php yii serve --port=888</a:t>
            </a:r>
            <a:r>
              <a:rPr lang="en-US"/>
              <a:t> pada direktori projek aplikasi.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1C404-827A-4C8F-BAC8-7DCCE2371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47"/>
          <a:stretch/>
        </p:blipFill>
        <p:spPr>
          <a:xfrm>
            <a:off x="955066" y="2499360"/>
            <a:ext cx="10098987" cy="16906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7A85B-8021-48AD-AF2E-DC162841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74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430-38D1-438E-9705-7287440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Verifikasi Hasil Instalasi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EF4E-5464-4F3C-A8D8-9439A2D7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43"/>
            <a:ext cx="10515600" cy="55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Via browser akses http://localhost:888</a:t>
            </a:r>
          </a:p>
          <a:p>
            <a:pPr marL="0" indent="0" algn="ctr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248F4-A355-4EF0-BD6A-0FC96607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64" y="1936075"/>
            <a:ext cx="6313273" cy="49234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087D-2F23-4681-899C-1F1ADDB8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2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430-38D1-438E-9705-7287440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Verifikasi Kebutuhan Dasar Yii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EF4E-5464-4F3C-A8D8-9439A2D7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Jalankan </a:t>
            </a:r>
            <a:r>
              <a:rPr lang="en-US">
                <a:solidFill>
                  <a:srgbClr val="00B0F0"/>
                </a:solidFill>
              </a:rPr>
              <a:t>php requirements.php</a:t>
            </a:r>
            <a:r>
              <a:rPr lang="en-US"/>
              <a:t> pada direktori projek aplikasi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367F1-DCB3-455A-8072-C6BA9A4B0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06" y="2448560"/>
            <a:ext cx="10098987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1B123-413E-414B-ADD8-19672E0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430-38D1-438E-9705-7287440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Verifikasi Kebutuhan Dasar Yii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D8264-BB47-4829-8FD2-88CED0A35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64"/>
          <a:stretch/>
        </p:blipFill>
        <p:spPr>
          <a:xfrm>
            <a:off x="1279284" y="1727040"/>
            <a:ext cx="9633431" cy="44807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2E032-EB86-4780-B461-8113491A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430-38D1-438E-9705-7287440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Verifikasi Kebutuhan Dasar Yii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0370-AC72-4818-A055-358FE11B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Bisa juga versi web, caranya copy file requirements.php ke folder web lalu jalankan yii serve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02A3A-FD65-4F8F-ADD9-96BE73167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70"/>
          <a:stretch/>
        </p:blipFill>
        <p:spPr>
          <a:xfrm>
            <a:off x="1046506" y="2848134"/>
            <a:ext cx="10098987" cy="23063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78181-C77D-429F-81A1-8AC68812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3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430-38D1-438E-9705-7287440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Verifikasi Kebutuhan Dasar Yii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0370-AC72-4818-A055-358FE11B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653415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Via browser akses http://localhost:888/requirements.php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C9E82-C2CD-406C-A75B-F5839B07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66" y="1965960"/>
            <a:ext cx="7484579" cy="58369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74CF7-FE5E-4678-98B0-E947998A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7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AD32C-D209-47FB-B42E-CDCB1F972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Overview Studi Kasus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C1D9F-A7A2-4994-AD1E-FACC72720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Pemesanan Tiket Bioskop (go-cinema)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14285-47B7-4C29-ACCE-985C1861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Struktur Direktori</a:t>
            </a:r>
            <a:r>
              <a:rPr lang="id-ID"/>
              <a:t> </a:t>
            </a:r>
            <a:r>
              <a:rPr lang="en-US"/>
              <a:t>Projek </a:t>
            </a:r>
            <a:r>
              <a:rPr lang="id-ID"/>
              <a:t>Yii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t>30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57EE3-8B0D-425A-88A9-3B8B1D84E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5" t="36007" r="27551" b="803"/>
          <a:stretch/>
        </p:blipFill>
        <p:spPr>
          <a:xfrm>
            <a:off x="2771140" y="1513839"/>
            <a:ext cx="6649720" cy="36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82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Struktur Direktori</a:t>
            </a:r>
            <a:r>
              <a:rPr lang="id-ID"/>
              <a:t> </a:t>
            </a:r>
            <a:r>
              <a:rPr lang="en-US"/>
              <a:t>Projek </a:t>
            </a:r>
            <a:r>
              <a:rPr lang="id-ID"/>
              <a:t>Yii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B9E1-8559-40AB-B053-AB651BA9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0695"/>
          </a:xfrm>
        </p:spPr>
        <p:txBody>
          <a:bodyPr>
            <a:normAutofit lnSpcReduction="10000"/>
          </a:bodyPr>
          <a:lstStyle/>
          <a:p>
            <a:r>
              <a:rPr lang="en-US"/>
              <a:t>assets = mendefinisikan file asset (css, js) yang digunakan</a:t>
            </a:r>
          </a:p>
          <a:p>
            <a:r>
              <a:rPr lang="en-US"/>
              <a:t>config = mendefinisikan konfigurasi dari aplikasi </a:t>
            </a:r>
          </a:p>
          <a:p>
            <a:pPr lvl="1"/>
            <a:r>
              <a:rPr lang="en-US"/>
              <a:t>web.php = file konfigurasi aplikasi</a:t>
            </a:r>
          </a:p>
          <a:p>
            <a:pPr lvl="1"/>
            <a:r>
              <a:rPr lang="en-US"/>
              <a:t>db.php = file konfigurasi database</a:t>
            </a:r>
          </a:p>
          <a:p>
            <a:r>
              <a:rPr lang="en-US"/>
              <a:t>controllers = berisi file-file controller</a:t>
            </a:r>
          </a:p>
          <a:p>
            <a:r>
              <a:rPr lang="en-US"/>
              <a:t>models = berisi file-file model</a:t>
            </a:r>
          </a:p>
          <a:p>
            <a:r>
              <a:rPr lang="en-US"/>
              <a:t>views = berisi file-file view</a:t>
            </a:r>
          </a:p>
          <a:p>
            <a:r>
              <a:rPr lang="en-US"/>
              <a:t>web = folder mount point aplikasi Yii</a:t>
            </a:r>
          </a:p>
          <a:p>
            <a:pPr lvl="1"/>
            <a:r>
              <a:rPr lang="en-US"/>
              <a:t>index.php = file default yang pertama kali diakses </a:t>
            </a:r>
          </a:p>
          <a:p>
            <a:pPr lvl="1"/>
            <a:r>
              <a:rPr lang="en-US"/>
              <a:t>assets/ = folder yang berisi file asset (css, js, fonts dll)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527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Struktur Direktori</a:t>
            </a:r>
            <a:r>
              <a:rPr lang="id-ID"/>
              <a:t> </a:t>
            </a:r>
            <a:r>
              <a:rPr lang="en-US"/>
              <a:t>Projek </a:t>
            </a:r>
            <a:r>
              <a:rPr lang="id-ID"/>
              <a:t>Yii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B9E1-8559-40AB-B053-AB651BA9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commands = berisi file untuk membuat kode-kode yang dapat diakses melalui console / CMD</a:t>
            </a:r>
          </a:p>
          <a:p>
            <a:r>
              <a:rPr lang="en-US"/>
              <a:t>mail = berisi template email</a:t>
            </a:r>
          </a:p>
          <a:p>
            <a:r>
              <a:rPr lang="en-US"/>
              <a:t>runtime = berisi file-file temporary dan cache yang degenerate ketika aplikasi dijalankan</a:t>
            </a:r>
          </a:p>
          <a:p>
            <a:r>
              <a:rPr lang="en-US"/>
              <a:t>test = berisi file-file untuk testing automation</a:t>
            </a:r>
          </a:p>
          <a:p>
            <a:r>
              <a:rPr lang="en-US"/>
              <a:t>vagrant = berisi file-file terkait vagrant (tools virtual machine)</a:t>
            </a:r>
          </a:p>
          <a:p>
            <a:r>
              <a:rPr lang="en-US"/>
              <a:t>vendor = berisi file-file library yang kita gunakan pada projek (termasuk Yii)</a:t>
            </a:r>
          </a:p>
          <a:p>
            <a:r>
              <a:rPr lang="en-US"/>
              <a:t>widgets = berisi file-file widget aplikasi kita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81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0817F-B99B-4CD4-88CE-A430ECEB4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Konfigurasi Yii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D86F8C-0DB1-4000-B448-B8E3B701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2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29CE-1070-4F1A-8593-11DE8C5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Konfigurasi Yii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222-130A-4B05-AF0A-DC77EAB4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Kustomisasi Local Domain</a:t>
            </a:r>
          </a:p>
          <a:p>
            <a:r>
              <a:rPr lang="en-US"/>
              <a:t>Pretty URL</a:t>
            </a:r>
          </a:p>
          <a:p>
            <a:r>
              <a:rPr lang="en-US"/>
              <a:t>Konfigurasi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60201-8B7F-4C6D-9605-9BC24ED2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4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29CE-1070-4F1A-8593-11DE8C5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Kustomisasi Local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222-130A-4B05-AF0A-DC77EAB4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29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Aplikasi Yii sudah dapat diakses dengan menggunakan PHP built-in web server dengan perintah yii serve,dengan URL </a:t>
            </a:r>
            <a:r>
              <a:rPr lang="en-US">
                <a:hlinkClick r:id="rId2"/>
              </a:rPr>
              <a:t>http://localhost:888</a:t>
            </a:r>
            <a:r>
              <a:rPr lang="en-US"/>
              <a:t> atau jika menggunakan xampp maka alamat URLnya </a:t>
            </a:r>
            <a:r>
              <a:rPr lang="en-US">
                <a:hlinkClick r:id="rId3"/>
              </a:rPr>
              <a:t>http://localhost/go-cinema/web</a:t>
            </a: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Nah pada bagian ini untuk kebutuhan pengembangan (development) kita akan melakukan kustomisasi local domain (URL) menjadi misalnya </a:t>
            </a:r>
            <a:r>
              <a:rPr lang="en-US">
                <a:hlinkClick r:id="rId4"/>
              </a:rPr>
              <a:t>http://go-cinema.test</a:t>
            </a: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Hal ini bisa kita lakukan melalui pengaturan virtual host pada web server</a:t>
            </a:r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6FF2-56B9-4A7A-BFAF-05404ACE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29CE-1070-4F1A-8593-11DE8C5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Kustomisasi Local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222-130A-4B05-AF0A-DC77EAB4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2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Edit file C:\xampp\apache\conf\extra\httpd-vhosts.conf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&lt;VirtualHost *:80&gt;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DocumentRoot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"C:/xampp/htdocs/go-cinema/web"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ServerName go-cinema.test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&lt;/VirtualHost&gt;</a:t>
            </a:r>
          </a:p>
          <a:p>
            <a:pPr marL="0" indent="0">
              <a:buNone/>
            </a:pPr>
            <a:r>
              <a:rPr lang="en-US" sz="2000"/>
              <a:t>Kemudian restart web server apache</a:t>
            </a:r>
          </a:p>
          <a:p>
            <a:pPr marL="0" indent="0">
              <a:buNone/>
            </a:pPr>
            <a:r>
              <a:rPr lang="en-US" sz="2000"/>
              <a:t>Lalu pada file hosts, tambahkan </a:t>
            </a:r>
            <a:r>
              <a:rPr lang="en-US" sz="2000">
                <a:solidFill>
                  <a:srgbClr val="00B0F0"/>
                </a:solidFill>
              </a:rPr>
              <a:t>127.0.0.1        go-cinema.test</a:t>
            </a:r>
          </a:p>
          <a:p>
            <a:pPr marL="0" indent="0">
              <a:buNone/>
            </a:pPr>
            <a:r>
              <a:rPr lang="en-US" sz="2000"/>
              <a:t>Untuk membuka file host, jalankan perintah berikut:</a:t>
            </a:r>
          </a:p>
          <a:p>
            <a:pPr marL="0" indent="0" algn="ctr">
              <a:buNone/>
            </a:pPr>
            <a:r>
              <a:rPr lang="en-US" sz="2000">
                <a:solidFill>
                  <a:srgbClr val="00B0F0"/>
                </a:solidFill>
              </a:rPr>
              <a:t>notepad C:\Windows\System32\drivers\etc\hosts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5FFAB-867A-48A7-9EFB-BB0725BB8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111"/>
          <a:stretch/>
        </p:blipFill>
        <p:spPr>
          <a:xfrm>
            <a:off x="986473" y="5305027"/>
            <a:ext cx="10219054" cy="1432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2D486-8A5A-489D-B716-FB4655A2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4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29CE-1070-4F1A-8593-11DE8C5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Kustomisasi Local Domain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6ABBF-FE93-4EDC-B79F-C2EE066B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BB5FB-A09B-4419-8773-6807D16CF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78"/>
          <a:stretch/>
        </p:blipFill>
        <p:spPr>
          <a:xfrm>
            <a:off x="1041283" y="1615440"/>
            <a:ext cx="10109434" cy="50901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7823C-B401-4E07-B71B-B6D9BF1F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29CE-1070-4F1A-8593-11DE8C5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Pretty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222-130A-4B05-AF0A-DC77EAB4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29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Jika kita perhatikan URL Aplikasi Yii sebagai berikut:</a:t>
            </a:r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Nah kita bisa mempercantiknya melalui konfigurasi pada file config/web.php</a:t>
            </a:r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34339-7CD1-4B4D-AEB8-F0D6168D8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407"/>
          <a:stretch/>
        </p:blipFill>
        <p:spPr>
          <a:xfrm>
            <a:off x="939683" y="2346960"/>
            <a:ext cx="10109434" cy="1686560"/>
          </a:xfrm>
          <a:prstGeom prst="rect">
            <a:avLst/>
          </a:prstGeom>
        </p:spPr>
      </p:pic>
      <p:pic>
        <p:nvPicPr>
          <p:cNvPr id="3074" name="Picture 2" descr="Crying Emoji [Download Crying Face Emoji in PNG]">
            <a:extLst>
              <a:ext uri="{FF2B5EF4-FFF2-40B4-BE49-F238E27FC236}">
                <a16:creationId xmlns:a16="http://schemas.microsoft.com/office/drawing/2014/main" id="{DB194C54-C859-42A2-8654-2155202D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229024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096FCF-C6BD-4B81-9352-2CEBCA364CCC}"/>
              </a:ext>
            </a:extLst>
          </p:cNvPr>
          <p:cNvSpPr/>
          <p:nvPr/>
        </p:nvSpPr>
        <p:spPr>
          <a:xfrm>
            <a:off x="3495040" y="2844800"/>
            <a:ext cx="3393440" cy="426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267A-F1A8-4DE9-8C69-4CF8114A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3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29CE-1070-4F1A-8593-11DE8C5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Pretty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222-130A-4B05-AF0A-DC77EAB4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Uncomment kode file config/web.php berikut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BC504-4E09-4F76-A216-3A2BF212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4456"/>
            <a:ext cx="5114925" cy="2733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00BB2-3853-43F9-80E0-3DB0CF0E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634456"/>
            <a:ext cx="5153025" cy="2190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Chevron 7">
            <a:extLst>
              <a:ext uri="{FF2B5EF4-FFF2-40B4-BE49-F238E27FC236}">
                <a16:creationId xmlns:a16="http://schemas.microsoft.com/office/drawing/2014/main" id="{32364644-7A85-4666-80E5-6DB550B96DD3}"/>
              </a:ext>
            </a:extLst>
          </p:cNvPr>
          <p:cNvSpPr/>
          <p:nvPr/>
        </p:nvSpPr>
        <p:spPr>
          <a:xfrm>
            <a:off x="5648960" y="3037840"/>
            <a:ext cx="792480" cy="125984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08E96-9592-4320-B812-63EAC489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1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AD32C-D209-47FB-B42E-CDCB1F97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Fitur Aplikasi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1C1D9F-A7A2-4994-AD1E-FACC7272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Daftar film (search, filter)</a:t>
            </a:r>
          </a:p>
          <a:p>
            <a:r>
              <a:rPr lang="en-US"/>
              <a:t>Jadwal film</a:t>
            </a:r>
          </a:p>
          <a:p>
            <a:r>
              <a:rPr lang="en-US"/>
              <a:t>Registrasi &amp; login user</a:t>
            </a:r>
          </a:p>
          <a:p>
            <a:r>
              <a:rPr lang="en-US"/>
              <a:t>Multi level user (customer &amp; admin)</a:t>
            </a:r>
          </a:p>
          <a:p>
            <a:r>
              <a:rPr lang="en-US"/>
              <a:t>Pemesanan tiket</a:t>
            </a:r>
          </a:p>
          <a:p>
            <a:r>
              <a:rPr lang="en-US"/>
              <a:t>Cetak tiket (pdf)</a:t>
            </a:r>
          </a:p>
          <a:p>
            <a:r>
              <a:rPr lang="en-US"/>
              <a:t>Import &amp; export data (optional)</a:t>
            </a:r>
          </a:p>
          <a:p>
            <a:r>
              <a:rPr lang="en-US"/>
              <a:t>Visualiasi data pemesanan (optional)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61F27F-3F25-4F54-A65D-3FA1BB76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0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29CE-1070-4F1A-8593-11DE8C5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Pretty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222-130A-4B05-AF0A-DC77EAB4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Lihat hasilnya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1D859-A397-4365-9D77-6DEE9E362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70"/>
          <a:stretch/>
        </p:blipFill>
        <p:spPr>
          <a:xfrm>
            <a:off x="1041283" y="2468880"/>
            <a:ext cx="10109434" cy="2306320"/>
          </a:xfrm>
          <a:prstGeom prst="rect">
            <a:avLst/>
          </a:prstGeom>
        </p:spPr>
      </p:pic>
      <p:pic>
        <p:nvPicPr>
          <p:cNvPr id="2050" name="Picture 2" descr="ðBlow Kiss Emoji [Free Download iPhone Emoji]">
            <a:extLst>
              <a:ext uri="{FF2B5EF4-FFF2-40B4-BE49-F238E27FC236}">
                <a16:creationId xmlns:a16="http://schemas.microsoft.com/office/drawing/2014/main" id="{8A44FA3F-77F0-49D6-A3A0-3DFB8DD5D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68880"/>
            <a:ext cx="186207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1EDA2D-FB1B-4DD0-83FD-863FFCCB33C4}"/>
              </a:ext>
            </a:extLst>
          </p:cNvPr>
          <p:cNvSpPr/>
          <p:nvPr/>
        </p:nvSpPr>
        <p:spPr>
          <a:xfrm>
            <a:off x="3616960" y="3002280"/>
            <a:ext cx="2265680" cy="426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43E93-EF6A-4369-9787-E37F2C13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3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29CE-1070-4F1A-8593-11DE8C5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Konfigurasi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222-130A-4B05-AF0A-DC77EAB4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Edit file config/db.php</a:t>
            </a:r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79F59-69BC-4A25-B35D-7AACA1650163}"/>
              </a:ext>
            </a:extLst>
          </p:cNvPr>
          <p:cNvSpPr/>
          <p:nvPr/>
        </p:nvSpPr>
        <p:spPr>
          <a:xfrm>
            <a:off x="2453640" y="2529523"/>
            <a:ext cx="7284720" cy="39703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'class'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'yii\db\Connection'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'dsn'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'mysql:host=localhost;dbname=go-cinemadb'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'username'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'password'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'charset'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Schema cache options (for production environment)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//'enableSchemaCache' =&gt; true,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//'schemaCacheDuration' =&gt; 60,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//'schemaCache' =&gt; 'cache',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5FF9E-02BE-4E3C-9AFF-037544D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1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29CE-1070-4F1A-8593-11DE8C5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Setup 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222-130A-4B05-AF0A-DC77EAB4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715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Pada direktori projek aplikasi jalankan </a:t>
            </a:r>
            <a:r>
              <a:rPr lang="en-US">
                <a:solidFill>
                  <a:srgbClr val="00B0F0"/>
                </a:solidFill>
              </a:rPr>
              <a:t>code . </a:t>
            </a:r>
            <a:r>
              <a:rPr lang="en-US"/>
              <a:t>lalu tekan enter, maka VsCode akan terbuka dengan folder projek Yii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25080-8B79-434D-A4D7-117B9241D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815"/>
          <a:stretch/>
        </p:blipFill>
        <p:spPr>
          <a:xfrm>
            <a:off x="1134746" y="2702560"/>
            <a:ext cx="10219054" cy="145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ED870-DAD6-42CB-B889-958BAF037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89"/>
          <a:stretch/>
        </p:blipFill>
        <p:spPr>
          <a:xfrm>
            <a:off x="854125" y="3810635"/>
            <a:ext cx="10603832" cy="26822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D26A3-372D-4F6A-8B11-B3B045EC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015A2-0523-460F-815E-0B78B8DD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139"/>
            <a:ext cx="9144000" cy="1081723"/>
          </a:xfrm>
        </p:spPr>
        <p:txBody>
          <a:bodyPr/>
          <a:lstStyle/>
          <a:p>
            <a:r>
              <a:rPr lang="en-US"/>
              <a:t>Terima Kasih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C8533-A01A-441D-B9C6-FE6E9ACC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445"/>
            <a:ext cx="10515600" cy="1325563"/>
          </a:xfrm>
        </p:spPr>
        <p:txBody>
          <a:bodyPr/>
          <a:lstStyle/>
          <a:p>
            <a:pPr algn="ctr"/>
            <a:r>
              <a:rPr lang="id-ID"/>
              <a:t>Persiapan Lingkungan Kerja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9945"/>
            <a:ext cx="10515600" cy="734695"/>
          </a:xfrm>
        </p:spPr>
        <p:txBody>
          <a:bodyPr/>
          <a:lstStyle/>
          <a:p>
            <a:pPr marL="0" indent="0" algn="ctr">
              <a:buNone/>
            </a:pPr>
            <a:r>
              <a:rPr lang="id-ID"/>
              <a:t>PHP in CMD</a:t>
            </a:r>
            <a:r>
              <a:rPr lang="en-US"/>
              <a:t>, </a:t>
            </a:r>
            <a:r>
              <a:rPr lang="id-ID"/>
              <a:t>Composer</a:t>
            </a:r>
            <a:r>
              <a:rPr lang="en-US"/>
              <a:t>, </a:t>
            </a:r>
            <a:r>
              <a:rPr lang="id-ID"/>
              <a:t>Github</a:t>
            </a:r>
            <a:r>
              <a:rPr lang="en-US"/>
              <a:t>, Guide</a:t>
            </a:r>
            <a:endParaRPr lang="id-ID"/>
          </a:p>
          <a:p>
            <a:endParaRPr lang="id-ID"/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796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/>
              <a:t>PHP in CMD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Pada CMD (command prompt), jalankan perintah </a:t>
            </a:r>
          </a:p>
          <a:p>
            <a:pPr marL="0" indent="0" algn="ctr">
              <a:buNone/>
            </a:pPr>
            <a:r>
              <a:rPr lang="id-ID"/>
              <a:t>php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6D99C-4B95-4D92-BCBB-06F22BB2B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926"/>
          <a:stretch/>
        </p:blipFill>
        <p:spPr>
          <a:xfrm>
            <a:off x="1254813" y="2970054"/>
            <a:ext cx="10098987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1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0603-F969-4014-A9B3-A33585D9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Jalankan CMD as Administrator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F00E9-96D0-4618-8647-F2320BA9B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85" r="68917"/>
          <a:stretch/>
        </p:blipFill>
        <p:spPr>
          <a:xfrm>
            <a:off x="467360" y="1575970"/>
            <a:ext cx="3058160" cy="4804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E26E5-EC21-447D-AA7F-A8EB97F17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3289" b="75347"/>
          <a:stretch/>
        </p:blipFill>
        <p:spPr>
          <a:xfrm>
            <a:off x="3896361" y="1575970"/>
            <a:ext cx="7747000" cy="16906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8B14F-B86C-4606-B682-E8C82CB2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0603-F969-4014-A9B3-A33585D9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Setting PHP pada Variable PATH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E3E37-8802-418D-B6BB-AF5D2906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SETX /M PATH "%PATH%;C:\xampp\php;"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F22A8-E692-429D-BF93-21117CBB1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42"/>
          <a:stretch/>
        </p:blipFill>
        <p:spPr>
          <a:xfrm>
            <a:off x="838200" y="2552700"/>
            <a:ext cx="10744200" cy="24053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4A3EC-C939-4537-B96D-1D3040D0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1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/>
              <a:t>Composer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/>
              <a:t>Definisi</a:t>
            </a:r>
            <a:r>
              <a:rPr lang="id-ID"/>
              <a:t>: Dependecy manager untuk PHP, berfungsi sebagai  installer online yang mirip apt-get di ubuntu. </a:t>
            </a:r>
          </a:p>
          <a:p>
            <a:r>
              <a:rPr lang="id-ID" b="1"/>
              <a:t>Cara Kerja</a:t>
            </a:r>
            <a:r>
              <a:rPr lang="id-ID"/>
              <a:t>: Composer akan mendownload file2 yang dibutuhkan  dari server repository. Repository utama composer adalah packagist.org. </a:t>
            </a:r>
            <a:endParaRPr lang="en-US"/>
          </a:p>
          <a:p>
            <a:endParaRPr lang="en-US"/>
          </a:p>
          <a:p>
            <a:r>
              <a:rPr lang="en-US">
                <a:hlinkClick r:id="rId2"/>
              </a:rPr>
              <a:t>https://getcomposer.org/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AB1A-CF60-4BF0-B0F8-F46D299BB09B}" type="slidenum">
              <a:rPr lang="id-ID" smtClean="0"/>
              <a:pPr/>
              <a:t>9</a:t>
            </a:fld>
            <a:endParaRPr lang="id-ID"/>
          </a:p>
        </p:txBody>
      </p:sp>
      <p:pic>
        <p:nvPicPr>
          <p:cNvPr id="6" name="Picture 5" descr="https://getcomposer.org/img/logo-composer-transparent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13" y="3389586"/>
            <a:ext cx="2485987" cy="2620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1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2">
      <a:majorFont>
        <a:latin typeface="Overpass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1705</TotalTime>
  <Words>1247</Words>
  <Application>Microsoft Office PowerPoint</Application>
  <PresentationFormat>Widescreen</PresentationFormat>
  <Paragraphs>259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Overpass</vt:lpstr>
      <vt:lpstr>pt_sansregular</vt:lpstr>
      <vt:lpstr>Office Theme</vt:lpstr>
      <vt:lpstr>Instalasi &amp; Konfigurasi Yii</vt:lpstr>
      <vt:lpstr>Agenda</vt:lpstr>
      <vt:lpstr>Overview Studi Kasus</vt:lpstr>
      <vt:lpstr>Fitur Aplikasi</vt:lpstr>
      <vt:lpstr>Persiapan Lingkungan Kerja</vt:lpstr>
      <vt:lpstr>PHP in CMD</vt:lpstr>
      <vt:lpstr>Jalankan CMD as Administrator</vt:lpstr>
      <vt:lpstr>Setting PHP pada Variable PATH</vt:lpstr>
      <vt:lpstr>Composer</vt:lpstr>
      <vt:lpstr>Instalasi Composer</vt:lpstr>
      <vt:lpstr>Check Instalasi Composer</vt:lpstr>
      <vt:lpstr>Tips Composer</vt:lpstr>
      <vt:lpstr>Github</vt:lpstr>
      <vt:lpstr>Setting OAuth Github (opsional)</vt:lpstr>
      <vt:lpstr>Guide / Dokumentasi Yii</vt:lpstr>
      <vt:lpstr>Mengenal Yii Framework</vt:lpstr>
      <vt:lpstr>Apa itu Yii Framework?</vt:lpstr>
      <vt:lpstr>Application Template</vt:lpstr>
      <vt:lpstr>Instalasi Yii Framework</vt:lpstr>
      <vt:lpstr>Install via Composer (recommended)</vt:lpstr>
      <vt:lpstr>Progress Install via Composer</vt:lpstr>
      <vt:lpstr>Progress Install via Composer</vt:lpstr>
      <vt:lpstr>Install from an Archive File</vt:lpstr>
      <vt:lpstr>Verifikasi Hasil Instalasi</vt:lpstr>
      <vt:lpstr>Verifikasi Hasil Instalasi</vt:lpstr>
      <vt:lpstr>Verifikasi Kebutuhan Dasar Yii</vt:lpstr>
      <vt:lpstr>Verifikasi Kebutuhan Dasar Yii</vt:lpstr>
      <vt:lpstr>Verifikasi Kebutuhan Dasar Yii</vt:lpstr>
      <vt:lpstr>Verifikasi Kebutuhan Dasar Yii</vt:lpstr>
      <vt:lpstr>Struktur Direktori Projek Yii</vt:lpstr>
      <vt:lpstr>Struktur Direktori Projek Yii</vt:lpstr>
      <vt:lpstr>Struktur Direktori Projek Yii</vt:lpstr>
      <vt:lpstr>Konfigurasi Yii</vt:lpstr>
      <vt:lpstr>Konfigurasi Yii</vt:lpstr>
      <vt:lpstr>Kustomisasi Local Domain</vt:lpstr>
      <vt:lpstr>Kustomisasi Local Domain</vt:lpstr>
      <vt:lpstr>Kustomisasi Local Domain</vt:lpstr>
      <vt:lpstr>Pretty URL</vt:lpstr>
      <vt:lpstr>Pretty URL</vt:lpstr>
      <vt:lpstr>Pretty URL</vt:lpstr>
      <vt:lpstr>Konfigurasi Database</vt:lpstr>
      <vt:lpstr>Setup Code Editor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User</dc:creator>
  <cp:lastModifiedBy>User</cp:lastModifiedBy>
  <cp:revision>408</cp:revision>
  <dcterms:created xsi:type="dcterms:W3CDTF">2019-09-20T01:10:37Z</dcterms:created>
  <dcterms:modified xsi:type="dcterms:W3CDTF">2019-09-22T04:26:15Z</dcterms:modified>
</cp:coreProperties>
</file>