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4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7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1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3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66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9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8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65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3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387E1-986E-4D1B-BA78-74BBF54CD6EA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Z4oUcZnDtlqvMnGeL9I1neDiApkG4wtR/edit?usp=sharing&amp;ouid=111276715254462184097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2162755" y="1486894"/>
            <a:ext cx="1892410" cy="39677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流程圖: 磁碟 4"/>
          <p:cNvSpPr/>
          <p:nvPr/>
        </p:nvSpPr>
        <p:spPr>
          <a:xfrm>
            <a:off x="4223468" y="1846029"/>
            <a:ext cx="1453763" cy="3723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6" name="流程圖: 磁碟 5"/>
          <p:cNvSpPr/>
          <p:nvPr/>
        </p:nvSpPr>
        <p:spPr>
          <a:xfrm>
            <a:off x="4223468" y="2287325"/>
            <a:ext cx="1453763" cy="3723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7" name="流程圖: 磁碟 6"/>
          <p:cNvSpPr/>
          <p:nvPr/>
        </p:nvSpPr>
        <p:spPr>
          <a:xfrm>
            <a:off x="4223468" y="2728621"/>
            <a:ext cx="1453763" cy="3723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76014" y="1916264"/>
            <a:ext cx="20673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876014" y="1546932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資料欄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78164" y="1916264"/>
            <a:ext cx="20673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12119" y="1932830"/>
            <a:ext cx="20673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30170" y="1940782"/>
            <a:ext cx="20673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5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磁碟 12"/>
          <p:cNvSpPr/>
          <p:nvPr/>
        </p:nvSpPr>
        <p:spPr>
          <a:xfrm>
            <a:off x="7210147" y="1187683"/>
            <a:ext cx="1892410" cy="39677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12297" y="1360667"/>
            <a:ext cx="1407381" cy="366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00772" y="2824111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2719678" y="3049614"/>
            <a:ext cx="4490469" cy="21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304245" y="3171534"/>
            <a:ext cx="162518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CRUD API</a:t>
            </a:r>
          </a:p>
          <a:p>
            <a:r>
              <a:rPr lang="en-US" altLang="zh-TW" sz="3200" b="1" dirty="0" smtClean="0">
                <a:solidFill>
                  <a:srgbClr val="7030A0"/>
                </a:solidFill>
              </a:rPr>
              <a:t>C:Create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R:Read</a:t>
            </a:r>
          </a:p>
          <a:p>
            <a:r>
              <a:rPr lang="en-US" altLang="zh-TW" dirty="0" smtClean="0"/>
              <a:t>U:Update</a:t>
            </a:r>
          </a:p>
          <a:p>
            <a:r>
              <a:rPr lang="en-US" altLang="zh-TW" dirty="0" smtClean="0"/>
              <a:t>D:Delete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178209" y="331120"/>
            <a:ext cx="15134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DB:  </a:t>
            </a:r>
            <a:r>
              <a:rPr lang="en-US" altLang="zh-TW" dirty="0" err="1" smtClean="0"/>
              <a:t>testdb</a:t>
            </a:r>
            <a:endParaRPr lang="en-US" altLang="zh-TW" dirty="0" smtClean="0"/>
          </a:p>
          <a:p>
            <a:r>
              <a:rPr lang="en-US" altLang="zh-TW" dirty="0" smtClean="0"/>
              <a:t>table: product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olumn: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altLang="zh-TW" dirty="0" smtClean="0"/>
              <a:t>Name</a:t>
            </a:r>
          </a:p>
          <a:p>
            <a:r>
              <a:rPr lang="en-US" altLang="zh-TW" dirty="0" smtClean="0"/>
              <a:t>Price</a:t>
            </a:r>
          </a:p>
          <a:p>
            <a:r>
              <a:rPr lang="en-US" altLang="zh-TW" dirty="0" err="1" smtClean="0"/>
              <a:t>Num</a:t>
            </a:r>
            <a:endParaRPr lang="en-US" altLang="zh-TW" dirty="0" smtClean="0"/>
          </a:p>
          <a:p>
            <a:r>
              <a:rPr lang="en-US" altLang="zh-TW" dirty="0" smtClean="0"/>
              <a:t>Remark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Created_at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31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6371" y="691435"/>
            <a:ext cx="6068891" cy="2098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99634" y="1182887"/>
            <a:ext cx="4398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15577" y="4545440"/>
            <a:ext cx="1965366" cy="186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</a:t>
            </a:r>
            <a:r>
              <a:rPr lang="en-US" altLang="zh-TW" dirty="0" smtClean="0"/>
              <a:t>01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商品建檔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041838" y="4545440"/>
            <a:ext cx="1965366" cy="186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</a:t>
            </a:r>
            <a:r>
              <a:rPr lang="en-US" altLang="zh-TW" dirty="0" smtClean="0"/>
              <a:t>02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會員管理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745760" y="4545440"/>
            <a:ext cx="1965366" cy="186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</a:t>
            </a:r>
            <a:r>
              <a:rPr lang="en-US" altLang="zh-TW" dirty="0" smtClean="0"/>
              <a:t>3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報表讀取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8449682" y="4545440"/>
            <a:ext cx="1965366" cy="186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</a:t>
            </a:r>
            <a:r>
              <a:rPr lang="en-US" altLang="zh-TW" dirty="0" smtClean="0"/>
              <a:t>04-….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….)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4140524" y="2790405"/>
            <a:ext cx="930293" cy="179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244748" y="3593866"/>
            <a:ext cx="1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管理員</a:t>
            </a:r>
          </a:p>
        </p:txBody>
      </p:sp>
      <p:cxnSp>
        <p:nvCxnSpPr>
          <p:cNvPr id="14" name="直線單箭頭接點 13"/>
          <p:cNvCxnSpPr>
            <a:stCxn id="4" idx="2"/>
            <a:endCxn id="6" idx="0"/>
          </p:cNvCxnSpPr>
          <p:nvPr/>
        </p:nvCxnSpPr>
        <p:spPr>
          <a:xfrm flipH="1">
            <a:off x="1498260" y="2790405"/>
            <a:ext cx="3572557" cy="17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360171" y="3778532"/>
            <a:ext cx="1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/>
              <a:t>級</a:t>
            </a:r>
            <a:r>
              <a:rPr lang="zh-TW" altLang="en-US" dirty="0" smtClean="0"/>
              <a:t>會員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4" idx="2"/>
          </p:cNvCxnSpPr>
          <p:nvPr/>
        </p:nvCxnSpPr>
        <p:spPr>
          <a:xfrm>
            <a:off x="5070817" y="2790405"/>
            <a:ext cx="1542714" cy="172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" idx="2"/>
            <a:endCxn id="10" idx="0"/>
          </p:cNvCxnSpPr>
          <p:nvPr/>
        </p:nvCxnSpPr>
        <p:spPr>
          <a:xfrm>
            <a:off x="5070817" y="2790405"/>
            <a:ext cx="4361548" cy="17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650876" y="3817996"/>
            <a:ext cx="1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級會員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830039" y="3963198"/>
            <a:ext cx="1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級會員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60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專題細項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專題名稱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(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成員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)16:00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之前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https://reurl.cc/A4pgVQ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000" b="1" dirty="0">
                <a:solidFill>
                  <a:schemeClr val="accent2">
                    <a:lumMod val="75000"/>
                  </a:schemeClr>
                </a:solidFill>
              </a:rPr>
              <a:t>畫面</a:t>
            </a:r>
            <a:r>
              <a:rPr lang="zh-TW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流程</a:t>
            </a:r>
            <a:endParaRPr lang="en-US" altLang="zh-TW" sz="4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4400" b="1" dirty="0" smtClean="0">
                <a:solidFill>
                  <a:srgbClr val="FF0000"/>
                </a:solidFill>
              </a:rPr>
              <a:t>API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規格表</a:t>
            </a:r>
            <a:endParaRPr lang="en-US" altLang="zh-TW" sz="4400" b="1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Opendata</a:t>
            </a:r>
            <a:endParaRPr lang="en-US" altLang="zh-TW" dirty="0" smtClean="0"/>
          </a:p>
          <a:p>
            <a:r>
              <a:rPr lang="en-US" altLang="zh-TW" dirty="0" smtClean="0"/>
              <a:t>CRUD</a:t>
            </a:r>
          </a:p>
          <a:p>
            <a:r>
              <a:rPr lang="zh-TW" altLang="en-US" dirty="0"/>
              <a:t>會員系統</a:t>
            </a:r>
          </a:p>
        </p:txBody>
      </p:sp>
    </p:spTree>
    <p:extLst>
      <p:ext uri="{BB962C8B-B14F-4D97-AF65-F5344CB8AC3E}">
        <p14:creationId xmlns:p14="http://schemas.microsoft.com/office/powerpoint/2010/main" val="19576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795546" cy="447721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RGB</a:t>
            </a:r>
            <a:br>
              <a:rPr lang="en-US" altLang="zh-TW" dirty="0" smtClean="0"/>
            </a:br>
            <a:r>
              <a:rPr lang="en-US" altLang="zh-TW" smtClean="0"/>
              <a:t>(ABC)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R:red</a:t>
            </a:r>
            <a:br>
              <a:rPr lang="en-US" altLang="zh-TW" dirty="0" smtClean="0"/>
            </a:br>
            <a:r>
              <a:rPr lang="en-US" altLang="zh-TW" dirty="0" smtClean="0"/>
              <a:t>G:green</a:t>
            </a:r>
            <a:br>
              <a:rPr lang="en-US" altLang="zh-TW" dirty="0" smtClean="0"/>
            </a:br>
            <a:r>
              <a:rPr lang="en-US" altLang="zh-TW" dirty="0" smtClean="0"/>
              <a:t>B:blue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11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1" y="190831"/>
            <a:ext cx="9931178" cy="605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24216" y="454551"/>
            <a:ext cx="6846072" cy="11595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3258" y="906448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banner(</a:t>
            </a:r>
            <a:r>
              <a:rPr lang="zh-TW" altLang="en-US" dirty="0" smtClean="0"/>
              <a:t>橫幅圖片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4216" y="1877835"/>
            <a:ext cx="7084612" cy="32304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3454" y="2842591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content(</a:t>
            </a:r>
            <a:r>
              <a:rPr lang="zh-TW" altLang="en-US" dirty="0" smtClean="0"/>
              <a:t>文字排版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43486" y="1958673"/>
            <a:ext cx="6846072" cy="3233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90854" y="1888634"/>
            <a:ext cx="20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menu(</a:t>
            </a:r>
            <a:r>
              <a:rPr lang="zh-TW" altLang="en-US" dirty="0" smtClean="0"/>
              <a:t>選單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24215" y="5446643"/>
            <a:ext cx="7164125" cy="5565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833853" y="5467637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ooter(</a:t>
            </a:r>
            <a:r>
              <a:rPr lang="zh-TW" altLang="en-US" dirty="0" smtClean="0"/>
              <a:t>頁尾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479819" y="53711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wrapper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9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1" y="190831"/>
            <a:ext cx="9931178" cy="605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24216" y="454551"/>
            <a:ext cx="7084612" cy="11955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3258" y="906448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banner(</a:t>
            </a:r>
            <a:r>
              <a:rPr lang="zh-TW" altLang="en-US" dirty="0" smtClean="0"/>
              <a:t>橫幅圖片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4216" y="2414750"/>
            <a:ext cx="7084612" cy="26935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3454" y="2842591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content(</a:t>
            </a:r>
            <a:r>
              <a:rPr lang="zh-TW" altLang="en-US" dirty="0" smtClean="0"/>
              <a:t>文字排版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62755" y="1219206"/>
            <a:ext cx="6607533" cy="320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906756" y="1204984"/>
            <a:ext cx="20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menu(</a:t>
            </a:r>
            <a:r>
              <a:rPr lang="zh-TW" altLang="en-US" dirty="0" smtClean="0"/>
              <a:t>選單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24215" y="5446643"/>
            <a:ext cx="7164125" cy="5565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833853" y="5467637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ooter(</a:t>
            </a:r>
            <a:r>
              <a:rPr lang="zh-TW" altLang="en-US" dirty="0" smtClean="0"/>
              <a:t>頁尾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479819" y="53711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wrapper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96807" y="1941846"/>
            <a:ext cx="7151777" cy="3066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833853" y="1934821"/>
            <a:ext cx="22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sidebar(</a:t>
            </a:r>
            <a:r>
              <a:rPr lang="zh-TW" altLang="en-US" dirty="0" smtClean="0"/>
              <a:t>側邊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2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93" y="87796"/>
            <a:ext cx="8984974" cy="67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0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178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.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class  </a:t>
            </a:r>
            <a:r>
              <a:rPr lang="en-US" altLang="zh-TW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css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 link 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/>
              <a:t>#</a:t>
            </a:r>
            <a:r>
              <a:rPr lang="en-US" altLang="zh-TW" dirty="0" smtClean="0">
                <a:sym typeface="Wingdings" panose="05000000000000000000" pitchFamily="2" charset="2"/>
              </a:rPr>
              <a:t>   id 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ym typeface="Wingdings" panose="05000000000000000000" pitchFamily="2" charset="2"/>
              </a:rPr>
              <a:t>js</a:t>
            </a:r>
            <a:r>
              <a:rPr lang="en-US" altLang="zh-TW" dirty="0" smtClean="0">
                <a:sym typeface="Wingdings" panose="05000000000000000000" pitchFamily="2" charset="2"/>
              </a:rPr>
              <a:t>  script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51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5475" y="190831"/>
            <a:ext cx="9414344" cy="4102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5475" y="190831"/>
            <a:ext cx="1280160" cy="100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5475" y="3286545"/>
            <a:ext cx="1280160" cy="100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99659" y="190831"/>
            <a:ext cx="1280160" cy="100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199659" y="3286544"/>
            <a:ext cx="1280160" cy="100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45919" y="465766"/>
            <a:ext cx="8046721" cy="3462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96237" y="1569918"/>
            <a:ext cx="5672835" cy="13446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447137" y="4715124"/>
            <a:ext cx="1566407" cy="148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作品一</a:t>
            </a:r>
          </a:p>
        </p:txBody>
      </p:sp>
      <p:sp>
        <p:nvSpPr>
          <p:cNvPr id="13" name="橢圓 12"/>
          <p:cNvSpPr/>
          <p:nvPr/>
        </p:nvSpPr>
        <p:spPr>
          <a:xfrm>
            <a:off x="4477909" y="4715124"/>
            <a:ext cx="1566407" cy="148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作品二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7833360" y="4715124"/>
            <a:ext cx="1566407" cy="148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作品三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5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https://richiechen222333.github.io/mySPA/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71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7513984" y="1781092"/>
            <a:ext cx="1892410" cy="39677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061" y="1781092"/>
            <a:ext cx="1622066" cy="366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2918" y="3335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63117" y="1932167"/>
            <a:ext cx="1407381" cy="366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51592" y="3395611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52461" y="946204"/>
            <a:ext cx="6504167" cy="563747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7" idx="3"/>
            <a:endCxn id="4" idx="2"/>
          </p:cNvCxnSpPr>
          <p:nvPr/>
        </p:nvCxnSpPr>
        <p:spPr>
          <a:xfrm>
            <a:off x="5470498" y="3764943"/>
            <a:ext cx="20434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55065" y="3743034"/>
            <a:ext cx="1109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CRUD API</a:t>
            </a:r>
          </a:p>
          <a:p>
            <a:r>
              <a:rPr lang="en-US" altLang="zh-TW" dirty="0" smtClean="0"/>
              <a:t>C:Create</a:t>
            </a:r>
          </a:p>
          <a:p>
            <a:r>
              <a:rPr lang="en-US" altLang="zh-TW" dirty="0" smtClean="0"/>
              <a:t>R:Read</a:t>
            </a:r>
          </a:p>
          <a:p>
            <a:r>
              <a:rPr lang="en-US" altLang="zh-TW" dirty="0" smtClean="0"/>
              <a:t>U:Update</a:t>
            </a:r>
          </a:p>
          <a:p>
            <a:r>
              <a:rPr lang="en-US" altLang="zh-TW" dirty="0" smtClean="0"/>
              <a:t>D:Delete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300129" y="1713092"/>
            <a:ext cx="15134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DB:  </a:t>
            </a:r>
            <a:r>
              <a:rPr lang="en-US" altLang="zh-TW" dirty="0" err="1" smtClean="0"/>
              <a:t>testdb</a:t>
            </a:r>
            <a:endParaRPr lang="en-US" altLang="zh-TW" dirty="0" smtClean="0"/>
          </a:p>
          <a:p>
            <a:r>
              <a:rPr lang="en-US" altLang="zh-TW" dirty="0" smtClean="0"/>
              <a:t>table: product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olumn: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altLang="zh-TW" dirty="0" smtClean="0"/>
              <a:t>Name</a:t>
            </a:r>
          </a:p>
          <a:p>
            <a:r>
              <a:rPr lang="en-US" altLang="zh-TW" dirty="0" smtClean="0"/>
              <a:t>Price</a:t>
            </a:r>
          </a:p>
          <a:p>
            <a:r>
              <a:rPr lang="en-US" altLang="zh-TW" dirty="0" err="1" smtClean="0"/>
              <a:t>Num</a:t>
            </a:r>
            <a:endParaRPr lang="en-US" altLang="zh-TW" dirty="0" smtClean="0"/>
          </a:p>
          <a:p>
            <a:r>
              <a:rPr lang="en-US" altLang="zh-TW" dirty="0" smtClean="0"/>
              <a:t>Remark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Created_at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1963972" y="3466769"/>
            <a:ext cx="1550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623930" y="346676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14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196</Words>
  <Application>Microsoft Office PowerPoint</Application>
  <PresentationFormat>寬螢幕</PresentationFormat>
  <Paragraphs>82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RGB (ABC) R:red G:green B:blue</vt:lpstr>
      <vt:lpstr>PowerPoint 簡報</vt:lpstr>
      <vt:lpstr>PowerPoint 簡報</vt:lpstr>
      <vt:lpstr>PowerPoint 簡報</vt:lpstr>
      <vt:lpstr>.  class  css  link  #   id    js  script</vt:lpstr>
      <vt:lpstr>PowerPoint 簡報</vt:lpstr>
      <vt:lpstr>PowerPoint 簡報</vt:lpstr>
      <vt:lpstr>PowerPoint 簡報</vt:lpstr>
      <vt:lpstr>PowerPoint 簡報</vt:lpstr>
      <vt:lpstr>PowerPoint 簡報</vt:lpstr>
      <vt:lpstr>專題細項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43</cp:revision>
  <dcterms:created xsi:type="dcterms:W3CDTF">2023-11-09T00:41:13Z</dcterms:created>
  <dcterms:modified xsi:type="dcterms:W3CDTF">2024-02-20T07:41:44Z</dcterms:modified>
</cp:coreProperties>
</file>