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80"/>
  </p:normalViewPr>
  <p:slideViewPr>
    <p:cSldViewPr snapToGrid="0">
      <p:cViewPr varScale="1">
        <p:scale>
          <a:sx n="144" d="100"/>
          <a:sy n="144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111B5-79AD-7A7F-E67F-811098B3A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117AAF-E977-C24C-8D53-584B79E4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6ACCE5-E9D5-9BBE-8E50-76E4B594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0F0AF-8DC8-2470-7466-F4B78175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F51E4-A3F2-445D-4896-A6769D45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3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DF29-218F-D6F8-A641-9C7CC37B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92B5B-573D-D13B-A2E8-A5B70207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66B65-9F29-D5C0-79E5-47339C7D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09921-D512-8536-3032-059D607F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6DB66-DF71-A3EA-BC31-18CE1C1C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8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57FA5D-C2CC-4079-4981-D855E675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A04E6C-BAB5-3161-5B56-58AB5042F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B5E43-AAEB-41C3-2EA0-F806B75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C737A-86F7-92E1-0D94-39DDB068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04D22-511B-198C-75ED-74941106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4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312B4-49DB-7D87-2357-8C73474D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AADA5-4E25-9E4C-AE90-E07B57E2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587FE-0A2F-51C1-36AD-346B1801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B1E85-D9DA-3C03-7C46-222EED2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5300E-EBD6-DDF7-B529-1CA9D1C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0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DAF6E-1414-202C-21C5-4E5248B8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3C77A-A417-A0DD-CDF3-7513C468B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81578-4C8F-B635-67FE-C4E4823F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95D82-C413-6370-5123-EA9B9C36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6C646-CDE9-38C8-0AFD-50E56216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0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EFFDF-196B-785F-C883-40EC46F3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409E8-2947-E99D-93AE-E15175480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E38FDB-ED50-3584-DACA-021B0C5F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F7E597-136D-9EDB-ABFA-ECA49C78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454F6D-9E2D-9178-2010-99A86E5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6F7B17-78FA-32D1-CB3E-FECBA1C2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75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78AAB-A01D-D2A9-FC81-1AF57FD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B7F38-60E6-D461-5290-F11BBF28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3DA497-978B-2918-606C-7F93B7DD4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90502C-35D3-5C29-D4A7-CF8056311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1581EC-90A5-8724-6D86-6C687C5A3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E71834-BDFC-4346-90AA-B93E0EF9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2ED041-7AE2-479B-2F53-398FC8D0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A0E81-B556-835F-6446-EE85C3B1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7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2D9E0-E86A-744B-D6E6-C52E89A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B9FCDD-A4AE-B749-89F8-A663F237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122592-517A-F75A-BB66-D01451A4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80776-D481-050E-58B8-C1F3B133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92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0FEC49-1F0D-D2E1-28A4-BFB09486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C85DD-E4E0-4600-0A9D-047B45E9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33D8C-7F74-70DE-251E-8B18B368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40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25E48-DE18-BFC6-125F-E14B8323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8C067-B500-CC26-08E9-2AEB2FB0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0BBFF2-00D2-6A94-696B-57D2E42A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98597-7076-31D0-36FC-8A78C061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5B7124-5344-3681-E6B8-272B1DFA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0897E2-3941-C4C9-2729-6BC46E25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CBBA6-7EDC-ECC5-C0E7-7744782A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337E9C-616D-499C-B46E-5B879D6CC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9FB751-1BC2-3B25-C13F-19DF32918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30FCCB-708E-E579-11E3-7F474C3D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4FD268-30F8-4F8E-A64E-8AB22574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F07A9A-D875-0541-7D3F-4BA5DAEC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9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923CCF-BBAC-1802-3FBB-B7C300E3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D7C5CD-BC26-4A6E-84DE-D607229B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AFE83-87D7-8DC6-9311-CBB469FC3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8F236-0A22-F042-940B-DF0B1A7741D6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AED61-2756-2042-BADC-5FF778D96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FA0B6-B28F-FE79-FD89-D84B9B3A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ADCA5-ACF2-7D42-9DF2-217A4BBD5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ssen, Backwaren, Snack, Nachspeise enthält.&#10;&#10;Automatisch generierte Beschreibung">
            <a:extLst>
              <a:ext uri="{FF2B5EF4-FFF2-40B4-BE49-F238E27FC236}">
                <a16:creationId xmlns:a16="http://schemas.microsoft.com/office/drawing/2014/main" id="{70867284-3EF9-C851-702A-A74B4123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41" t="2187" r="25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000D21-12B9-6D3C-33DF-7F5EBF56C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TEAM MAXIKING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A91EF1-EE9D-69CE-BE24-A6990798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de-DE" sz="2000" b="1">
                <a:ln/>
              </a:rPr>
              <a:t>Projekt Chatbot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D67D2EA-BE18-61E9-1303-5E3F190B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05" y="3891917"/>
            <a:ext cx="3199965" cy="27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1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EE3193F-B793-B779-878B-A716622FD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706" y="457200"/>
            <a:ext cx="87405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3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9B8BABA-381B-BAD4-450F-159405B209C8}"/>
              </a:ext>
            </a:extLst>
          </p:cNvPr>
          <p:cNvSpPr/>
          <p:nvPr/>
        </p:nvSpPr>
        <p:spPr>
          <a:xfrm>
            <a:off x="370393" y="2967335"/>
            <a:ext cx="11451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7591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</vt:lpstr>
      <vt:lpstr>TEAM MAXIKING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Orhan Ercan</dc:creator>
  <cp:lastModifiedBy>Orhan Ercan</cp:lastModifiedBy>
  <cp:revision>1</cp:revision>
  <dcterms:created xsi:type="dcterms:W3CDTF">2025-01-09T08:02:38Z</dcterms:created>
  <dcterms:modified xsi:type="dcterms:W3CDTF">2025-01-09T09:08:44Z</dcterms:modified>
</cp:coreProperties>
</file>