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110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2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6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7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1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3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6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6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5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2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7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37F5A-95EC-4F7A-9848-EEB36B30629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2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650" y="190500"/>
            <a:ext cx="5797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Self Leveling Table Design: Level 0</a:t>
            </a:r>
          </a:p>
        </p:txBody>
      </p:sp>
      <p:sp>
        <p:nvSpPr>
          <p:cNvPr id="5" name="Rectangle 4"/>
          <p:cNvSpPr/>
          <p:nvPr/>
        </p:nvSpPr>
        <p:spPr>
          <a:xfrm>
            <a:off x="3981450" y="1952625"/>
            <a:ext cx="3810000" cy="24765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Self Leveling Table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76525" y="2543175"/>
            <a:ext cx="130492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76525" y="3552825"/>
            <a:ext cx="130492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89926" y="3229659"/>
            <a:ext cx="816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Power,</a:t>
            </a:r>
          </a:p>
          <a:p>
            <a:r>
              <a:rPr lang="en-US" dirty="0" smtClean="0"/>
              <a:t>6 VDC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68985" y="2183962"/>
            <a:ext cx="1173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Table Base</a:t>
            </a:r>
          </a:p>
          <a:p>
            <a:pPr algn="ctr"/>
            <a:r>
              <a:rPr lang="en-US" dirty="0" smtClean="0"/>
              <a:t>Angle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91450" y="3094320"/>
            <a:ext cx="92392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15375" y="2771154"/>
            <a:ext cx="1120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Table Top </a:t>
            </a:r>
          </a:p>
          <a:p>
            <a:pPr algn="ctr"/>
            <a:r>
              <a:rPr lang="en-US" dirty="0" smtClean="0"/>
              <a:t>Leveled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7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942974"/>
            <a:ext cx="9686925" cy="4497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31790" y="1376164"/>
            <a:ext cx="1428750" cy="1028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Position Calculation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7325" y="1371463"/>
            <a:ext cx="1428750" cy="1028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Servo Controller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10603" y="3857349"/>
            <a:ext cx="1428750" cy="1028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Power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Regulator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53522" y="3857349"/>
            <a:ext cx="1409700" cy="1028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LED Strip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44047" y="1269204"/>
            <a:ext cx="1019175" cy="419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Servo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34557" y="3857348"/>
            <a:ext cx="1428750" cy="1028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Voltage Limiting Circuit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6V to 5V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2788" y="116443"/>
            <a:ext cx="5797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Self Leveling Table Design: Level </a:t>
            </a:r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9544047" y="1804985"/>
            <a:ext cx="1019175" cy="419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Servo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44047" y="2326474"/>
            <a:ext cx="1019175" cy="419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Servo 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15" idx="3"/>
            <a:endCxn id="5" idx="1"/>
          </p:cNvCxnSpPr>
          <p:nvPr/>
        </p:nvCxnSpPr>
        <p:spPr>
          <a:xfrm flipV="1">
            <a:off x="1049337" y="1890514"/>
            <a:ext cx="882453" cy="3734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2706" y="1604694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</a:t>
            </a:r>
          </a:p>
          <a:p>
            <a:r>
              <a:rPr lang="en-US" dirty="0" smtClean="0"/>
              <a:t>Angles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57572" y="5945626"/>
            <a:ext cx="13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6V AC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0"/>
            <a:endCxn id="7" idx="2"/>
          </p:cNvCxnSpPr>
          <p:nvPr/>
        </p:nvCxnSpPr>
        <p:spPr>
          <a:xfrm flipH="1" flipV="1">
            <a:off x="2724978" y="4886049"/>
            <a:ext cx="26246" cy="10595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6" idx="1"/>
          </p:cNvCxnSpPr>
          <p:nvPr/>
        </p:nvCxnSpPr>
        <p:spPr>
          <a:xfrm flipV="1">
            <a:off x="3360540" y="1885813"/>
            <a:ext cx="3176785" cy="470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37325" y="2777781"/>
            <a:ext cx="1428750" cy="1028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LED Calculations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10" idx="3"/>
            <a:endCxn id="8" idx="1"/>
          </p:cNvCxnSpPr>
          <p:nvPr/>
        </p:nvCxnSpPr>
        <p:spPr>
          <a:xfrm>
            <a:off x="5663307" y="4371699"/>
            <a:ext cx="34902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" idx="3"/>
            <a:endCxn id="62" idx="1"/>
          </p:cNvCxnSpPr>
          <p:nvPr/>
        </p:nvCxnSpPr>
        <p:spPr>
          <a:xfrm>
            <a:off x="3360540" y="1890514"/>
            <a:ext cx="3176785" cy="14016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" idx="3"/>
            <a:endCxn id="9" idx="1"/>
          </p:cNvCxnSpPr>
          <p:nvPr/>
        </p:nvCxnSpPr>
        <p:spPr>
          <a:xfrm flipV="1">
            <a:off x="7966075" y="1478755"/>
            <a:ext cx="1577972" cy="4070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" idx="3"/>
            <a:endCxn id="12" idx="1"/>
          </p:cNvCxnSpPr>
          <p:nvPr/>
        </p:nvCxnSpPr>
        <p:spPr>
          <a:xfrm>
            <a:off x="7966075" y="1885813"/>
            <a:ext cx="1577972" cy="1287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" idx="3"/>
            <a:endCxn id="13" idx="1"/>
          </p:cNvCxnSpPr>
          <p:nvPr/>
        </p:nvCxnSpPr>
        <p:spPr>
          <a:xfrm>
            <a:off x="7966075" y="1885813"/>
            <a:ext cx="1577972" cy="650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" idx="3"/>
            <a:endCxn id="10" idx="1"/>
          </p:cNvCxnSpPr>
          <p:nvPr/>
        </p:nvCxnSpPr>
        <p:spPr>
          <a:xfrm>
            <a:off x="3439353" y="4371699"/>
            <a:ext cx="795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62" idx="2"/>
            <a:endCxn id="8" idx="1"/>
          </p:cNvCxnSpPr>
          <p:nvPr/>
        </p:nvCxnSpPr>
        <p:spPr>
          <a:xfrm rot="16200000" flipH="1">
            <a:off x="7920002" y="3138179"/>
            <a:ext cx="565218" cy="1901822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61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54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Hendrickson</dc:creator>
  <cp:lastModifiedBy>Sean Hendrickson</cp:lastModifiedBy>
  <cp:revision>10</cp:revision>
  <dcterms:created xsi:type="dcterms:W3CDTF">2015-11-08T23:28:40Z</dcterms:created>
  <dcterms:modified xsi:type="dcterms:W3CDTF">2015-11-15T02:18:08Z</dcterms:modified>
</cp:coreProperties>
</file>