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6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6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2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7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37F5A-95EC-4F7A-9848-EEB36B306290}" type="datetimeFigureOut">
              <a:rPr lang="en-US" smtClean="0"/>
              <a:t>11/14/2015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24EC8-81DA-4867-8FC9-13A53F890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650" y="190500"/>
            <a:ext cx="5797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Self Leveling Table Design: Level 0</a:t>
            </a:r>
          </a:p>
        </p:txBody>
      </p:sp>
      <p:sp>
        <p:nvSpPr>
          <p:cNvPr id="5" name="Rectangle 4"/>
          <p:cNvSpPr/>
          <p:nvPr/>
        </p:nvSpPr>
        <p:spPr>
          <a:xfrm>
            <a:off x="3981450" y="1952625"/>
            <a:ext cx="3810000" cy="24765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Self Leveling Table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6525" y="2543175"/>
            <a:ext cx="13049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76525" y="3552825"/>
            <a:ext cx="13049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9926" y="3229659"/>
            <a:ext cx="81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Power,</a:t>
            </a:r>
          </a:p>
          <a:p>
            <a:r>
              <a:rPr lang="en-US" dirty="0" smtClean="0"/>
              <a:t>6 VDC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68985" y="2183962"/>
            <a:ext cx="117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Table Base</a:t>
            </a:r>
          </a:p>
          <a:p>
            <a:pPr algn="ctr"/>
            <a:r>
              <a:rPr lang="en-US" dirty="0" smtClean="0"/>
              <a:t>Angle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7791450" y="3190875"/>
            <a:ext cx="92392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67750" y="2867709"/>
            <a:ext cx="112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Table Top </a:t>
            </a:r>
          </a:p>
          <a:p>
            <a:pPr algn="ctr"/>
            <a:r>
              <a:rPr lang="en-US" dirty="0" smtClean="0"/>
              <a:t>Leveled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5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3588" y="952500"/>
            <a:ext cx="9694937" cy="5038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73672" y="1440575"/>
            <a:ext cx="142875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Position Calculation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48337" y="2954740"/>
            <a:ext cx="142875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Servo Controller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6900" y="3462337"/>
            <a:ext cx="142875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Voltage Regulator 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6V to 3.3V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67387" y="4348404"/>
            <a:ext cx="140970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LED Strip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33253" y="2615981"/>
            <a:ext cx="1019175" cy="419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Servo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6900" y="4722018"/>
            <a:ext cx="1428750" cy="1028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Voltage Limiting Circuit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6V to 5V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2788" y="116443"/>
            <a:ext cx="5797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Self Leveling Table Design: Level </a:t>
            </a:r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7833253" y="3244906"/>
            <a:ext cx="1019175" cy="419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Servo 2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33253" y="3873559"/>
            <a:ext cx="1019175" cy="419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Servo 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577756"/>
            <a:ext cx="1173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Table Base</a:t>
            </a:r>
          </a:p>
          <a:p>
            <a:pPr algn="ctr"/>
            <a:r>
              <a:rPr lang="en-US" dirty="0" smtClean="0"/>
              <a:t>Angle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1173335" y="1900922"/>
            <a:ext cx="19826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9737" y="3702073"/>
            <a:ext cx="816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Power,</a:t>
            </a:r>
          </a:p>
          <a:p>
            <a:r>
              <a:rPr lang="en-US" dirty="0" smtClean="0"/>
              <a:t>6 VDC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965858" y="4025238"/>
            <a:ext cx="397730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371600" y="4025238"/>
            <a:ext cx="2387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610315" y="4025238"/>
            <a:ext cx="0" cy="1211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10315" y="5236368"/>
            <a:ext cx="256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610315" y="4025238"/>
            <a:ext cx="2565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" idx="0"/>
          </p:cNvCxnSpPr>
          <p:nvPr/>
        </p:nvCxnSpPr>
        <p:spPr>
          <a:xfrm flipV="1">
            <a:off x="2581275" y="2224087"/>
            <a:ext cx="0" cy="1238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581275" y="2224087"/>
            <a:ext cx="1292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363588" y="1900922"/>
            <a:ext cx="2510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" idx="3"/>
          </p:cNvCxnSpPr>
          <p:nvPr/>
        </p:nvCxnSpPr>
        <p:spPr>
          <a:xfrm>
            <a:off x="5302422" y="1954925"/>
            <a:ext cx="949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97388" y="1954925"/>
            <a:ext cx="0" cy="1289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397388" y="3244906"/>
            <a:ext cx="3509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397388" y="3244906"/>
            <a:ext cx="0" cy="1385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397388" y="4630803"/>
            <a:ext cx="369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0" idx="3"/>
          </p:cNvCxnSpPr>
          <p:nvPr/>
        </p:nvCxnSpPr>
        <p:spPr>
          <a:xfrm>
            <a:off x="3295650" y="5236368"/>
            <a:ext cx="5780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873672" y="3762796"/>
            <a:ext cx="0" cy="1473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3881685" y="3762797"/>
            <a:ext cx="1866652" cy="4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881685" y="5061063"/>
            <a:ext cx="1885702" cy="12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177087" y="4848777"/>
            <a:ext cx="4251436" cy="13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12" idx="1"/>
          </p:cNvCxnSpPr>
          <p:nvPr/>
        </p:nvCxnSpPr>
        <p:spPr>
          <a:xfrm>
            <a:off x="7177087" y="3454185"/>
            <a:ext cx="656166" cy="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436581" y="2843212"/>
            <a:ext cx="0" cy="611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436581" y="2841526"/>
            <a:ext cx="396672" cy="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7436581" y="3454457"/>
            <a:ext cx="0" cy="628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3" idx="1"/>
          </p:cNvCxnSpPr>
          <p:nvPr/>
        </p:nvCxnSpPr>
        <p:spPr>
          <a:xfrm>
            <a:off x="7436581" y="4083110"/>
            <a:ext cx="396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860440" y="2825532"/>
            <a:ext cx="3762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9236695" y="2825532"/>
            <a:ext cx="0" cy="419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236695" y="3244906"/>
            <a:ext cx="1821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8860440" y="4083110"/>
            <a:ext cx="3762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9236695" y="3702073"/>
            <a:ext cx="0" cy="381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9236695" y="3702073"/>
            <a:ext cx="18218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" idx="3"/>
          </p:cNvCxnSpPr>
          <p:nvPr/>
        </p:nvCxnSpPr>
        <p:spPr>
          <a:xfrm>
            <a:off x="8852428" y="3454457"/>
            <a:ext cx="2602768" cy="25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1132434" y="2841526"/>
            <a:ext cx="95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Leveled </a:t>
            </a:r>
            <a:br>
              <a:rPr lang="en-US" dirty="0" smtClean="0"/>
            </a:b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11132434" y="5057522"/>
            <a:ext cx="1089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LCD base </a:t>
            </a:r>
            <a:br>
              <a:rPr lang="en-US" dirty="0" smtClean="0"/>
            </a:br>
            <a:r>
              <a:rPr lang="en-US" dirty="0" smtClean="0"/>
              <a:t>angle </a:t>
            </a:r>
            <a:br>
              <a:rPr lang="en-US" dirty="0" smtClean="0"/>
            </a:br>
            <a:r>
              <a:rPr lang="en-US" dirty="0" smtClean="0"/>
              <a:t>display </a:t>
            </a:r>
            <a:br>
              <a:rPr lang="en-US" dirty="0" smtClean="0"/>
            </a:br>
            <a:r>
              <a:rPr lang="en-US" dirty="0" smtClean="0"/>
              <a:t>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1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60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Hendrickson</dc:creator>
  <cp:lastModifiedBy>Paladin Leroy</cp:lastModifiedBy>
  <cp:revision>11</cp:revision>
  <dcterms:created xsi:type="dcterms:W3CDTF">2015-11-08T23:28:40Z</dcterms:created>
  <dcterms:modified xsi:type="dcterms:W3CDTF">2015-11-15T02:36:59Z</dcterms:modified>
</cp:coreProperties>
</file>