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1" autoAdjust="0"/>
    <p:restoredTop sz="94660"/>
  </p:normalViewPr>
  <p:slideViewPr>
    <p:cSldViewPr snapToGrid="0">
      <p:cViewPr>
        <p:scale>
          <a:sx n="100" d="100"/>
          <a:sy n="100" d="100"/>
        </p:scale>
        <p:origin x="2340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7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37F5A-95EC-4F7A-9848-EEB36B3062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190500"/>
            <a:ext cx="5797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Self Leveling Table Design: Level 0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1450" y="1952625"/>
            <a:ext cx="3810000" cy="24765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Self Leveling Table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6525" y="2543175"/>
            <a:ext cx="13049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76525" y="3552825"/>
            <a:ext cx="13049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9926" y="3229659"/>
            <a:ext cx="81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Power,</a:t>
            </a:r>
          </a:p>
          <a:p>
            <a:r>
              <a:rPr lang="en-US" dirty="0" smtClean="0"/>
              <a:t>6 VDC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8985" y="2183962"/>
            <a:ext cx="117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Table Base</a:t>
            </a:r>
          </a:p>
          <a:p>
            <a:pPr algn="ctr"/>
            <a:r>
              <a:rPr lang="en-US" dirty="0" smtClean="0"/>
              <a:t>Angle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7791450" y="3190875"/>
            <a:ext cx="9239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67750" y="2867709"/>
            <a:ext cx="112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Table Top </a:t>
            </a:r>
          </a:p>
          <a:p>
            <a:pPr algn="ctr"/>
            <a:r>
              <a:rPr lang="en-US" dirty="0" smtClean="0"/>
              <a:t>Leveled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942974"/>
            <a:ext cx="9686925" cy="5038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66900" y="1404937"/>
            <a:ext cx="142875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Calculation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462712" y="1419223"/>
            <a:ext cx="142875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Servo Controller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016125" y="3729038"/>
            <a:ext cx="142875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Voltage Regulator </a:t>
            </a:r>
          </a:p>
          <a:p>
            <a:pPr algn="ctr"/>
            <a:r>
              <a:rPr lang="en-US" sz="1600" dirty="0" smtClean="0"/>
              <a:t>6V to 3.3V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153525" y="4243388"/>
            <a:ext cx="14097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LED Strip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544047" y="1269204"/>
            <a:ext cx="1019175" cy="419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Servo 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811837" y="4243388"/>
            <a:ext cx="142875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Voltage Limiting Circuit</a:t>
            </a:r>
          </a:p>
          <a:p>
            <a:pPr algn="ctr"/>
            <a:r>
              <a:rPr lang="en-US" sz="1600" dirty="0" smtClean="0"/>
              <a:t>6V to 5V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2788" y="116443"/>
            <a:ext cx="5797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Self Leveling Table Design: Level 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544047" y="1804985"/>
            <a:ext cx="1019175" cy="419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Servo 2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9544047" y="2326474"/>
            <a:ext cx="1019175" cy="419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Servo 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061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Hendrickson</dc:creator>
  <cp:lastModifiedBy>Sean Hendrickson</cp:lastModifiedBy>
  <cp:revision>5</cp:revision>
  <dcterms:created xsi:type="dcterms:W3CDTF">2015-11-08T23:28:40Z</dcterms:created>
  <dcterms:modified xsi:type="dcterms:W3CDTF">2015-11-09T00:15:07Z</dcterms:modified>
</cp:coreProperties>
</file>