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21" autoAdjust="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B084392-1D1A-4AC1-B24E-2726B843D84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7D72DA-5C7B-4615-B58F-4177917A70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Genius hour:</a:t>
            </a:r>
            <a:endParaRPr lang="en-US" sz="4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entaur" panose="02030504050205020304" pitchFamily="18" charset="0"/>
              </a:rPr>
              <a:t>My First Game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entaur" panose="020305040502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64" y="1482223"/>
            <a:ext cx="1571993" cy="1571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19" y="1500283"/>
            <a:ext cx="847198" cy="13860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315" y="2138715"/>
            <a:ext cx="2286000" cy="228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66" y="1391131"/>
            <a:ext cx="838200" cy="14951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3597602"/>
            <a:ext cx="4762500" cy="20383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12" y="3569777"/>
            <a:ext cx="2538413" cy="1989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30" y="2817796"/>
            <a:ext cx="1116305" cy="9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creating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Going on, I advanced to enemy collision, ammo collision, and game overs.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A mistake I made making these components was lengthy code sections.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After investigating, I found that there was a much smaller way to perform these. Another slip-up I made was forgetting to direct my code back to where it was.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 learned another key of making a game from these experiences, that being to take shortcuts and always follow the path of your code.</a:t>
            </a:r>
            <a:b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</a:b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finishing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The last factors I had left were bonuses and sound, which were one of the easiest ones to add.</a:t>
            </a: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 bought a tool to use with my own controller that would connect it to a computer.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</a:rPr>
              <a:t>After editing some minor details and running some tests of the code, I assembled my final copy of the game.</a:t>
            </a: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igh Tower Text" panose="02040502050506030303" pitchFamily="18" charset="0"/>
              </a:rPr>
              <a:t>Tools/Software I used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Programmer’s Notepad</a:t>
            </a:r>
          </a:p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NESASM3</a:t>
            </a:r>
          </a:p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YY-CHR</a:t>
            </a:r>
          </a:p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FCEUX NES Emulator</a:t>
            </a:r>
          </a:p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Tile Pro Layer</a:t>
            </a:r>
          </a:p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Nestopia</a:t>
            </a:r>
          </a:p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Notepad</a:t>
            </a:r>
          </a:p>
          <a:p>
            <a:pPr>
              <a:buClr>
                <a:schemeClr val="tx1"/>
              </a:buClr>
              <a:buSzPct val="86000"/>
              <a:buFont typeface="Wingdings" panose="05000000000000000000" pitchFamily="2" charset="2"/>
              <a:buChar char="v"/>
            </a:pP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2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igh Tower Text" panose="02040502050506030303" pitchFamily="18" charset="0"/>
              </a:rPr>
              <a:t>Things I couldn’t do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 couldn’t put the game in a physical form. Some of the required parts were too expensive, another out of stock, and one more having shipping problems. 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Because of this I am using an emulator (something that directly emulates the hardware of an NES), even thought I would’ve preferred the real deal instead of using a computer.</a:t>
            </a: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A lot of features in a fully-fledged game I just couldn’t add for time and skill reasons (animation, music, levels, bosses).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There are also still may be some minor bugs.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532427"/>
            <a:ext cx="1828800" cy="2020773"/>
          </a:xfrm>
          <a:prstGeom prst="rect">
            <a:avLst/>
          </a:prstGeom>
        </p:spPr>
      </p:pic>
      <p:pic>
        <p:nvPicPr>
          <p:cNvPr id="4100" name="Picture 4" descr="C:\Users\Seccia\AppData\Local\Microsoft\Windows\INetCache\IE\BXIQ55VW\x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00600"/>
            <a:ext cx="1017314" cy="10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09" y="-22860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what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7781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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The 8-bit game I made is for the Nintendo Entertainment System (the grey box on the bottom).</a:t>
            </a: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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It uses the 6502 microprocessor, which requires the coding language “</a:t>
            </a: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ssembly”.</a:t>
            </a: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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The term “8-bit” refers to how complex the numbers are in the system. So, the NES would be able to handle 8 numbers of binary. (Nintendo 64= 64 numbers).</a:t>
            </a:r>
          </a:p>
          <a:p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00600"/>
            <a:ext cx="3241870" cy="1876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46783"/>
            <a:ext cx="3025839" cy="16284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6391" y="5024582"/>
            <a:ext cx="7865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/>
                <a:solidFill>
                  <a:schemeClr val="accent3"/>
                </a:solidFill>
                <a:effectLst/>
                <a:latin typeface="AR DESTINE" panose="02000000000000000000" pitchFamily="2" charset="0"/>
              </a:rPr>
              <a:t>&lt;</a:t>
            </a:r>
            <a:endParaRPr lang="en-US" sz="7200" b="1" cap="none" spc="0" dirty="0">
              <a:ln/>
              <a:solidFill>
                <a:schemeClr val="accent3"/>
              </a:solidFill>
              <a:effectLst/>
              <a:latin typeface="AR DESTINE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353349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aur" panose="02030504050205020304" pitchFamily="18" charset="0"/>
              </a:rPr>
              <a:t>01011010</a:t>
            </a:r>
            <a:endParaRPr lang="en-US" sz="1600" dirty="0">
              <a:latin typeface="Centaur" panose="020305040502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435334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aur" panose="02030504050205020304" pitchFamily="18" charset="0"/>
              </a:rPr>
              <a:t>011001000101011110010…</a:t>
            </a:r>
            <a:endParaRPr lang="en-US" sz="1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why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03" y="932597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 wanted to make a game because it followed a hobby of mine, and my wannabe job is to develop them.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 made it for the NES because since it was my first game, I didn’t want it to be too difficult for me to finish.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Finally, I made it a horizontal shooter because I wasn’t skilled enough to make a platformer, but I didn’t want something basic like a puzzle game.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Lastly, it is a Lord of the Rings game simply because I’m a fan of the series.</a:t>
            </a: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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00600"/>
            <a:ext cx="20574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716735"/>
            <a:ext cx="2427844" cy="21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beginning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My first step was learning the language.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Not many people I knew could code assembly, let alone for this one system, so I decided to go solo.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There were lots of websites and books about the 6502 assem. language that I would have been stranded without.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Also lots of websites/tutorials were available that focused specifically on the NES using this language which I would have been even more stranded without. (nesdev</a:t>
            </a: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and nintendoage, to name a few).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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495300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tantia" panose="02030602050306030303" pitchFamily="18" charset="0"/>
              </a:rPr>
              <a:t>Ex--adding 1 to a number in assembly:</a:t>
            </a:r>
          </a:p>
          <a:p>
            <a:r>
              <a:rPr lang="en-US" sz="1400" dirty="0">
                <a:latin typeface="Constantia" panose="02030602050306030303" pitchFamily="18" charset="0"/>
              </a:rPr>
              <a:t> </a:t>
            </a:r>
            <a:r>
              <a:rPr lang="en-US" sz="1400" dirty="0" smtClean="0">
                <a:latin typeface="Constantia" panose="02030602050306030303" pitchFamily="18" charset="0"/>
              </a:rPr>
              <a:t> LDA $0035</a:t>
            </a:r>
          </a:p>
          <a:p>
            <a:r>
              <a:rPr lang="en-US" sz="1400" dirty="0">
                <a:latin typeface="Constantia" panose="02030602050306030303" pitchFamily="18" charset="0"/>
              </a:rPr>
              <a:t> </a:t>
            </a:r>
            <a:r>
              <a:rPr lang="en-US" sz="1400" dirty="0" smtClean="0">
                <a:latin typeface="Constantia" panose="02030602050306030303" pitchFamily="18" charset="0"/>
              </a:rPr>
              <a:t> CLC</a:t>
            </a:r>
          </a:p>
          <a:p>
            <a:r>
              <a:rPr lang="en-US" sz="1400" dirty="0" smtClean="0">
                <a:latin typeface="Constantia" panose="02030602050306030303" pitchFamily="18" charset="0"/>
              </a:rPr>
              <a:t>  ADC #$01</a:t>
            </a:r>
          </a:p>
          <a:p>
            <a:r>
              <a:rPr lang="en-US" sz="1400" dirty="0">
                <a:latin typeface="Constantia" panose="02030602050306030303" pitchFamily="18" charset="0"/>
              </a:rPr>
              <a:t> </a:t>
            </a:r>
            <a:r>
              <a:rPr lang="en-US" sz="1400" dirty="0" smtClean="0">
                <a:latin typeface="Constantia" panose="02030602050306030303" pitchFamily="18" charset="0"/>
              </a:rPr>
              <a:t> STA $0035 </a:t>
            </a:r>
            <a:endParaRPr lang="en-US" sz="1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creating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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After getting comfortable with the language, I started the tutorials of the basics.</a:t>
            </a: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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 filled out the basic structure to making a game, and created my first ever program.</a:t>
            </a: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26" name="Picture 2" descr="J:\Flashdrive\My Codes\Archival Builds\our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2752436" cy="24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creating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Then, I advanced and worked on things such as displaying sprites and moving them, and implying a system to increase your score.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</a:rPr>
              <a:t>The forums of the </a:t>
            </a: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sites </a:t>
            </a: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</a:rPr>
              <a:t>with tips from </a:t>
            </a: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experienced </a:t>
            </a:r>
            <a:r>
              <a:rPr lang="en-US" sz="1800" dirty="0">
                <a:latin typeface="Dotum" panose="020B0600000101010101" pitchFamily="34" charset="-127"/>
                <a:ea typeface="Dotum" panose="020B0600000101010101" pitchFamily="34" charset="-127"/>
              </a:rPr>
              <a:t>developers helped out immensely</a:t>
            </a: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This was also the point where I started legitimately designing the game.</a:t>
            </a: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Ä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18" y="4315691"/>
            <a:ext cx="2438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creating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Next, was making backgrounds, displaying your score, credits, and scrolling.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This is where things started to get hard, as I got stuck on backgrounds for a long time, and scrolling for even more.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Another thing to add is that the more complex the code is, the more room there is for game-breaking errors.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Ã"/>
            </a:pPr>
            <a:r>
              <a:rPr lang="en-US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I was at the point where I had to rewrite some parts to match up with others.</a:t>
            </a: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239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High Tower Text" panose="02040502050506030303" pitchFamily="18" charset="0"/>
              </a:rPr>
              <a:t>creating</a:t>
            </a:r>
            <a:endParaRPr lang="en-US" sz="4000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48463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¾"/>
            </a:pP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Proceeding was adding enemies, moving those, and adding an ammo system.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¾"/>
            </a:pPr>
            <a:endParaRPr lang="en-US" sz="1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¾"/>
            </a:pP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I tried to shove all of these features in without taking breaks, anticipating to finish.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¾"/>
            </a:pPr>
            <a:endParaRPr lang="en-US" sz="1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¾"/>
            </a:pP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This resulted in an abundance of incorrect code and lots of broken builds.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¾"/>
            </a:pPr>
            <a:endParaRPr lang="en-US" sz="1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¾"/>
            </a:pP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It messed with my code so severely that I had to start almost from scratch, and review over the old books I read before continuing so this wouldn’t happen again.</a:t>
            </a:r>
            <a:endParaRPr lang="en-US" sz="1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050" name="Picture 2" descr="J:\Flashdrive\My Codes\Archival Builds\probably_poop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0756"/>
            <a:ext cx="20574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J:\Flashdrive\My Codes\Archival Builds\i_just_like_wow12-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56120"/>
            <a:ext cx="2247899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755071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Wingdings 2" panose="05020102010507070707" pitchFamily="18" charset="2"/>
                <a:sym typeface="Wingdings"/>
              </a:rPr>
              <a:t></a:t>
            </a:r>
            <a:endParaRPr lang="en-US" sz="4000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4916516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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14" y="-22860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creating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4" y="1066800"/>
            <a:ext cx="7239000" cy="4846320"/>
          </a:xfrm>
        </p:spPr>
        <p:txBody>
          <a:bodyPr/>
          <a:lstStyle/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r>
              <a:rPr lang="en-US" sz="1600" b="1" dirty="0" smtClean="0"/>
              <a:t> </a:t>
            </a: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After a few months of studying and reading tips/forums/tutorials, I finally caught up to where I previously was with better, more effective code.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endParaRPr lang="en-US" sz="1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Taking caution and frequently checking for problems, I successfully added moving enemies and ammo.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endParaRPr lang="en-US" sz="1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I also had a fully working title and credits screen thanks to my improved skills in programming.</a:t>
            </a: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endParaRPr lang="en-US" sz="1600" b="1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This whole debacle revealed to me that the key to a working, complete game was taking your time and checking every detail to see if x works with y.</a:t>
            </a: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Clr>
                <a:schemeClr val="tx1"/>
              </a:buClr>
              <a:buSzPct val="86000"/>
              <a:buNone/>
            </a:pPr>
            <a:endParaRPr lang="en-US" sz="18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endParaRPr lang="en-US" sz="18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buClr>
                <a:schemeClr val="tx1"/>
              </a:buClr>
              <a:buSzPct val="86000"/>
              <a:buFont typeface="Webdings" panose="05030102010509060703" pitchFamily="18" charset="2"/>
              <a:buChar char="¿"/>
            </a:pPr>
            <a:endParaRPr lang="en-US" dirty="0"/>
          </a:p>
        </p:txBody>
      </p:sp>
      <p:pic>
        <p:nvPicPr>
          <p:cNvPr id="3074" name="Picture 2" descr="J:\Flashdrive\My Codes\Archival Builds\i_just_like_wow1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724400"/>
            <a:ext cx="226422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348</TotalTime>
  <Words>902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Dotum</vt:lpstr>
      <vt:lpstr>AR DESTINE</vt:lpstr>
      <vt:lpstr>Centaur</vt:lpstr>
      <vt:lpstr>Constantia</vt:lpstr>
      <vt:lpstr>High Tower Text</vt:lpstr>
      <vt:lpstr>Narkisim</vt:lpstr>
      <vt:lpstr>Trebuchet MS</vt:lpstr>
      <vt:lpstr>Webdings</vt:lpstr>
      <vt:lpstr>Wingdings</vt:lpstr>
      <vt:lpstr>Wingdings 2</vt:lpstr>
      <vt:lpstr>Opulent</vt:lpstr>
      <vt:lpstr>Genius hour:</vt:lpstr>
      <vt:lpstr>what</vt:lpstr>
      <vt:lpstr>why</vt:lpstr>
      <vt:lpstr>beginning</vt:lpstr>
      <vt:lpstr>creating</vt:lpstr>
      <vt:lpstr>creating</vt:lpstr>
      <vt:lpstr>creating</vt:lpstr>
      <vt:lpstr>creating</vt:lpstr>
      <vt:lpstr>creating</vt:lpstr>
      <vt:lpstr>creating</vt:lpstr>
      <vt:lpstr>finishing</vt:lpstr>
      <vt:lpstr>Tools/Software I used</vt:lpstr>
      <vt:lpstr>Things I couldn’t do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Genius hour:</dc:title>
  <dc:creator>Seccia</dc:creator>
  <cp:lastModifiedBy>Hannah Seccia</cp:lastModifiedBy>
  <cp:revision>30</cp:revision>
  <dcterms:created xsi:type="dcterms:W3CDTF">2015-05-05T19:19:05Z</dcterms:created>
  <dcterms:modified xsi:type="dcterms:W3CDTF">2015-05-08T00:09:06Z</dcterms:modified>
</cp:coreProperties>
</file>