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2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6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1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5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9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65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23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FADF-05D4-4A84-B92A-B01BF707278F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F3A9-2EF0-4483-B58A-56C7E4CB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565133" y="3226085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4161034" y="1457217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Import/</a:t>
            </a:r>
            <a:br>
              <a:rPr lang="de-DE" dirty="0" smtClean="0"/>
            </a:br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6339154" y="1457217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Room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339154" y="3226084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SPO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39154" y="4777482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Semester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1890445" y="1457217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Lecturer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890445" y="327059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214045" y="2517167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Department</a:t>
            </a:r>
            <a:endParaRPr lang="de-DE" sz="1600" dirty="0"/>
          </a:p>
        </p:txBody>
      </p:sp>
      <p:sp>
        <p:nvSpPr>
          <p:cNvPr id="14" name="Ellipse 13"/>
          <p:cNvSpPr/>
          <p:nvPr/>
        </p:nvSpPr>
        <p:spPr>
          <a:xfrm>
            <a:off x="1890445" y="5025774"/>
            <a:ext cx="1767155" cy="708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6" name="Gerader Verbinder 15"/>
          <p:cNvCxnSpPr>
            <a:stCxn id="4" idx="0"/>
            <a:endCxn id="5" idx="4"/>
          </p:cNvCxnSpPr>
          <p:nvPr/>
        </p:nvCxnSpPr>
        <p:spPr>
          <a:xfrm flipV="1">
            <a:off x="4448711" y="2166134"/>
            <a:ext cx="595901" cy="1059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9" idx="4"/>
            <a:endCxn id="4" idx="1"/>
          </p:cNvCxnSpPr>
          <p:nvPr/>
        </p:nvCxnSpPr>
        <p:spPr>
          <a:xfrm>
            <a:off x="2774023" y="2166134"/>
            <a:ext cx="1049904" cy="1163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5" idx="2"/>
            <a:endCxn id="9" idx="6"/>
          </p:cNvCxnSpPr>
          <p:nvPr/>
        </p:nvCxnSpPr>
        <p:spPr>
          <a:xfrm flipH="1">
            <a:off x="3657600" y="1811676"/>
            <a:ext cx="503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9" idx="0"/>
            <a:endCxn id="10" idx="4"/>
          </p:cNvCxnSpPr>
          <p:nvPr/>
        </p:nvCxnSpPr>
        <p:spPr>
          <a:xfrm flipV="1">
            <a:off x="2774023" y="1035976"/>
            <a:ext cx="0" cy="421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9" idx="3"/>
            <a:endCxn id="12" idx="0"/>
          </p:cNvCxnSpPr>
          <p:nvPr/>
        </p:nvCxnSpPr>
        <p:spPr>
          <a:xfrm flipH="1">
            <a:off x="1097623" y="2062316"/>
            <a:ext cx="1051616" cy="454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4" idx="3"/>
            <a:endCxn id="14" idx="0"/>
          </p:cNvCxnSpPr>
          <p:nvPr/>
        </p:nvCxnSpPr>
        <p:spPr>
          <a:xfrm flipH="1">
            <a:off x="2774023" y="3831184"/>
            <a:ext cx="1049904" cy="1194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4" idx="6"/>
            <a:endCxn id="7" idx="2"/>
          </p:cNvCxnSpPr>
          <p:nvPr/>
        </p:nvCxnSpPr>
        <p:spPr>
          <a:xfrm flipV="1">
            <a:off x="5332288" y="3580543"/>
            <a:ext cx="100686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8" idx="0"/>
            <a:endCxn id="7" idx="4"/>
          </p:cNvCxnSpPr>
          <p:nvPr/>
        </p:nvCxnSpPr>
        <p:spPr>
          <a:xfrm flipV="1">
            <a:off x="7222732" y="3935001"/>
            <a:ext cx="0" cy="842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4" idx="7"/>
            <a:endCxn id="6" idx="4"/>
          </p:cNvCxnSpPr>
          <p:nvPr/>
        </p:nvCxnSpPr>
        <p:spPr>
          <a:xfrm flipV="1">
            <a:off x="5073494" y="2166134"/>
            <a:ext cx="2149238" cy="1163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Fatih Sahin</dc:creator>
  <cp:lastModifiedBy>Fatih Sahin</cp:lastModifiedBy>
  <cp:revision>2</cp:revision>
  <dcterms:created xsi:type="dcterms:W3CDTF">2015-10-07T07:02:19Z</dcterms:created>
  <dcterms:modified xsi:type="dcterms:W3CDTF">2015-10-07T07:11:59Z</dcterms:modified>
</cp:coreProperties>
</file>