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B669-071D-4408-B771-319973CBC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74E1F-C07B-4ADB-B417-AEE5C184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3D394-A74B-485E-93DB-5736364E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BA57-B586-488A-93A0-F4D0053FD229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827BF-CA55-4608-8459-AA67E453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51DB0-CDEF-46C7-9A58-02392E0C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C85-70AA-429B-8126-CAD7E7104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50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939C-3B54-4EA4-BD79-9E511345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1CAB5-4B1F-4A98-ABBB-A7594AB7E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ADA16-B258-436C-A047-6FD3173A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BA57-B586-488A-93A0-F4D0053FD229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CD724-F156-431B-B72F-B68B7ABC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6FD8-8DD2-438D-9466-72369476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C85-70AA-429B-8126-CAD7E7104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98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4FA55-7CC4-4E07-8AC5-1C50B7EA7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35329-92AE-4040-AB96-F75298AD6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8F045-4A70-4BA8-888D-B37A5AA7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BA57-B586-488A-93A0-F4D0053FD229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5D46-2B97-4FC5-A926-91ABBE4C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A0D9-8B14-4086-9A38-FEAD75BE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C85-70AA-429B-8126-CAD7E7104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CC89-6366-478D-8E07-E25865ED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1541-BFEC-4D49-A7E9-B54795BD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9F2C3-1D7F-46D3-B7CB-3CD22157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BA57-B586-488A-93A0-F4D0053FD229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DECB4-6B9B-4304-9660-D2C95728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B16B-073E-4651-941C-522E2D72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C85-70AA-429B-8126-CAD7E7104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7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E6C-1962-4660-A4CF-3FC47D14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310DB-E71E-4DED-8DE8-3777F7D6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DADF-AC3B-4139-BF72-F132C9FE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BA57-B586-488A-93A0-F4D0053FD229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078A-90E6-4076-964F-2D845FE4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EA53-9C5C-465C-93FB-279AF359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C85-70AA-429B-8126-CAD7E7104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2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62E4-1B66-40D3-B445-FEB7D8FB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39C6-D851-4AA4-B90D-CC287CFC6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4B6AC-4218-4E52-ACEF-1158BA996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BA011-4107-4BF1-873E-BE3BB04C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BA57-B586-488A-93A0-F4D0053FD229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AEA91-A1C6-4AE9-82E5-F9B372BA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4F40B-5155-4481-8015-28E5F878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C85-70AA-429B-8126-CAD7E7104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4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2481-8716-4F96-9BB9-AB074C81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DA4B-549F-4955-A0EE-DDAF7AEFA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9EE2-1E4D-44CA-A223-F720E89AE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530AC-D2AA-4C96-8863-B377D97A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DABEA-F6DF-456F-8608-EEA2DC8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02413-62D8-4361-9F9B-4F010A59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BA57-B586-488A-93A0-F4D0053FD229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7A525-EE86-4FD0-AA45-4A47F40D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51449-0892-4787-9DF2-0C440A0C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C85-70AA-429B-8126-CAD7E7104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87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0280-65F8-4D34-8B8B-A63E9AD6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4E6AD-4C56-4B79-9784-9CB7FFAC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BA57-B586-488A-93A0-F4D0053FD229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64F3E-FA28-4CD3-9E99-523CC4C2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23F4B-09EC-42DE-BC0F-ABE19F77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C85-70AA-429B-8126-CAD7E7104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7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CC02E-31EA-437F-8FA0-8C199304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BA57-B586-488A-93A0-F4D0053FD229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8F7EE-F976-4625-9397-C95DAAB5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10F95-226B-451A-BAD7-8EA3D0F1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C85-70AA-429B-8126-CAD7E7104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4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826-B910-46F2-ACA1-7CE1F320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4634-BA5A-42AD-8D65-9A0F97F8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B78BB-A790-4D67-91CB-565122918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01674-1C31-41A8-94F4-4E046CCB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BA57-B586-488A-93A0-F4D0053FD229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CD48E-42C1-4C80-8C57-057BEC86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861B4-56BC-4652-9D73-FB81027A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C85-70AA-429B-8126-CAD7E7104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7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0704-ABB4-4974-9BC7-12D8F9B6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D8535-CE1A-4689-B295-F9B1BD6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BC4FB-D133-4052-8A0F-98FD874CF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DACB9-72C9-487C-8B19-BBA2B436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BA57-B586-488A-93A0-F4D0053FD229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03424-2F69-425C-B0E0-A9D68DFB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3322E-AECB-4CA4-BA3D-9EB91354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8C85-70AA-429B-8126-CAD7E7104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9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26BE4-5A80-424F-B0C8-54C8E68C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9BF34-A1CC-42B5-A79B-3A80B9303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8B75-C439-4DCE-8501-98D69773D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BA57-B586-488A-93A0-F4D0053FD229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0562-0070-4E63-A62C-F96AC64E8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CDE4-E6D0-4530-B9FC-D058F2681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8C85-70AA-429B-8126-CAD7E7104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3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4F6117-3467-49FC-B64B-B54670FD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9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153CC33-1B6E-4B54-BCE4-D5FB700AC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8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085B5A6-9F54-481C-BC5D-3D3FD0644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4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58E0E6-A88B-4A7C-80FB-5A57E67F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3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EB72864-EB3B-4407-98BC-04C6DF62A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F92F3C-946D-4139-A64C-B12D21BA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0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BONDALA ROSHANKUMAR-19071a0509</dc:creator>
  <cp:lastModifiedBy>BONDALA ROSHANKUMAR-19071a0509</cp:lastModifiedBy>
  <cp:revision>1</cp:revision>
  <dcterms:created xsi:type="dcterms:W3CDTF">2021-10-31T17:13:17Z</dcterms:created>
  <dcterms:modified xsi:type="dcterms:W3CDTF">2021-10-31T17:18:51Z</dcterms:modified>
</cp:coreProperties>
</file>