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8" r:id="rId4"/>
    <p:sldId id="269" r:id="rId5"/>
    <p:sldId id="271" r:id="rId6"/>
    <p:sldId id="270" r:id="rId7"/>
    <p:sldId id="272" r:id="rId8"/>
    <p:sldId id="274" r:id="rId9"/>
    <p:sldId id="273" r:id="rId10"/>
    <p:sldId id="276" r:id="rId11"/>
    <p:sldId id="275" r:id="rId12"/>
    <p:sldId id="277" r:id="rId13"/>
    <p:sldId id="278" r:id="rId14"/>
    <p:sldId id="279" r:id="rId15"/>
    <p:sldId id="280" r:id="rId16"/>
    <p:sldId id="282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1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4BF0F-41B5-4213-9D2C-4352B0A918ED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7F0A-B0BC-4A52-B971-BCDFB4A9C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728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B9B1-756C-4833-8A15-315077790FC2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138-4DC6-4555-9C7F-C9460E975437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CBC-64B8-46D5-AF98-2C99D6DED7BA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D65-6F98-4AF0-88D7-2DE1D7C332EE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D5A-A2E0-4888-BC99-82112D8CC78F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E20E-EBE3-45EE-AEB8-37894F6B80BB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22B-9920-4435-8BC3-3470C55264A2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88C5-729D-4446-8557-8024E6CC144C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8AF3-0D92-4295-A1F6-0806F8F7590F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CAE4-3735-4C3B-AC6E-6E17832FE16C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18C3-216B-42E3-AF31-1DB195E4C015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0A7D-E475-4BE3-83DF-37CAAA92DC8B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</a:t>
            </a:r>
            <a:r>
              <a:rPr lang="en-US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</a:t>
            </a:r>
            <a:br>
              <a:rPr lang="en-US" dirty="0" smtClean="0"/>
            </a:br>
            <a:r>
              <a:rPr lang="en-US" dirty="0" smtClean="0"/>
              <a:t>Editors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Joe Oakes</a:t>
            </a:r>
            <a:br>
              <a:rPr lang="en-US" dirty="0" smtClean="0"/>
            </a:br>
            <a:r>
              <a:rPr lang="en-US" dirty="0" smtClean="0"/>
              <a:t>Penn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0E4-AD41-4684-A527-9F6AF2D7C245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To view the Tutor file and work in the Editor open two terminal screens</a:t>
            </a:r>
          </a:p>
          <a:p>
            <a:r>
              <a:rPr lang="en-US" dirty="0" smtClean="0"/>
              <a:t>Change directory to your home area</a:t>
            </a:r>
          </a:p>
          <a:p>
            <a:r>
              <a:rPr lang="en-US" dirty="0" smtClean="0"/>
              <a:t>Start the vim editor with a new file called tutor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267200"/>
            <a:ext cx="7041874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5" y="1136324"/>
            <a:ext cx="9286875" cy="572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dw</a:t>
            </a:r>
            <a:r>
              <a:rPr lang="en-US" dirty="0" smtClean="0"/>
              <a:t> to delete a word</a:t>
            </a:r>
          </a:p>
          <a:p>
            <a:pPr lvl="1"/>
            <a:r>
              <a:rPr lang="en-US" dirty="0" smtClean="0"/>
              <a:t>Position the cursor to the beginning word to be deleted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dd</a:t>
            </a:r>
            <a:r>
              <a:rPr lang="en-US" dirty="0" smtClean="0"/>
              <a:t> to delete a whole 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462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5638800" y="5010150"/>
            <a:ext cx="685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Type d$ - delete until the end of line</a:t>
            </a:r>
          </a:p>
          <a:p>
            <a:pPr lvl="1"/>
            <a:r>
              <a:rPr lang="en-US" dirty="0" smtClean="0"/>
              <a:t>Position the cursor to the beginning word to be deleted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6813"/>
            <a:ext cx="9143999" cy="421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5867400" y="4267200"/>
            <a:ext cx="2971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d motion</a:t>
            </a:r>
          </a:p>
          <a:p>
            <a:pPr lvl="1"/>
            <a:r>
              <a:rPr lang="en-US" dirty="0" smtClean="0"/>
              <a:t>Position the cursor</a:t>
            </a:r>
          </a:p>
          <a:p>
            <a:r>
              <a:rPr lang="en-US" dirty="0" smtClean="0"/>
              <a:t>de – will delete a word</a:t>
            </a:r>
          </a:p>
          <a:p>
            <a:r>
              <a:rPr lang="en-US" dirty="0" err="1" smtClean="0"/>
              <a:t>dw</a:t>
            </a:r>
            <a:r>
              <a:rPr lang="en-US" dirty="0" smtClean="0"/>
              <a:t> – until the start of the next word</a:t>
            </a:r>
          </a:p>
          <a:p>
            <a:r>
              <a:rPr lang="en-US" dirty="0" smtClean="0"/>
              <a:t>d$ - end of 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4363"/>
            <a:ext cx="9232964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a number before a motion repeats it that many times</a:t>
            </a:r>
          </a:p>
          <a:p>
            <a:pPr lvl="1"/>
            <a:r>
              <a:rPr lang="en-US" dirty="0" smtClean="0"/>
              <a:t>2w  to move the cursor two words forward</a:t>
            </a:r>
          </a:p>
          <a:p>
            <a:pPr lvl="1"/>
            <a:r>
              <a:rPr lang="en-US" dirty="0" smtClean="0"/>
              <a:t>3e to move the cursor to the end of the third word forward</a:t>
            </a:r>
          </a:p>
          <a:p>
            <a:pPr lvl="1"/>
            <a:r>
              <a:rPr lang="en-US" dirty="0" smtClean="0"/>
              <a:t>0 to move to the start of the line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7638"/>
            <a:ext cx="8888168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 smtClean="0"/>
              <a:t>VIM: Based on the vi editor on from Unix</a:t>
            </a:r>
          </a:p>
          <a:p>
            <a:pPr lvl="1"/>
            <a:r>
              <a:rPr lang="en-US" dirty="0" smtClean="0"/>
              <a:t>VI  Improved contains additional features</a:t>
            </a:r>
          </a:p>
          <a:p>
            <a:r>
              <a:rPr lang="en-US" dirty="0" smtClean="0"/>
              <a:t>Designed for use both command line and use in a GUI environment - </a:t>
            </a:r>
            <a:r>
              <a:rPr lang="en-US" dirty="0" err="1" smtClean="0"/>
              <a:t>gVim</a:t>
            </a:r>
            <a:endParaRPr lang="en-US" dirty="0" smtClean="0"/>
          </a:p>
          <a:p>
            <a:r>
              <a:rPr lang="en-US" dirty="0" smtClean="0"/>
              <a:t>VIM is free and open source software</a:t>
            </a:r>
          </a:p>
          <a:p>
            <a:r>
              <a:rPr lang="en-US" dirty="0" smtClean="0"/>
              <a:t>License is compatible with the GNU GPL</a:t>
            </a:r>
          </a:p>
          <a:p>
            <a:r>
              <a:rPr lang="en-US" dirty="0" smtClean="0"/>
              <a:t>Contains a tutor - </a:t>
            </a:r>
            <a:r>
              <a:rPr lang="en-US" dirty="0" err="1" smtClean="0"/>
              <a:t>vimtutor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Using a count to Delete</a:t>
            </a:r>
          </a:p>
          <a:p>
            <a:pPr lvl="1"/>
            <a:r>
              <a:rPr lang="en-US" dirty="0" smtClean="0"/>
              <a:t>D number motion</a:t>
            </a:r>
          </a:p>
          <a:p>
            <a:pPr lvl="1"/>
            <a:r>
              <a:rPr lang="en-US" dirty="0" smtClean="0"/>
              <a:t>Position the cursor</a:t>
            </a:r>
          </a:p>
          <a:p>
            <a:pPr lvl="1"/>
            <a:r>
              <a:rPr lang="en-US" dirty="0" smtClean="0"/>
              <a:t>Type d2w to delete two UPPER case words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2050"/>
            <a:ext cx="9144000" cy="403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295400" y="4734983"/>
            <a:ext cx="762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336"/>
            <a:ext cx="9144000" cy="465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219200" y="3810000"/>
            <a:ext cx="3886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6825"/>
            <a:ext cx="9038407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Cursor location and file Status</a:t>
            </a:r>
          </a:p>
          <a:p>
            <a:pPr lvl="1"/>
            <a:r>
              <a:rPr lang="en-US" dirty="0" smtClean="0"/>
              <a:t>CNTRL-g – location and file status</a:t>
            </a:r>
          </a:p>
          <a:p>
            <a:pPr lvl="1"/>
            <a:r>
              <a:rPr lang="en-US" dirty="0" smtClean="0"/>
              <a:t>G – go to bottom of file</a:t>
            </a:r>
          </a:p>
          <a:p>
            <a:pPr lvl="1"/>
            <a:r>
              <a:rPr lang="en-US" dirty="0" err="1" smtClean="0"/>
              <a:t>g</a:t>
            </a:r>
            <a:r>
              <a:rPr lang="en-US" dirty="0" err="1" smtClean="0"/>
              <a:t>g</a:t>
            </a:r>
            <a:r>
              <a:rPr lang="en-US" dirty="0" smtClean="0"/>
              <a:t> – go to start of file</a:t>
            </a:r>
          </a:p>
          <a:p>
            <a:pPr lvl="1"/>
            <a:r>
              <a:rPr lang="en-US" dirty="0" smtClean="0"/>
              <a:t>Motion G go to the line number - 503G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3886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Use the / forward slash character at the : colon </a:t>
            </a:r>
          </a:p>
          <a:p>
            <a:pPr lvl="1"/>
            <a:r>
              <a:rPr lang="en-US" dirty="0" smtClean="0"/>
              <a:t>Search for the next phrase again type n forward direction</a:t>
            </a:r>
          </a:p>
          <a:p>
            <a:pPr lvl="1"/>
            <a:r>
              <a:rPr lang="en-US" dirty="0" smtClean="0"/>
              <a:t>Search backward N</a:t>
            </a:r>
          </a:p>
          <a:p>
            <a:pPr lvl="1"/>
            <a:r>
              <a:rPr lang="en-US" dirty="0" smtClean="0"/>
              <a:t>Search backward direction using ? </a:t>
            </a:r>
            <a:r>
              <a:rPr lang="en-US" dirty="0" smtClean="0"/>
              <a:t>i</a:t>
            </a:r>
            <a:r>
              <a:rPr lang="en-US" dirty="0" smtClean="0"/>
              <a:t>nstead of /</a:t>
            </a:r>
          </a:p>
          <a:p>
            <a:pPr lvl="1"/>
            <a:r>
              <a:rPr lang="en-US" dirty="0" smtClean="0"/>
              <a:t>Ctrl-O go back to where you came from</a:t>
            </a:r>
          </a:p>
          <a:p>
            <a:pPr lvl="1"/>
            <a:r>
              <a:rPr lang="en-US" dirty="0" smtClean="0"/>
              <a:t>Find a match use % percent character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3886199"/>
          </a:xfrm>
        </p:spPr>
        <p:txBody>
          <a:bodyPr>
            <a:normAutofit/>
          </a:bodyPr>
          <a:lstStyle/>
          <a:p>
            <a:r>
              <a:rPr lang="en-US" smtClean="0"/>
              <a:t>Scrolling</a:t>
            </a:r>
            <a:endParaRPr lang="en-US" dirty="0" smtClean="0"/>
          </a:p>
          <a:p>
            <a:pPr lvl="1"/>
            <a:r>
              <a:rPr lang="en-US" dirty="0" smtClean="0"/>
              <a:t>Control f page forward</a:t>
            </a:r>
          </a:p>
          <a:p>
            <a:pPr lvl="1"/>
            <a:r>
              <a:rPr lang="en-US" dirty="0" smtClean="0"/>
              <a:t>Control b page back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2774"/>
            <a:ext cx="9143999" cy="53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0" y="6262688"/>
            <a:ext cx="2133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419599"/>
          </a:xfrm>
        </p:spPr>
        <p:txBody>
          <a:bodyPr>
            <a:normAutofit/>
          </a:bodyPr>
          <a:lstStyle/>
          <a:p>
            <a:r>
              <a:rPr lang="en-US" dirty="0" smtClean="0"/>
              <a:t>To move the cursor you have two options</a:t>
            </a:r>
          </a:p>
          <a:p>
            <a:pPr lvl="1"/>
            <a:r>
              <a:rPr lang="en-US" dirty="0" smtClean="0"/>
              <a:t>Arrow keys or </a:t>
            </a:r>
            <a:r>
              <a:rPr lang="en-US" dirty="0" err="1" smtClean="0"/>
              <a:t>h,j,k,l</a:t>
            </a:r>
            <a:r>
              <a:rPr lang="en-US" dirty="0" smtClean="0"/>
              <a:t> keys</a:t>
            </a:r>
          </a:p>
          <a:p>
            <a:pPr lvl="1"/>
            <a:r>
              <a:rPr lang="en-US" dirty="0" smtClean="0"/>
              <a:t>h moves left, l moves right, k moves up, j moves down</a:t>
            </a:r>
          </a:p>
          <a:p>
            <a:r>
              <a:rPr lang="en-US" dirty="0" smtClean="0"/>
              <a:t>&lt;ESC&gt; key will place you in normal mode</a:t>
            </a:r>
          </a:p>
          <a:p>
            <a:r>
              <a:rPr lang="en-US" dirty="0" smtClean="0"/>
              <a:t>:q! &lt;ENTER&gt; discards any changes you have made</a:t>
            </a:r>
          </a:p>
          <a:p>
            <a:r>
              <a:rPr lang="en-US" dirty="0" smtClean="0"/>
              <a:t>Text Editing – Deletion</a:t>
            </a:r>
          </a:p>
          <a:p>
            <a:pPr lvl="1"/>
            <a:r>
              <a:rPr lang="en-US" dirty="0" smtClean="0"/>
              <a:t>Press x to delete the character under the cursor</a:t>
            </a:r>
          </a:p>
          <a:p>
            <a:pPr lvl="1"/>
            <a:r>
              <a:rPr lang="en-US" dirty="0" smtClean="0"/>
              <a:t>Learn by usage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14" y="1262371"/>
            <a:ext cx="8906086" cy="509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685800" y="5105400"/>
            <a:ext cx="4191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419599"/>
          </a:xfrm>
        </p:spPr>
        <p:txBody>
          <a:bodyPr>
            <a:normAutofit/>
          </a:bodyPr>
          <a:lstStyle/>
          <a:p>
            <a:r>
              <a:rPr lang="en-US" dirty="0" smtClean="0"/>
              <a:t>Text Editing – Insertion</a:t>
            </a:r>
          </a:p>
          <a:p>
            <a:pPr lvl="1"/>
            <a:r>
              <a:rPr lang="en-US" dirty="0" smtClean="0"/>
              <a:t>Position the cursor</a:t>
            </a:r>
          </a:p>
          <a:p>
            <a:pPr lvl="1"/>
            <a:r>
              <a:rPr lang="en-US" dirty="0" smtClean="0"/>
              <a:t>Enter </a:t>
            </a:r>
            <a:r>
              <a:rPr lang="en-US" dirty="0" err="1" smtClean="0"/>
              <a:t>i</a:t>
            </a:r>
            <a:r>
              <a:rPr lang="en-US" dirty="0" smtClean="0"/>
              <a:t> to enter insert mode</a:t>
            </a:r>
          </a:p>
          <a:p>
            <a:pPr lvl="1"/>
            <a:r>
              <a:rPr lang="en-US" dirty="0" smtClean="0"/>
              <a:t>&lt;ESC&gt; to return to Normal mode</a:t>
            </a:r>
          </a:p>
          <a:p>
            <a:pPr lvl="1"/>
            <a:r>
              <a:rPr lang="en-US" dirty="0" smtClean="0"/>
              <a:t>When in insert mode you can still use the arrow keys to move </a:t>
            </a:r>
            <a:r>
              <a:rPr lang="en-US" dirty="0" err="1" smtClean="0"/>
              <a:t>arround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67" y="1397000"/>
            <a:ext cx="899483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609600" y="4876800"/>
            <a:ext cx="3276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419599"/>
          </a:xfrm>
        </p:spPr>
        <p:txBody>
          <a:bodyPr>
            <a:normAutofit/>
          </a:bodyPr>
          <a:lstStyle/>
          <a:p>
            <a:r>
              <a:rPr lang="en-US" dirty="0" smtClean="0"/>
              <a:t>Text Editing – Appending</a:t>
            </a:r>
          </a:p>
          <a:p>
            <a:pPr lvl="1"/>
            <a:r>
              <a:rPr lang="en-US" dirty="0" smtClean="0"/>
              <a:t>Position the cursor</a:t>
            </a:r>
          </a:p>
          <a:p>
            <a:pPr lvl="1"/>
            <a:r>
              <a:rPr lang="en-US" dirty="0" smtClean="0"/>
              <a:t>Press A and type in additions</a:t>
            </a:r>
          </a:p>
          <a:p>
            <a:pPr lvl="1"/>
            <a:r>
              <a:rPr lang="en-US" dirty="0" smtClean="0"/>
              <a:t>&lt;ESC&gt; to return to Normal mode</a:t>
            </a:r>
          </a:p>
          <a:p>
            <a:pPr lvl="1"/>
            <a:r>
              <a:rPr lang="en-US" dirty="0" smtClean="0"/>
              <a:t>When in insert mode you can still use the arrow keys to move around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: Editors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47018"/>
            <a:ext cx="9144000" cy="480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4572000" y="5181600"/>
            <a:ext cx="16002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8900</TotalTime>
  <Words>639</Words>
  <Application>Microsoft Office PowerPoint</Application>
  <PresentationFormat>On-screen Show (4:3)</PresentationFormat>
  <Paragraphs>182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Unit 4 Linux Editors Joe Oakes Penn State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  <vt:lpstr>Linux: Editors</vt:lpstr>
    </vt:vector>
  </TitlesOfParts>
  <Company>Penn State Abington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Linux Background on Linux and Open Source</dc:title>
  <dc:creator>Oakes, Joseph</dc:creator>
  <cp:lastModifiedBy>Joe Oakes</cp:lastModifiedBy>
  <cp:revision>141</cp:revision>
  <dcterms:created xsi:type="dcterms:W3CDTF">2009-01-29T14:59:21Z</dcterms:created>
  <dcterms:modified xsi:type="dcterms:W3CDTF">2013-09-08T22:39:34Z</dcterms:modified>
</cp:coreProperties>
</file>