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83" r:id="rId13"/>
    <p:sldId id="284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4BF0F-41B5-4213-9D2C-4352B0A918ED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7F0A-B0BC-4A52-B971-BCDFB4A9C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728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B9B1-756C-4833-8A15-315077790FC2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138-4DC6-4555-9C7F-C9460E975437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CBC-64B8-46D5-AF98-2C99D6DED7BA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D65-6F98-4AF0-88D7-2DE1D7C332EE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D5A-A2E0-4888-BC99-82112D8CC78F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E20E-EBE3-45EE-AEB8-37894F6B80BB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022B-9920-4435-8BC3-3470C55264A2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88C5-729D-4446-8557-8024E6CC144C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8AF3-0D92-4295-A1F6-0806F8F7590F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CAE4-3735-4C3B-AC6E-6E17832FE16C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18C3-216B-42E3-AF31-1DB195E4C015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0A7D-E475-4BE3-83DF-37CAAA92DC8B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Unit </a:t>
            </a:r>
            <a:r>
              <a:rPr lang="en-US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</a:t>
            </a:r>
            <a:br>
              <a:rPr lang="en-US" dirty="0" smtClean="0"/>
            </a:br>
            <a:r>
              <a:rPr lang="en-US" dirty="0" smtClean="0"/>
              <a:t>Matrix Screen</a:t>
            </a:r>
            <a:br>
              <a:rPr lang="en-US" dirty="0" smtClean="0"/>
            </a:br>
            <a:r>
              <a:rPr lang="en-US" dirty="0" smtClean="0"/>
              <a:t>Joe Oakes</a:t>
            </a:r>
            <a:br>
              <a:rPr lang="en-US" dirty="0" smtClean="0"/>
            </a:br>
            <a:r>
              <a:rPr lang="en-US" dirty="0" smtClean="0"/>
              <a:t>Penn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70E4-AD41-4684-A527-9F6AF2D7C245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 3 &amp; 4 create a cmdLine.sh script</a:t>
            </a:r>
          </a:p>
          <a:p>
            <a:pPr lvl="1"/>
            <a:r>
              <a:rPr lang="en-US" dirty="0" smtClean="0"/>
              <a:t>vim cmdLine.sh</a:t>
            </a:r>
          </a:p>
          <a:p>
            <a:pPr lvl="1"/>
            <a:r>
              <a:rPr lang="en-US" dirty="0" smtClean="0"/>
              <a:t>Go into insert mode and add the bash command</a:t>
            </a:r>
          </a:p>
          <a:p>
            <a:pPr lvl="1">
              <a:buNone/>
            </a:pPr>
            <a:r>
              <a:rPr lang="en-US" dirty="0" smtClean="0"/>
              <a:t>#!/bin/bash</a:t>
            </a:r>
          </a:p>
          <a:p>
            <a:pPr lvl="1"/>
            <a:r>
              <a:rPr lang="en-US" dirty="0" smtClean="0"/>
              <a:t>Type in the following conditional array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69220"/>
            <a:ext cx="6172200" cy="365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Save and quit</a:t>
            </a:r>
          </a:p>
          <a:p>
            <a:pPr lvl="1"/>
            <a:r>
              <a:rPr lang="en-US" dirty="0" smtClean="0"/>
              <a:t>Set permissions so you can execute it</a:t>
            </a:r>
          </a:p>
          <a:p>
            <a:pPr lvl="1"/>
            <a:r>
              <a:rPr lang="en-US" dirty="0" smtClean="0"/>
              <a:t>Run it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71800"/>
            <a:ext cx="7196719" cy="267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 smtClean="0"/>
              <a:t>Case Statement – flow control syntax</a:t>
            </a:r>
          </a:p>
          <a:p>
            <a:pPr lvl="1">
              <a:buNone/>
            </a:pPr>
            <a:r>
              <a:rPr lang="en-US" dirty="0" smtClean="0"/>
              <a:t>case expression in</a:t>
            </a:r>
          </a:p>
          <a:p>
            <a:pPr lvl="1">
              <a:buNone/>
            </a:pPr>
            <a:r>
              <a:rPr lang="en-US" dirty="0" smtClean="0"/>
              <a:t>	pattern 1)</a:t>
            </a:r>
          </a:p>
          <a:p>
            <a:pPr lvl="1">
              <a:buNone/>
            </a:pPr>
            <a:r>
              <a:rPr lang="en-US" dirty="0" smtClean="0"/>
              <a:t>      statements ;;</a:t>
            </a:r>
          </a:p>
          <a:p>
            <a:pPr lvl="1">
              <a:buNone/>
            </a:pPr>
            <a:r>
              <a:rPr lang="en-US" dirty="0" smtClean="0"/>
              <a:t>    pattern 2)</a:t>
            </a:r>
          </a:p>
          <a:p>
            <a:pPr lvl="1">
              <a:buNone/>
            </a:pPr>
            <a:r>
              <a:rPr lang="en-US" dirty="0" smtClean="0"/>
              <a:t>       statements ;;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esac</a:t>
            </a:r>
            <a:endParaRPr lang="en-US" dirty="0" smtClean="0"/>
          </a:p>
          <a:p>
            <a:r>
              <a:rPr lang="en-US" dirty="0" smtClean="0"/>
              <a:t>Create a caseTest.sh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Case Statement – flow control syntax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45910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0713" y="1752600"/>
            <a:ext cx="225742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/>
          </a:bodyPr>
          <a:lstStyle/>
          <a:p>
            <a:r>
              <a:rPr lang="en-US" dirty="0" smtClean="0"/>
              <a:t>Step 5 create a curPos.sh script</a:t>
            </a:r>
          </a:p>
          <a:p>
            <a:pPr lvl="1"/>
            <a:r>
              <a:rPr lang="en-US" dirty="0" smtClean="0"/>
              <a:t>vim curPos.sh</a:t>
            </a:r>
          </a:p>
          <a:p>
            <a:pPr lvl="1"/>
            <a:r>
              <a:rPr lang="en-US" dirty="0" smtClean="0"/>
              <a:t>Go into insert mode and add the bash command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98750"/>
            <a:ext cx="90011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7650" y="4114800"/>
            <a:ext cx="39243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/>
          </a:bodyPr>
          <a:lstStyle/>
          <a:p>
            <a:r>
              <a:rPr lang="en-US" dirty="0" smtClean="0"/>
              <a:t>Step 6 &amp; 7 For loop and Random variable</a:t>
            </a:r>
          </a:p>
          <a:p>
            <a:pPr lvl="1"/>
            <a:r>
              <a:rPr lang="en-US" dirty="0" smtClean="0"/>
              <a:t>create a rand.sh script</a:t>
            </a:r>
          </a:p>
          <a:p>
            <a:pPr lvl="1"/>
            <a:r>
              <a:rPr lang="en-US" dirty="0" smtClean="0"/>
              <a:t>vim rand.sh</a:t>
            </a:r>
          </a:p>
          <a:p>
            <a:pPr lvl="1"/>
            <a:r>
              <a:rPr lang="en-US" dirty="0" smtClean="0"/>
              <a:t>Go into insert mode and add the bash command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76600"/>
            <a:ext cx="6324600" cy="205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657600"/>
            <a:ext cx="29527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 8 Handle error conditions</a:t>
            </a:r>
          </a:p>
          <a:p>
            <a:pPr lvl="1"/>
            <a:r>
              <a:rPr lang="en-US" dirty="0" smtClean="0"/>
              <a:t>The trap command will execute commands when a signal is received</a:t>
            </a:r>
          </a:p>
          <a:p>
            <a:pPr lvl="1"/>
            <a:r>
              <a:rPr lang="en-US" dirty="0" err="1" smtClean="0"/>
              <a:t>Ctrl+C</a:t>
            </a:r>
            <a:r>
              <a:rPr lang="en-US" dirty="0" smtClean="0"/>
              <a:t> The interrupt signal, sends SIGINT to the job running in foreground.</a:t>
            </a:r>
          </a:p>
          <a:p>
            <a:pPr lvl="1"/>
            <a:r>
              <a:rPr lang="en-US" dirty="0" smtClean="0"/>
              <a:t>Kill signal values</a:t>
            </a:r>
          </a:p>
          <a:p>
            <a:pPr lvl="1"/>
            <a:r>
              <a:rPr lang="en-US" dirty="0" smtClean="0"/>
              <a:t>SIGHUP 1 </a:t>
            </a:r>
            <a:r>
              <a:rPr lang="en-US" dirty="0" err="1" smtClean="0"/>
              <a:t>Hangup</a:t>
            </a:r>
            <a:endParaRPr lang="en-US" dirty="0" smtClean="0"/>
          </a:p>
          <a:p>
            <a:pPr lvl="1"/>
            <a:r>
              <a:rPr lang="en-US" dirty="0" smtClean="0"/>
              <a:t>SIGINT 2 Interrupt from keyboard</a:t>
            </a:r>
          </a:p>
          <a:p>
            <a:pPr lvl="1"/>
            <a:r>
              <a:rPr lang="en-US" dirty="0" smtClean="0"/>
              <a:t>SIGKILL 9 Kill signal</a:t>
            </a:r>
          </a:p>
          <a:p>
            <a:pPr lvl="1"/>
            <a:r>
              <a:rPr lang="en-US" dirty="0" smtClean="0"/>
              <a:t>SIGTERM 15 Termination signal</a:t>
            </a:r>
          </a:p>
          <a:p>
            <a:pPr lvl="1"/>
            <a:r>
              <a:rPr lang="en-US" dirty="0" smtClean="0"/>
              <a:t>SIGSTOP 17,19,23 Stop the process</a:t>
            </a:r>
          </a:p>
          <a:p>
            <a:pPr lvl="1"/>
            <a:r>
              <a:rPr lang="en-US" dirty="0" smtClean="0"/>
              <a:t>SIGKILL and SIGSTOP can not be caught, blocked or ignored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934200" cy="5365750"/>
          </a:xfrm>
        </p:spPr>
        <p:txBody>
          <a:bodyPr>
            <a:normAutofit/>
          </a:bodyPr>
          <a:lstStyle/>
          <a:p>
            <a:r>
              <a:rPr lang="en-US" dirty="0" smtClean="0"/>
              <a:t>Step 8 Handle error conditions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tput</a:t>
            </a:r>
            <a:r>
              <a:rPr lang="en-US" dirty="0" smtClean="0"/>
              <a:t> can be used to move the cursor, get back information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tput</a:t>
            </a:r>
            <a:r>
              <a:rPr lang="en-US" dirty="0" smtClean="0"/>
              <a:t> sgr0 Turn off all attributes</a:t>
            </a:r>
          </a:p>
          <a:p>
            <a:pPr lvl="1"/>
            <a:r>
              <a:rPr lang="en-US" dirty="0" smtClean="0"/>
              <a:t>trap "</a:t>
            </a:r>
            <a:r>
              <a:rPr lang="en-US" dirty="0" err="1" smtClean="0"/>
              <a:t>tput</a:t>
            </a:r>
            <a:r>
              <a:rPr lang="en-US" dirty="0" smtClean="0"/>
              <a:t> sgr0; clear; exit" SIGTERM SIGINT</a:t>
            </a:r>
          </a:p>
          <a:p>
            <a:pPr lvl="1"/>
            <a:r>
              <a:rPr lang="en-US" dirty="0" smtClean="0"/>
              <a:t>Endless loop program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2369" y="1784350"/>
            <a:ext cx="218163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19600"/>
            <a:ext cx="7489272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934200" cy="5365750"/>
          </a:xfrm>
        </p:spPr>
        <p:txBody>
          <a:bodyPr>
            <a:normAutofit/>
          </a:bodyPr>
          <a:lstStyle/>
          <a:p>
            <a:r>
              <a:rPr lang="en-US" dirty="0" smtClean="0"/>
              <a:t>Step 8 Handle error conditions</a:t>
            </a:r>
          </a:p>
          <a:p>
            <a:pPr lvl="1"/>
            <a:r>
              <a:rPr lang="en-US" dirty="0" smtClean="0"/>
              <a:t>Modified to handle </a:t>
            </a:r>
            <a:r>
              <a:rPr lang="en-US" dirty="0" err="1" smtClean="0"/>
              <a:t>Control+C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Clears attributes, clears screen, exits shell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178854"/>
            <a:ext cx="7848600" cy="286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Matrix screen display Bash shell script</a:t>
            </a:r>
          </a:p>
          <a:p>
            <a:r>
              <a:rPr lang="en-US" dirty="0" smtClean="0"/>
              <a:t>Main learning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Setting and using colors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Working with String 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Flow Control: if and case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Command Line input 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Cursor positioning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Iteration: while, for do loops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environment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Handling Signals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491" y="1295400"/>
            <a:ext cx="8682409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1 create a color.sh script</a:t>
            </a:r>
          </a:p>
          <a:p>
            <a:pPr lvl="1"/>
            <a:r>
              <a:rPr lang="en-US" dirty="0" smtClean="0"/>
              <a:t>vim color.sh</a:t>
            </a:r>
          </a:p>
          <a:p>
            <a:pPr lvl="1"/>
            <a:r>
              <a:rPr lang="en-US" dirty="0" smtClean="0"/>
              <a:t>Go into insert mode and add the bash command</a:t>
            </a:r>
          </a:p>
          <a:p>
            <a:pPr lvl="1">
              <a:buNone/>
            </a:pPr>
            <a:r>
              <a:rPr lang="en-US" dirty="0" smtClean="0"/>
              <a:t>#!/bin/bash</a:t>
            </a:r>
          </a:p>
          <a:p>
            <a:pPr lvl="1"/>
            <a:r>
              <a:rPr lang="en-US" dirty="0" smtClean="0"/>
              <a:t>Type in the following colors</a:t>
            </a:r>
          </a:p>
          <a:p>
            <a:pPr lvl="1">
              <a:buNone/>
            </a:pPr>
            <a:r>
              <a:rPr lang="en-US" dirty="0" smtClean="0"/>
              <a:t>blue="\033[0;34m"</a:t>
            </a:r>
          </a:p>
          <a:p>
            <a:pPr lvl="1">
              <a:buNone/>
            </a:pPr>
            <a:r>
              <a:rPr lang="en-US" dirty="0" err="1" smtClean="0"/>
              <a:t>brightblue</a:t>
            </a:r>
            <a:r>
              <a:rPr lang="en-US" dirty="0" smtClean="0"/>
              <a:t>="\033[1;34m"</a:t>
            </a:r>
          </a:p>
          <a:p>
            <a:pPr lvl="1">
              <a:buNone/>
            </a:pPr>
            <a:r>
              <a:rPr lang="en-US" dirty="0" smtClean="0"/>
              <a:t>cyan="\033[0;36m"</a:t>
            </a:r>
          </a:p>
          <a:p>
            <a:pPr lvl="1">
              <a:buNone/>
            </a:pPr>
            <a:r>
              <a:rPr lang="en-US" dirty="0" err="1" smtClean="0"/>
              <a:t>brightcyan</a:t>
            </a:r>
            <a:r>
              <a:rPr lang="en-US" dirty="0" smtClean="0"/>
              <a:t>="\033[1;36m"</a:t>
            </a:r>
          </a:p>
          <a:p>
            <a:pPr lvl="1">
              <a:buNone/>
            </a:pPr>
            <a:r>
              <a:rPr lang="en-US" dirty="0" smtClean="0"/>
              <a:t>green="\033[0;32m"</a:t>
            </a:r>
          </a:p>
          <a:p>
            <a:pPr lvl="1">
              <a:buNone/>
            </a:pPr>
            <a:r>
              <a:rPr lang="en-US" dirty="0" err="1" smtClean="0"/>
              <a:t>brightgreen</a:t>
            </a:r>
            <a:r>
              <a:rPr lang="en-US" dirty="0" smtClean="0"/>
              <a:t>="\033[1;32m“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red="\033[0;31m"</a:t>
            </a:r>
          </a:p>
          <a:p>
            <a:pPr lvl="1">
              <a:buNone/>
            </a:pPr>
            <a:r>
              <a:rPr lang="en-US" dirty="0" err="1" smtClean="0"/>
              <a:t>brightred</a:t>
            </a:r>
            <a:r>
              <a:rPr lang="en-US" dirty="0" smtClean="0"/>
              <a:t>="\033[1;31m"</a:t>
            </a:r>
          </a:p>
          <a:p>
            <a:pPr lvl="1">
              <a:buNone/>
            </a:pPr>
            <a:r>
              <a:rPr lang="en-US" dirty="0" smtClean="0"/>
              <a:t>white="\033[1;37m"</a:t>
            </a:r>
          </a:p>
          <a:p>
            <a:pPr lvl="1">
              <a:buNone/>
            </a:pPr>
            <a:r>
              <a:rPr lang="en-US" dirty="0" smtClean="0"/>
              <a:t>black="\033[0;30m"</a:t>
            </a:r>
          </a:p>
          <a:p>
            <a:pPr lvl="1">
              <a:buNone/>
            </a:pPr>
            <a:r>
              <a:rPr lang="en-US" dirty="0" smtClean="0"/>
              <a:t>grey="\033[0;37m"</a:t>
            </a:r>
          </a:p>
          <a:p>
            <a:pPr lvl="1">
              <a:buNone/>
            </a:pPr>
            <a:r>
              <a:rPr lang="en-US" dirty="0" err="1" smtClean="0"/>
              <a:t>darkgrey</a:t>
            </a:r>
            <a:r>
              <a:rPr lang="en-US" dirty="0" smtClean="0"/>
              <a:t>="\033[1;30m“</a:t>
            </a:r>
          </a:p>
          <a:p>
            <a:r>
              <a:rPr lang="en-US" dirty="0" smtClean="0"/>
              <a:t>Now lets use the color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printf</a:t>
            </a:r>
            <a:r>
              <a:rPr lang="en-US" dirty="0" smtClean="0"/>
              <a:t> command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”$red Hello World”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5847"/>
            <a:ext cx="6215063" cy="626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 smtClean="0"/>
              <a:t>Exit back to normal mode</a:t>
            </a:r>
          </a:p>
          <a:p>
            <a:r>
              <a:rPr lang="en-US" dirty="0" smtClean="0"/>
              <a:t>Save and exit</a:t>
            </a:r>
          </a:p>
          <a:p>
            <a:r>
              <a:rPr lang="en-US" dirty="0" smtClean="0"/>
              <a:t>Set permissions so only the owner has execute using symbolic notation permissions</a:t>
            </a:r>
          </a:p>
          <a:p>
            <a:r>
              <a:rPr lang="en-US" dirty="0" smtClean="0"/>
              <a:t>Run the script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267200"/>
            <a:ext cx="8584747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 smtClean="0"/>
              <a:t>Step 2 create a strings.sh script</a:t>
            </a:r>
          </a:p>
          <a:p>
            <a:pPr lvl="1"/>
            <a:r>
              <a:rPr lang="en-US" dirty="0" smtClean="0"/>
              <a:t>vim strings.sh</a:t>
            </a:r>
          </a:p>
          <a:p>
            <a:pPr lvl="1"/>
            <a:r>
              <a:rPr lang="en-US" dirty="0" smtClean="0"/>
              <a:t>Go into insert mode and add the bash command</a:t>
            </a:r>
          </a:p>
          <a:p>
            <a:pPr lvl="1">
              <a:buNone/>
            </a:pPr>
            <a:r>
              <a:rPr lang="en-US" dirty="0" smtClean="0"/>
              <a:t>#!/bin/bash</a:t>
            </a:r>
          </a:p>
          <a:p>
            <a:pPr lvl="1"/>
            <a:r>
              <a:rPr lang="en-US" dirty="0" smtClean="0"/>
              <a:t>Type in the following string array</a:t>
            </a:r>
          </a:p>
          <a:p>
            <a:pPr lvl="1">
              <a:buNone/>
            </a:pPr>
            <a:r>
              <a:rPr lang="en-US" dirty="0" smtClean="0"/>
              <a:t>chars=(a b c d e f g h </a:t>
            </a:r>
            <a:r>
              <a:rPr lang="en-US" dirty="0" err="1" smtClean="0"/>
              <a:t>i</a:t>
            </a:r>
            <a:r>
              <a:rPr lang="en-US" dirty="0" smtClean="0"/>
              <a:t> j k l m n o p q r s t u v w x y z A B C D E F G H I J K L M N O P Q R S T U V W X Y Z 0 1 2 3 4 5 6 7 8 9 ^)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Matrix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Determine the array length</a:t>
            </a:r>
          </a:p>
          <a:p>
            <a:pPr lvl="1">
              <a:buNone/>
            </a:pPr>
            <a:r>
              <a:rPr lang="en-US" dirty="0" smtClean="0"/>
              <a:t>count=${#chars[@]} </a:t>
            </a:r>
          </a:p>
          <a:p>
            <a:pPr lvl="1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 “Number of characters $count ”</a:t>
            </a:r>
          </a:p>
          <a:p>
            <a:pPr lvl="1"/>
            <a:r>
              <a:rPr lang="en-US" dirty="0" smtClean="0"/>
              <a:t>Save and quit</a:t>
            </a:r>
          </a:p>
          <a:p>
            <a:pPr lvl="1"/>
            <a:r>
              <a:rPr lang="en-US" dirty="0" smtClean="0"/>
              <a:t>Set permissions so you can execute it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390648"/>
            <a:ext cx="9144000" cy="142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00" y="4819649"/>
            <a:ext cx="8282000" cy="135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9069</TotalTime>
  <Words>635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Unit 5 Linux Matrix Screen Joe Oakes Penn State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  <vt:lpstr>Linux: Matrix Screen</vt:lpstr>
    </vt:vector>
  </TitlesOfParts>
  <Company>Penn State Abington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Linux Background on Linux and Open Source</dc:title>
  <dc:creator>Oakes, Joseph</dc:creator>
  <cp:lastModifiedBy>Joe Oakes</cp:lastModifiedBy>
  <cp:revision>174</cp:revision>
  <dcterms:created xsi:type="dcterms:W3CDTF">2009-01-29T14:59:21Z</dcterms:created>
  <dcterms:modified xsi:type="dcterms:W3CDTF">2013-09-14T21:51:01Z</dcterms:modified>
</cp:coreProperties>
</file>