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9" r:id="rId4"/>
    <p:sldId id="285" r:id="rId5"/>
    <p:sldId id="286" r:id="rId6"/>
    <p:sldId id="295" r:id="rId7"/>
    <p:sldId id="287" r:id="rId8"/>
    <p:sldId id="288" r:id="rId9"/>
    <p:sldId id="299" r:id="rId10"/>
    <p:sldId id="289" r:id="rId11"/>
    <p:sldId id="290" r:id="rId12"/>
    <p:sldId id="296" r:id="rId13"/>
    <p:sldId id="291" r:id="rId14"/>
    <p:sldId id="292" r:id="rId15"/>
    <p:sldId id="297" r:id="rId16"/>
    <p:sldId id="298" r:id="rId17"/>
    <p:sldId id="300" r:id="rId18"/>
    <p:sldId id="293" r:id="rId19"/>
    <p:sldId id="301" r:id="rId20"/>
    <p:sldId id="294" r:id="rId21"/>
    <p:sldId id="302" r:id="rId22"/>
    <p:sldId id="303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4BF0F-41B5-4213-9D2C-4352B0A918ED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7F0A-B0BC-4A52-B971-BCDFB4A9C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728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B9B1-756C-4833-8A15-315077790FC2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138-4DC6-4555-9C7F-C9460E975437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CBC-64B8-46D5-AF98-2C99D6DED7BA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D65-6F98-4AF0-88D7-2DE1D7C332EE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D5A-A2E0-4888-BC99-82112D8CC78F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E20E-EBE3-45EE-AEB8-37894F6B80BB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022B-9920-4435-8BC3-3470C55264A2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88C5-729D-4446-8557-8024E6CC144C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8AF3-0D92-4295-A1F6-0806F8F7590F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CAE4-3735-4C3B-AC6E-6E17832FE16C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18C3-216B-42E3-AF31-1DB195E4C015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0A7D-E475-4BE3-83DF-37CAAA92DC8B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</a:t>
            </a:r>
            <a:r>
              <a:rPr lang="en-US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</a:t>
            </a:r>
            <a:br>
              <a:rPr lang="en-US" dirty="0" smtClean="0"/>
            </a:br>
            <a:r>
              <a:rPr lang="en-US" dirty="0" smtClean="0"/>
              <a:t>Web 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Joe Oakes</a:t>
            </a:r>
            <a:br>
              <a:rPr lang="en-US" dirty="0" smtClean="0"/>
            </a:br>
            <a:r>
              <a:rPr lang="en-US" dirty="0" smtClean="0"/>
              <a:t>Penn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70E4-AD41-4684-A527-9F6AF2D7C245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745372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5. Telnet Port 80 Web </a:t>
            </a:r>
            <a:r>
              <a:rPr lang="en-US" sz="2400" dirty="0" smtClean="0"/>
              <a:t>Server</a:t>
            </a:r>
            <a:endParaRPr lang="en-US" sz="2400" dirty="0" smtClean="0"/>
          </a:p>
          <a:p>
            <a:r>
              <a:rPr lang="en-US" sz="2400" dirty="0" smtClean="0"/>
              <a:t>Use </a:t>
            </a:r>
            <a:r>
              <a:rPr lang="en-US" sz="2400" dirty="0" smtClean="0"/>
              <a:t>telnet to make a connection and request a head </a:t>
            </a:r>
            <a:r>
              <a:rPr lang="en-US" sz="2400" dirty="0" smtClean="0"/>
              <a:t>method message </a:t>
            </a:r>
            <a:r>
              <a:rPr lang="en-US" sz="2400" dirty="0" smtClean="0"/>
              <a:t>from the server. </a:t>
            </a:r>
          </a:p>
          <a:p>
            <a:r>
              <a:rPr lang="en-US" sz="2400" dirty="0" smtClean="0"/>
              <a:t>After you type in the command full HEAD line you need to enter the </a:t>
            </a:r>
            <a:r>
              <a:rPr lang="en-US" sz="2400" dirty="0" smtClean="0"/>
              <a:t>return key twice. </a:t>
            </a:r>
            <a:endParaRPr lang="en-US" sz="2400" dirty="0" smtClean="0"/>
          </a:p>
          <a:p>
            <a:pPr lvl="1">
              <a:buNone/>
            </a:pPr>
            <a:r>
              <a:rPr lang="en-US" sz="2000" b="1" dirty="0" smtClean="0"/>
              <a:t># telnet </a:t>
            </a:r>
            <a:r>
              <a:rPr lang="en-US" sz="2000" b="1" dirty="0" err="1" smtClean="0"/>
              <a:t>localhost</a:t>
            </a:r>
            <a:r>
              <a:rPr lang="en-US" sz="2000" b="1" dirty="0" smtClean="0"/>
              <a:t> 80 </a:t>
            </a:r>
          </a:p>
          <a:p>
            <a:r>
              <a:rPr lang="en-US" sz="2400" dirty="0" smtClean="0"/>
              <a:t>It will show a blank screen - type in the following to request the index http header.</a:t>
            </a:r>
          </a:p>
          <a:p>
            <a:pPr lvl="1">
              <a:buNone/>
            </a:pPr>
            <a:r>
              <a:rPr lang="en-US" sz="2000" b="1" dirty="0" smtClean="0"/>
              <a:t>HEAD /index.html HTTP/1.0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81200"/>
            <a:ext cx="4398628" cy="299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6553200" y="914400"/>
            <a:ext cx="2133600" cy="914400"/>
          </a:xfrm>
          <a:prstGeom prst="wedgeRoundRectCallout">
            <a:avLst>
              <a:gd name="adj1" fmla="val 10498"/>
              <a:gd name="adj2" fmla="val 697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Telnet to local machine check port 80 listening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334000" y="5257800"/>
            <a:ext cx="3352800" cy="914400"/>
          </a:xfrm>
          <a:prstGeom prst="wedgeRoundRectCallout">
            <a:avLst>
              <a:gd name="adj1" fmla="val -13959"/>
              <a:gd name="adj2" fmla="val -1270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response</a:t>
            </a:r>
          </a:p>
          <a:p>
            <a:pPr algn="ctr"/>
            <a:r>
              <a:rPr lang="en-US" dirty="0" smtClean="0"/>
              <a:t>HTTP: Hypertext Transfer Protocol 200 is okay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HTTP Codes</a:t>
            </a:r>
            <a:endParaRPr lang="en-US" dirty="0"/>
          </a:p>
          <a:p>
            <a:pPr lvl="1"/>
            <a:r>
              <a:rPr lang="en-US" sz="2000" dirty="0" smtClean="0"/>
              <a:t>1XX range informational</a:t>
            </a:r>
          </a:p>
          <a:p>
            <a:pPr lvl="1"/>
            <a:r>
              <a:rPr lang="en-US" sz="2000" dirty="0" smtClean="0"/>
              <a:t>2XX Success</a:t>
            </a:r>
          </a:p>
          <a:p>
            <a:pPr lvl="1"/>
            <a:r>
              <a:rPr lang="en-US" sz="2000" dirty="0" smtClean="0"/>
              <a:t>3XX Redirection</a:t>
            </a:r>
          </a:p>
          <a:p>
            <a:pPr lvl="1"/>
            <a:r>
              <a:rPr lang="en-US" sz="2000" dirty="0" smtClean="0"/>
              <a:t>4XX Client Error</a:t>
            </a:r>
          </a:p>
          <a:p>
            <a:pPr lvl="1"/>
            <a:r>
              <a:rPr lang="en-US" sz="2000" dirty="0" smtClean="0"/>
              <a:t>5XX Server Error</a:t>
            </a:r>
          </a:p>
          <a:p>
            <a:r>
              <a:rPr lang="en-US" sz="2400" dirty="0" smtClean="0"/>
              <a:t>Common HTTP Methods</a:t>
            </a:r>
          </a:p>
          <a:p>
            <a:pPr lvl="1"/>
            <a:r>
              <a:rPr lang="en-US" sz="2000" dirty="0" smtClean="0"/>
              <a:t>G	ET: retrieve data</a:t>
            </a:r>
          </a:p>
          <a:p>
            <a:pPr lvl="1"/>
            <a:r>
              <a:rPr lang="en-US" sz="2000" dirty="0" smtClean="0"/>
              <a:t>HEAD: no response body</a:t>
            </a:r>
          </a:p>
          <a:p>
            <a:pPr lvl="1"/>
            <a:r>
              <a:rPr lang="en-US" sz="2000" dirty="0" smtClean="0"/>
              <a:t>POST: Requests that the server accept the entity enclosed</a:t>
            </a:r>
          </a:p>
          <a:p>
            <a:pPr lvl="1"/>
            <a:r>
              <a:rPr lang="en-US" sz="2000" dirty="0" smtClean="0"/>
              <a:t>PUT: </a:t>
            </a:r>
            <a:r>
              <a:rPr lang="en-US" sz="2000" dirty="0" err="1" smtClean="0"/>
              <a:t>Resquests</a:t>
            </a:r>
            <a:r>
              <a:rPr lang="en-US" sz="2000" dirty="0" smtClean="0"/>
              <a:t> the enclosed entity be stored under the supplied URI</a:t>
            </a:r>
          </a:p>
          <a:p>
            <a:pPr lvl="1"/>
            <a:r>
              <a:rPr lang="en-US" sz="2000" dirty="0" smtClean="0"/>
              <a:t>DELETE: Deletes the specified resource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6553200" cy="152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Telnet again to port 80</a:t>
            </a:r>
          </a:p>
          <a:p>
            <a:pPr lvl="1"/>
            <a:r>
              <a:rPr lang="en-US" sz="2000" dirty="0" smtClean="0"/>
              <a:t>Type in </a:t>
            </a:r>
            <a:r>
              <a:rPr lang="en-US" sz="2000" b="1" dirty="0" smtClean="0"/>
              <a:t>GET /index.html HTTP/1.0</a:t>
            </a:r>
            <a:endParaRPr lang="en-US" sz="20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19275"/>
            <a:ext cx="9025754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257800" y="2971800"/>
            <a:ext cx="2133600" cy="914400"/>
          </a:xfrm>
          <a:prstGeom prst="wedgeRoundRectCallout">
            <a:avLst>
              <a:gd name="adj1" fmla="val -67627"/>
              <a:gd name="adj2" fmla="val 927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it sent the index.html HTML markup back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276600" y="1819275"/>
            <a:ext cx="2133600" cy="914400"/>
          </a:xfrm>
          <a:prstGeom prst="wedgeRoundRectCallout">
            <a:avLst>
              <a:gd name="adj1" fmla="val -73431"/>
              <a:gd name="adj2" fmla="val 1354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the GET method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7. Find the Web Server </a:t>
            </a:r>
            <a:r>
              <a:rPr lang="en-US" sz="2400" dirty="0" err="1" smtClean="0"/>
              <a:t>data_dir</a:t>
            </a:r>
            <a:r>
              <a:rPr lang="en-US" sz="2400" dirty="0" smtClean="0"/>
              <a:t> HTML Document Location </a:t>
            </a:r>
          </a:p>
          <a:p>
            <a:r>
              <a:rPr lang="en-US" sz="2400" dirty="0" smtClean="0"/>
              <a:t>Look </a:t>
            </a:r>
            <a:r>
              <a:rPr lang="en-US" sz="2400" dirty="0" smtClean="0"/>
              <a:t>for the parameter setting </a:t>
            </a:r>
            <a:r>
              <a:rPr lang="en-US" sz="2400" dirty="0" smtClean="0"/>
              <a:t>in </a:t>
            </a:r>
            <a:r>
              <a:rPr lang="en-US" sz="2400" dirty="0" smtClean="0"/>
              <a:t>the mini-</a:t>
            </a:r>
            <a:r>
              <a:rPr lang="en-US" sz="2400" dirty="0" err="1" smtClean="0"/>
              <a:t>httpd.conf</a:t>
            </a:r>
            <a:r>
              <a:rPr lang="en-US" sz="2400" dirty="0" smtClean="0"/>
              <a:t> file. </a:t>
            </a:r>
          </a:p>
          <a:p>
            <a:pPr lvl="1">
              <a:buNone/>
            </a:pPr>
            <a:r>
              <a:rPr lang="en-US" sz="2000" b="1" dirty="0" smtClean="0"/>
              <a:t># cat /etc/mini-</a:t>
            </a:r>
            <a:r>
              <a:rPr lang="en-US" sz="2000" b="1" dirty="0" err="1" smtClean="0"/>
              <a:t>httpd.conf</a:t>
            </a:r>
            <a:r>
              <a:rPr lang="en-US" sz="2000" b="1" dirty="0" smtClean="0"/>
              <a:t> </a:t>
            </a:r>
            <a:r>
              <a:rPr lang="en-US" sz="2000" b="1" dirty="0" smtClean="0"/>
              <a:t> | </a:t>
            </a:r>
            <a:r>
              <a:rPr lang="en-US" sz="2000" b="1" dirty="0" err="1" smtClean="0"/>
              <a:t>grep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data_dir</a:t>
            </a:r>
            <a:endParaRPr lang="en-US" sz="2000" b="1" dirty="0" smtClean="0"/>
          </a:p>
          <a:p>
            <a:r>
              <a:rPr lang="en-US" sz="2400" dirty="0" smtClean="0"/>
              <a:t>Use vim </a:t>
            </a:r>
            <a:r>
              <a:rPr lang="en-US" sz="2400" dirty="0" smtClean="0"/>
              <a:t>to modify the </a:t>
            </a:r>
            <a:r>
              <a:rPr lang="en-US" sz="2400" b="1" dirty="0" smtClean="0"/>
              <a:t>index.html</a:t>
            </a:r>
            <a:r>
              <a:rPr lang="en-US" sz="2400" dirty="0" smtClean="0"/>
              <a:t> </a:t>
            </a:r>
            <a:r>
              <a:rPr lang="en-US" sz="2400" dirty="0" smtClean="0"/>
              <a:t>file on the server and </a:t>
            </a:r>
            <a:r>
              <a:rPr lang="en-US" sz="2400" dirty="0" smtClean="0"/>
              <a:t>add your last name to the </a:t>
            </a:r>
            <a:r>
              <a:rPr lang="en-US" sz="2400" dirty="0" smtClean="0"/>
              <a:t>html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&lt;body&gt;It </a:t>
            </a:r>
            <a:r>
              <a:rPr lang="en-US" sz="2400" dirty="0" smtClean="0"/>
              <a:t>works! Oakes&lt;/body&gt;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56364"/>
            <a:ext cx="9144000" cy="270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3505200" y="5807075"/>
            <a:ext cx="2133600" cy="914400"/>
          </a:xfrm>
          <a:prstGeom prst="wedgeRoundRectCallout">
            <a:avLst>
              <a:gd name="adj1" fmla="val -73431"/>
              <a:gd name="adj2" fmla="val 1354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root file Linux Web Servers use index.html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8. Web Browser Web Server Test </a:t>
            </a:r>
          </a:p>
          <a:p>
            <a:r>
              <a:rPr lang="en-US" sz="2400" dirty="0" smtClean="0"/>
              <a:t>Open </a:t>
            </a:r>
            <a:r>
              <a:rPr lang="en-US" sz="2400" dirty="0" smtClean="0"/>
              <a:t>the </a:t>
            </a:r>
            <a:r>
              <a:rPr lang="en-US" sz="2400" dirty="0" smtClean="0"/>
              <a:t>lynx </a:t>
            </a:r>
            <a:r>
              <a:rPr lang="en-US" sz="2400" dirty="0" smtClean="0"/>
              <a:t>browser and hit the local Web </a:t>
            </a:r>
            <a:r>
              <a:rPr lang="en-US" sz="2400" dirty="0" smtClean="0"/>
              <a:t>server</a:t>
            </a:r>
            <a:endParaRPr lang="en-US" sz="2000" dirty="0" smtClean="0"/>
          </a:p>
          <a:p>
            <a:r>
              <a:rPr lang="en-US" sz="2400" dirty="0" smtClean="0"/>
              <a:t>URL http://localhost/index.html or 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localhost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# lynx </a:t>
            </a:r>
            <a:r>
              <a:rPr lang="en-US" sz="2400" b="1" dirty="0" err="1" smtClean="0"/>
              <a:t>localhost</a:t>
            </a:r>
            <a:r>
              <a:rPr lang="en-US" sz="2400" b="1" dirty="0" smtClean="0"/>
              <a:t> </a:t>
            </a: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25" y="3095625"/>
            <a:ext cx="4857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4090987"/>
            <a:ext cx="34861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6019800" y="3633787"/>
            <a:ext cx="2133600" cy="914400"/>
          </a:xfrm>
          <a:prstGeom prst="wedgeRoundRectCallout">
            <a:avLst>
              <a:gd name="adj1" fmla="val -73431"/>
              <a:gd name="adj2" fmla="val 1354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lynx browser is a text type browser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Change </a:t>
            </a:r>
            <a:r>
              <a:rPr lang="en-US" sz="2400" dirty="0" smtClean="0"/>
              <a:t>the listening IP address to use your hostname. </a:t>
            </a:r>
            <a:endParaRPr lang="en-US" sz="2400" dirty="0" smtClean="0"/>
          </a:p>
          <a:p>
            <a:r>
              <a:rPr lang="en-US" sz="2400" dirty="0" smtClean="0"/>
              <a:t>Edit </a:t>
            </a:r>
            <a:r>
              <a:rPr lang="en-US" sz="2400" dirty="0" smtClean="0"/>
              <a:t>the </a:t>
            </a:r>
            <a:r>
              <a:rPr lang="en-US" sz="2400" dirty="0" err="1" smtClean="0"/>
              <a:t>mini_httpd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</a:t>
            </a:r>
            <a:r>
              <a:rPr lang="en-US" sz="2400" dirty="0" smtClean="0"/>
              <a:t>file - change the host value to use your hostname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Use the hostname command to determine your hostname</a:t>
            </a:r>
          </a:p>
          <a:p>
            <a:pPr lvl="1">
              <a:buNone/>
            </a:pPr>
            <a:r>
              <a:rPr lang="en-US" sz="2000" b="1" dirty="0" smtClean="0"/>
              <a:t># hostname</a:t>
            </a:r>
          </a:p>
          <a:p>
            <a:pPr lvl="1">
              <a:buNone/>
            </a:pPr>
            <a:r>
              <a:rPr lang="en-US" sz="2000" b="1" dirty="0" smtClean="0"/>
              <a:t># cat /etc/mini-</a:t>
            </a:r>
            <a:r>
              <a:rPr lang="en-US" sz="2000" b="1" dirty="0" err="1" smtClean="0"/>
              <a:t>httpd.conf</a:t>
            </a:r>
            <a:r>
              <a:rPr lang="en-US" sz="2000" b="1" dirty="0" smtClean="0"/>
              <a:t> | </a:t>
            </a:r>
            <a:r>
              <a:rPr lang="en-US" sz="2000" b="1" dirty="0" err="1" smtClean="0"/>
              <a:t>grep</a:t>
            </a:r>
            <a:r>
              <a:rPr lang="en-US" sz="2000" b="1" dirty="0" smtClean="0"/>
              <a:t> host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727450"/>
            <a:ext cx="80867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ular Callout 10"/>
          <p:cNvSpPr/>
          <p:nvPr/>
        </p:nvSpPr>
        <p:spPr>
          <a:xfrm>
            <a:off x="5495925" y="2819400"/>
            <a:ext cx="3048000" cy="1593850"/>
          </a:xfrm>
          <a:prstGeom prst="wedgeRoundRectCallout">
            <a:avLst>
              <a:gd name="adj1" fmla="val -73431"/>
              <a:gd name="adj2" fmla="val 5208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changing the Web server from using IP address 127.0.01 (</a:t>
            </a:r>
            <a:r>
              <a:rPr lang="en-US" dirty="0" err="1" smtClean="0"/>
              <a:t>localhost</a:t>
            </a:r>
            <a:r>
              <a:rPr lang="en-US" dirty="0" smtClean="0"/>
              <a:t>) to use the assigned IP address to the (hostname)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Determine your machine’s assigned IP address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# </a:t>
            </a:r>
            <a:r>
              <a:rPr lang="en-US" sz="2400" b="1" dirty="0" err="1" smtClean="0"/>
              <a:t>ifconfig</a:t>
            </a:r>
            <a:r>
              <a:rPr lang="en-US" sz="2400" b="1" dirty="0" smtClean="0"/>
              <a:t> | </a:t>
            </a:r>
            <a:r>
              <a:rPr lang="en-US" sz="2400" b="1" dirty="0" err="1" smtClean="0"/>
              <a:t>grep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inet</a:t>
            </a:r>
            <a:endParaRPr lang="en-US" sz="2400" b="1" dirty="0" smtClean="0"/>
          </a:p>
          <a:p>
            <a:r>
              <a:rPr lang="en-US" sz="2400" dirty="0" smtClean="0"/>
              <a:t>Use the lynx browser to connect to your local IP address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# lynx </a:t>
            </a:r>
            <a:r>
              <a:rPr lang="en-US" sz="2400" b="1" dirty="0" err="1" smtClean="0"/>
              <a:t>yourIPaddress</a:t>
            </a:r>
            <a:endParaRPr lang="en-US" sz="2400" b="1" dirty="0" smtClean="0"/>
          </a:p>
          <a:p>
            <a:r>
              <a:rPr lang="en-US" sz="2400" dirty="0" smtClean="0"/>
              <a:t>Ask a classmate their IP address and try and connect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# lynx </a:t>
            </a:r>
            <a:r>
              <a:rPr lang="en-US" sz="2400" b="1" dirty="0" err="1" smtClean="0"/>
              <a:t>classmateIPaddress</a:t>
            </a:r>
            <a:endParaRPr lang="en-US" sz="2000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62400"/>
            <a:ext cx="9144000" cy="161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4953000" y="5441950"/>
            <a:ext cx="2133600" cy="914400"/>
          </a:xfrm>
          <a:prstGeom prst="wedgeRoundRectCallout">
            <a:avLst>
              <a:gd name="adj1" fmla="val -128788"/>
              <a:gd name="adj2" fmla="val -562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Networking IP address of the host</a:t>
            </a:r>
          </a:p>
          <a:p>
            <a:pPr algn="ctr"/>
            <a:r>
              <a:rPr lang="en-US" dirty="0" smtClean="0"/>
              <a:t>192.168.0.118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14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9. Web Server Port Listen Change </a:t>
            </a:r>
          </a:p>
          <a:p>
            <a:r>
              <a:rPr lang="en-US" sz="2400" dirty="0" smtClean="0"/>
              <a:t>Edit </a:t>
            </a:r>
            <a:r>
              <a:rPr lang="en-US" sz="2400" dirty="0" smtClean="0"/>
              <a:t>the mini-</a:t>
            </a:r>
            <a:r>
              <a:rPr lang="en-US" sz="2400" dirty="0" err="1" smtClean="0"/>
              <a:t>httpd</a:t>
            </a:r>
            <a:r>
              <a:rPr lang="en-US" sz="2400" dirty="0" smtClean="0"/>
              <a:t> configuration file and look for the </a:t>
            </a:r>
            <a:r>
              <a:rPr lang="en-US" sz="2400" dirty="0" smtClean="0"/>
              <a:t>Listen port </a:t>
            </a:r>
            <a:r>
              <a:rPr lang="en-US" sz="2400" dirty="0" smtClean="0"/>
              <a:t>80 parameter and change it to be </a:t>
            </a:r>
            <a:r>
              <a:rPr lang="en-US" sz="2400" dirty="0" smtClean="0"/>
              <a:t>port </a:t>
            </a:r>
            <a:r>
              <a:rPr lang="en-US" sz="2400" dirty="0" smtClean="0"/>
              <a:t>8080. </a:t>
            </a:r>
            <a:endParaRPr lang="en-US" sz="2400" dirty="0" smtClean="0"/>
          </a:p>
          <a:p>
            <a:pPr lvl="1">
              <a:buNone/>
            </a:pPr>
            <a:r>
              <a:rPr lang="en-US" sz="2000" b="1" dirty="0" smtClean="0"/>
              <a:t># cat </a:t>
            </a:r>
            <a:r>
              <a:rPr lang="en-US" sz="2000" b="1" dirty="0" smtClean="0"/>
              <a:t>/etc/mini-</a:t>
            </a:r>
            <a:r>
              <a:rPr lang="en-US" sz="2000" b="1" dirty="0" err="1" smtClean="0"/>
              <a:t>httpd.conf</a:t>
            </a:r>
            <a:r>
              <a:rPr lang="en-US" sz="2000" b="1" dirty="0" smtClean="0"/>
              <a:t> | </a:t>
            </a:r>
            <a:r>
              <a:rPr lang="en-US" sz="2000" b="1" dirty="0" err="1" smtClean="0"/>
              <a:t>grep</a:t>
            </a:r>
            <a:r>
              <a:rPr lang="en-US" sz="2000" b="1" dirty="0" smtClean="0"/>
              <a:t> </a:t>
            </a:r>
            <a:r>
              <a:rPr lang="en-US" sz="2000" b="1" dirty="0" smtClean="0"/>
              <a:t>port</a:t>
            </a:r>
          </a:p>
          <a:p>
            <a:pPr lvl="1">
              <a:buNone/>
            </a:pPr>
            <a:r>
              <a:rPr lang="en-US" sz="2000" b="1" dirty="0" smtClean="0"/>
              <a:t># vim </a:t>
            </a:r>
            <a:r>
              <a:rPr lang="en-US" sz="2000" b="1" dirty="0" smtClean="0"/>
              <a:t>/etc/mini-</a:t>
            </a:r>
            <a:r>
              <a:rPr lang="en-US" sz="2000" b="1" dirty="0" err="1" smtClean="0"/>
              <a:t>httpd.conf</a:t>
            </a:r>
            <a:r>
              <a:rPr lang="en-US" sz="2000" b="1" dirty="0" smtClean="0"/>
              <a:t> </a:t>
            </a:r>
            <a:endParaRPr lang="en-US" sz="2000" b="1" dirty="0" smtClean="0"/>
          </a:p>
          <a:p>
            <a:pPr lvl="1">
              <a:buNone/>
            </a:pPr>
            <a:r>
              <a:rPr lang="en-US" sz="2000" b="1" dirty="0" smtClean="0"/>
              <a:t># </a:t>
            </a:r>
            <a:r>
              <a:rPr lang="en-US" sz="2000" b="1" dirty="0" smtClean="0"/>
              <a:t>cat /etc/mini-</a:t>
            </a:r>
            <a:r>
              <a:rPr lang="en-US" sz="2000" b="1" dirty="0" err="1" smtClean="0"/>
              <a:t>httpd.conf</a:t>
            </a:r>
            <a:r>
              <a:rPr lang="en-US" sz="2000" b="1" dirty="0" smtClean="0"/>
              <a:t> | </a:t>
            </a:r>
            <a:r>
              <a:rPr lang="en-US" sz="2000" b="1" dirty="0" err="1" smtClean="0"/>
              <a:t>grep</a:t>
            </a:r>
            <a:r>
              <a:rPr lang="en-US" sz="2000" b="1" dirty="0" smtClean="0"/>
              <a:t> port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75075"/>
            <a:ext cx="70104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6019800" y="2555875"/>
            <a:ext cx="2667000" cy="1219200"/>
          </a:xfrm>
          <a:prstGeom prst="wedgeRoundRectCallout">
            <a:avLst>
              <a:gd name="adj1" fmla="val -25573"/>
              <a:gd name="adj2" fmla="val -789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8080 is another common internal Port number for Web development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8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Restart </a:t>
            </a:r>
            <a:r>
              <a:rPr lang="en-US" sz="2400" dirty="0" smtClean="0"/>
              <a:t>the web server </a:t>
            </a:r>
          </a:p>
          <a:p>
            <a:pPr lvl="1">
              <a:buNone/>
            </a:pPr>
            <a:r>
              <a:rPr lang="en-US" sz="2000" b="1" dirty="0" smtClean="0"/>
              <a:t># service mini-</a:t>
            </a:r>
            <a:r>
              <a:rPr lang="en-US" sz="2000" b="1" dirty="0" err="1" smtClean="0"/>
              <a:t>httpd</a:t>
            </a:r>
            <a:r>
              <a:rPr lang="en-US" sz="2000" b="1" dirty="0" smtClean="0"/>
              <a:t> </a:t>
            </a:r>
            <a:r>
              <a:rPr lang="en-US" sz="2000" b="1" dirty="0" smtClean="0"/>
              <a:t>restart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Make sure Port 8080 is listening</a:t>
            </a:r>
          </a:p>
          <a:p>
            <a:pPr lvl="1">
              <a:buNone/>
            </a:pPr>
            <a:r>
              <a:rPr lang="en-US" sz="2000" b="1" dirty="0" smtClean="0"/>
              <a:t># </a:t>
            </a:r>
            <a:r>
              <a:rPr lang="en-US" sz="2000" b="1" dirty="0" err="1" smtClean="0"/>
              <a:t>netstat</a:t>
            </a:r>
            <a:r>
              <a:rPr lang="en-US" sz="2000" b="1" dirty="0" smtClean="0"/>
              <a:t> -an | </a:t>
            </a:r>
            <a:r>
              <a:rPr lang="en-US" sz="2000" b="1" dirty="0" err="1" smtClean="0"/>
              <a:t>grep</a:t>
            </a:r>
            <a:r>
              <a:rPr lang="en-US" sz="2000" b="1" dirty="0" smtClean="0"/>
              <a:t> :</a:t>
            </a:r>
            <a:r>
              <a:rPr lang="en-US" sz="2000" b="1" dirty="0" smtClean="0"/>
              <a:t>8080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76600"/>
            <a:ext cx="9144000" cy="178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1905000" y="5441950"/>
            <a:ext cx="2133600" cy="914400"/>
          </a:xfrm>
          <a:prstGeom prst="wedgeRoundRectCallout">
            <a:avLst>
              <a:gd name="adj1" fmla="val 676"/>
              <a:gd name="adj2" fmla="val -9166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IP address and Port #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553200" y="5441950"/>
            <a:ext cx="2133600" cy="914400"/>
          </a:xfrm>
          <a:prstGeom prst="wedgeRoundRectCallout">
            <a:avLst>
              <a:gd name="adj1" fmla="val 18533"/>
              <a:gd name="adj2" fmla="val -87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listening for requests from the browser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 </a:t>
            </a:r>
            <a:r>
              <a:rPr lang="en-US" sz="2400" dirty="0" smtClean="0"/>
              <a:t>using the Lynx </a:t>
            </a:r>
            <a:r>
              <a:rPr lang="en-US" sz="2400" dirty="0" smtClean="0"/>
              <a:t>browser using the hostname and port</a:t>
            </a:r>
            <a:endParaRPr lang="en-US" dirty="0"/>
          </a:p>
          <a:p>
            <a:pPr lvl="1">
              <a:buNone/>
            </a:pPr>
            <a:r>
              <a:rPr lang="en-US" sz="2000" b="1" dirty="0" smtClean="0"/>
              <a:t># lynx jxo19:8080</a:t>
            </a:r>
          </a:p>
          <a:p>
            <a:pPr lvl="1">
              <a:buNone/>
            </a:pPr>
            <a:r>
              <a:rPr lang="en-US" sz="2000" b="1" dirty="0" err="1" smtClean="0"/>
              <a:t>Control+c</a:t>
            </a:r>
            <a:r>
              <a:rPr lang="en-US" sz="2000" b="1" dirty="0" smtClean="0"/>
              <a:t> to exit browser</a:t>
            </a:r>
          </a:p>
          <a:p>
            <a:pPr lvl="1">
              <a:buNone/>
            </a:pPr>
            <a:endParaRPr lang="en-US" sz="20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10525"/>
            <a:ext cx="7086600" cy="424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Objectives for this Lab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Learn how to install a Web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Learn how to configure a Web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Learn how to start and stop the Web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Learn how to customize a Web </a:t>
            </a:r>
            <a:r>
              <a:rPr lang="en-US" dirty="0" smtClean="0"/>
              <a:t>Server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Learn how to check the status of the Web Server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10. Log File View</a:t>
            </a:r>
          </a:p>
          <a:p>
            <a:r>
              <a:rPr lang="en-US" sz="2400" dirty="0" smtClean="0"/>
              <a:t>View the mini-</a:t>
            </a:r>
            <a:r>
              <a:rPr lang="en-US" sz="2400" dirty="0" err="1" smtClean="0"/>
              <a:t>httpd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 and find where the log file is stored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r>
              <a:rPr lang="en-US" sz="2000" b="1" dirty="0" smtClean="0"/>
              <a:t># cat </a:t>
            </a:r>
            <a:r>
              <a:rPr lang="en-US" sz="2000" b="1" dirty="0" smtClean="0"/>
              <a:t>/etc/mini-</a:t>
            </a:r>
            <a:r>
              <a:rPr lang="en-US" sz="2000" b="1" dirty="0" err="1" smtClean="0"/>
              <a:t>httpd.conf</a:t>
            </a:r>
            <a:r>
              <a:rPr lang="en-US" sz="2000" b="1" dirty="0" smtClean="0"/>
              <a:t> | </a:t>
            </a:r>
            <a:r>
              <a:rPr lang="en-US" sz="2000" b="1" dirty="0" err="1" smtClean="0"/>
              <a:t>grep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logfile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0"/>
            <a:ext cx="71532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4953000" y="4419600"/>
            <a:ext cx="2133600" cy="914400"/>
          </a:xfrm>
          <a:prstGeom prst="wedgeRoundRectCallout">
            <a:avLst>
              <a:gd name="adj1" fmla="val -60038"/>
              <a:gd name="adj2" fmla="val -822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files mostly have the file extension .log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 </a:t>
            </a:r>
            <a:r>
              <a:rPr lang="en-US" sz="2400" dirty="0" smtClean="0"/>
              <a:t>another Putty session so you have two running. </a:t>
            </a:r>
            <a:endParaRPr lang="en-US" sz="2400" dirty="0" smtClean="0"/>
          </a:p>
          <a:p>
            <a:r>
              <a:rPr lang="en-US" sz="2400" dirty="0" smtClean="0"/>
              <a:t>Use </a:t>
            </a:r>
            <a:r>
              <a:rPr lang="en-US" sz="2400" dirty="0" smtClean="0"/>
              <a:t>the tail command to look at the tail end of the Web Server's log file real time. Control-C will stop it running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–f option will continue the show the file real time as new log entries are added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# </a:t>
            </a:r>
            <a:r>
              <a:rPr lang="en-US" sz="2400" b="1" dirty="0" smtClean="0"/>
              <a:t>tail -f /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/log/mini-httpd.log</a:t>
            </a:r>
            <a:endParaRPr lang="en-US" sz="2400" b="1" dirty="0" smtClean="0"/>
          </a:p>
          <a:p>
            <a:r>
              <a:rPr lang="en-US" sz="2400" dirty="0" smtClean="0"/>
              <a:t>In the other Putty window hit the web server using lynx </a:t>
            </a:r>
            <a:r>
              <a:rPr lang="en-US" sz="2400" dirty="0" smtClean="0"/>
              <a:t>browser</a:t>
            </a:r>
          </a:p>
          <a:p>
            <a:pPr marL="742950" lvl="2" indent="-342900">
              <a:buNone/>
            </a:pPr>
            <a:r>
              <a:rPr lang="en-US" b="1" dirty="0" smtClean="0"/>
              <a:t># lynx </a:t>
            </a:r>
            <a:r>
              <a:rPr lang="en-US" b="1" dirty="0" smtClean="0"/>
              <a:t>jxo19:8080</a:t>
            </a:r>
          </a:p>
          <a:p>
            <a:pPr marL="742950" lvl="2" indent="-342900">
              <a:buNone/>
            </a:pPr>
            <a:endParaRPr lang="en-US" sz="2000" b="1" dirty="0" smtClean="0"/>
          </a:p>
          <a:p>
            <a:pPr marL="742950" lvl="2" indent="-342900">
              <a:buNone/>
            </a:pPr>
            <a:r>
              <a:rPr lang="en-US" sz="2000" b="1" dirty="0" smtClean="0"/>
              <a:t>	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763000" cy="408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3276600" y="5105400"/>
            <a:ext cx="2133600" cy="914400"/>
          </a:xfrm>
          <a:prstGeom prst="wedgeRoundRectCallout">
            <a:avLst>
              <a:gd name="adj1" fmla="val -54681"/>
              <a:gd name="adj2" fmla="val -781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8080 Port # to make the request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703"/>
            <a:ext cx="7391400" cy="659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7391400" y="1752600"/>
            <a:ext cx="1752600" cy="1600200"/>
          </a:xfrm>
          <a:prstGeom prst="wedgeRoundRectCallout">
            <a:avLst>
              <a:gd name="adj1" fmla="val -55496"/>
              <a:gd name="adj2" fmla="val 185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the GET request , browser type, and the response 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 1: Install the mini-</a:t>
            </a:r>
            <a:r>
              <a:rPr lang="en-US" dirty="0" err="1" smtClean="0"/>
              <a:t>httpd</a:t>
            </a:r>
            <a:r>
              <a:rPr lang="en-US" dirty="0" smtClean="0"/>
              <a:t> </a:t>
            </a:r>
            <a:r>
              <a:rPr lang="en-US" dirty="0" smtClean="0"/>
              <a:t>Web </a:t>
            </a:r>
            <a:r>
              <a:rPr lang="en-US" dirty="0" smtClean="0"/>
              <a:t>Server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# </a:t>
            </a:r>
            <a:r>
              <a:rPr lang="en-US" b="1" dirty="0" smtClean="0"/>
              <a:t>apt-get install mini-</a:t>
            </a:r>
            <a:r>
              <a:rPr lang="en-US" b="1" dirty="0" err="1" smtClean="0"/>
              <a:t>httpd</a:t>
            </a:r>
            <a:endParaRPr lang="en-US" b="1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7720240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Step 2. Configure mini-</a:t>
            </a:r>
            <a:r>
              <a:rPr lang="en-US" dirty="0" err="1" smtClean="0"/>
              <a:t>httpd</a:t>
            </a:r>
            <a:r>
              <a:rPr lang="en-US" dirty="0" smtClean="0"/>
              <a:t> Web Server using the vi </a:t>
            </a:r>
            <a:r>
              <a:rPr lang="en-US" dirty="0" smtClean="0"/>
              <a:t>editor</a:t>
            </a:r>
          </a:p>
          <a:p>
            <a:pPr lvl="1"/>
            <a:r>
              <a:rPr lang="en-US" sz="2000" dirty="0" smtClean="0"/>
              <a:t>Use the </a:t>
            </a:r>
            <a:r>
              <a:rPr lang="en-US" sz="2000" dirty="0" smtClean="0"/>
              <a:t>vim </a:t>
            </a:r>
            <a:r>
              <a:rPr lang="en-US" sz="2000" dirty="0" smtClean="0"/>
              <a:t>editor to modify the configuration file /etc/default/mini-</a:t>
            </a:r>
            <a:r>
              <a:rPr lang="en-US" sz="2000" dirty="0" err="1" smtClean="0"/>
              <a:t>httpd</a:t>
            </a:r>
            <a:r>
              <a:rPr lang="en-US" sz="2000" dirty="0" smtClean="0"/>
              <a:t>. </a:t>
            </a:r>
            <a:r>
              <a:rPr lang="en-US" sz="2000" dirty="0" smtClean="0"/>
              <a:t> Change START value to be 1</a:t>
            </a:r>
          </a:p>
          <a:p>
            <a:pPr>
              <a:buNone/>
            </a:pPr>
            <a:r>
              <a:rPr lang="en-US" sz="2400" b="1" dirty="0" smtClean="0"/>
              <a:t># vim </a:t>
            </a:r>
            <a:r>
              <a:rPr lang="en-US" sz="2400" b="1" dirty="0" smtClean="0"/>
              <a:t>/etc/default/mini-</a:t>
            </a:r>
            <a:r>
              <a:rPr lang="en-US" sz="2400" b="1" dirty="0" err="1" smtClean="0"/>
              <a:t>httpd</a:t>
            </a:r>
            <a:r>
              <a:rPr lang="en-US" sz="2400" b="1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START=1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6350"/>
            <a:ext cx="6953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Notice the configuration location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/etc/mini-</a:t>
            </a:r>
            <a:r>
              <a:rPr lang="en-US" sz="2400" dirty="0" err="1" smtClean="0"/>
              <a:t>httpd.conf</a:t>
            </a:r>
            <a:endParaRPr lang="en-US" sz="2400" dirty="0" smtClean="0"/>
          </a:p>
          <a:p>
            <a:r>
              <a:rPr lang="en-US" sz="2400" b="1" dirty="0" err="1" smtClean="0"/>
              <a:t>h</a:t>
            </a:r>
            <a:r>
              <a:rPr lang="en-US" sz="2400" b="1" dirty="0" err="1" smtClean="0"/>
              <a:t>ttpd</a:t>
            </a:r>
            <a:r>
              <a:rPr lang="en-US" sz="2400" dirty="0" smtClean="0"/>
              <a:t> – </a:t>
            </a:r>
            <a:r>
              <a:rPr lang="en-US" sz="2400" dirty="0" err="1" smtClean="0"/>
              <a:t>hyperTransport</a:t>
            </a:r>
            <a:r>
              <a:rPr lang="en-US" sz="2400" dirty="0" smtClean="0"/>
              <a:t> Protocol Daemon </a:t>
            </a:r>
          </a:p>
          <a:p>
            <a:r>
              <a:rPr lang="en-US" sz="2400" b="1" dirty="0" smtClean="0"/>
              <a:t>Daemon</a:t>
            </a:r>
            <a:r>
              <a:rPr lang="en-US" sz="2400" dirty="0" smtClean="0"/>
              <a:t> – computer program service that runs background without user interactive user</a:t>
            </a:r>
          </a:p>
          <a:p>
            <a:r>
              <a:rPr lang="en-US" sz="2400" b="1" dirty="0" err="1" smtClean="0"/>
              <a:t>s</a:t>
            </a:r>
            <a:r>
              <a:rPr lang="en-US" sz="2400" b="1" dirty="0" err="1" smtClean="0"/>
              <a:t>yslogd</a:t>
            </a:r>
            <a:r>
              <a:rPr lang="en-US" sz="2400" dirty="0" smtClean="0"/>
              <a:t> is the daemon that implements the system logging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730625"/>
            <a:ext cx="70008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6868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Print out the </a:t>
            </a:r>
            <a:r>
              <a:rPr lang="en-US" dirty="0" err="1" smtClean="0"/>
              <a:t>syslog</a:t>
            </a:r>
            <a:r>
              <a:rPr lang="en-US" dirty="0" smtClean="0"/>
              <a:t> file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# cat /</a:t>
            </a:r>
            <a:r>
              <a:rPr lang="en-US" b="1" dirty="0" err="1" smtClean="0"/>
              <a:t>var</a:t>
            </a:r>
            <a:r>
              <a:rPr lang="en-US" b="1" dirty="0" smtClean="0"/>
              <a:t>/log/</a:t>
            </a:r>
            <a:r>
              <a:rPr lang="en-US" b="1" dirty="0" err="1" smtClean="0"/>
              <a:t>syslog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209800" y="5257800"/>
            <a:ext cx="2133600" cy="914400"/>
          </a:xfrm>
          <a:prstGeom prst="wedgeRoundRectCallout">
            <a:avLst>
              <a:gd name="adj1" fmla="val -64056"/>
              <a:gd name="adj2" fmla="val -687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 showing </a:t>
            </a:r>
            <a:r>
              <a:rPr lang="en-US" dirty="0" err="1" smtClean="0"/>
              <a:t>mini_httpd</a:t>
            </a:r>
            <a:r>
              <a:rPr lang="en-US" dirty="0" smtClean="0"/>
              <a:t> startup info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91096"/>
            <a:ext cx="9143999" cy="281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</a:t>
            </a:r>
            <a:r>
              <a:rPr lang="en-US" sz="2400" dirty="0" smtClean="0"/>
              <a:t>3: </a:t>
            </a:r>
            <a:r>
              <a:rPr lang="en-US" sz="2400" dirty="0" smtClean="0"/>
              <a:t>Start the mini-</a:t>
            </a:r>
            <a:r>
              <a:rPr lang="en-US" sz="2400" dirty="0" err="1" smtClean="0"/>
              <a:t>httpd</a:t>
            </a:r>
            <a:r>
              <a:rPr lang="en-US" sz="2400" dirty="0" smtClean="0"/>
              <a:t> Web </a:t>
            </a:r>
            <a:r>
              <a:rPr lang="en-US" sz="2400" dirty="0" smtClean="0"/>
              <a:t>Server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# service </a:t>
            </a:r>
            <a:r>
              <a:rPr lang="en-US" sz="2400" b="1" dirty="0" smtClean="0"/>
              <a:t>mini-</a:t>
            </a:r>
            <a:r>
              <a:rPr lang="en-US" sz="2400" b="1" dirty="0" err="1" smtClean="0"/>
              <a:t>httpd</a:t>
            </a:r>
            <a:r>
              <a:rPr lang="en-US" sz="2400" b="1" dirty="0" smtClean="0"/>
              <a:t> </a:t>
            </a:r>
            <a:r>
              <a:rPr lang="en-US" sz="2400" b="1" dirty="0" smtClean="0"/>
              <a:t>start</a:t>
            </a:r>
          </a:p>
          <a:p>
            <a:r>
              <a:rPr lang="en-US" sz="2400" dirty="0" smtClean="0"/>
              <a:t>Check </a:t>
            </a:r>
            <a:r>
              <a:rPr lang="en-US" sz="2400" dirty="0" smtClean="0"/>
              <a:t>the process id for the mini-</a:t>
            </a:r>
            <a:r>
              <a:rPr lang="en-US" sz="2400" dirty="0" err="1" smtClean="0"/>
              <a:t>httpd</a:t>
            </a:r>
            <a:r>
              <a:rPr lang="en-US" sz="2400" dirty="0" smtClean="0"/>
              <a:t> Web server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# </a:t>
            </a:r>
            <a:r>
              <a:rPr lang="en-US" sz="2400" b="1" dirty="0" err="1" smtClean="0"/>
              <a:t>ps</a:t>
            </a:r>
            <a:r>
              <a:rPr lang="en-US" sz="2400" b="1" dirty="0" smtClean="0"/>
              <a:t> -</a:t>
            </a:r>
            <a:r>
              <a:rPr lang="en-US" sz="2400" b="1" dirty="0" err="1" smtClean="0"/>
              <a:t>ef</a:t>
            </a:r>
            <a:r>
              <a:rPr lang="en-US" sz="2400" b="1" dirty="0" smtClean="0"/>
              <a:t> | </a:t>
            </a:r>
            <a:r>
              <a:rPr lang="en-US" sz="2400" b="1" dirty="0" err="1" smtClean="0"/>
              <a:t>grep</a:t>
            </a:r>
            <a:r>
              <a:rPr lang="en-US" sz="2400" b="1" dirty="0" smtClean="0"/>
              <a:t> mini-</a:t>
            </a:r>
            <a:r>
              <a:rPr lang="en-US" sz="2400" b="1" dirty="0" err="1" smtClean="0"/>
              <a:t>httpd</a:t>
            </a:r>
            <a:r>
              <a:rPr lang="en-US" sz="2400" b="1" dirty="0" smtClean="0"/>
              <a:t> 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971800"/>
            <a:ext cx="9144000" cy="112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1600200" y="4267200"/>
            <a:ext cx="3048000" cy="914400"/>
          </a:xfrm>
          <a:prstGeom prst="wedgeRoundRectCallout">
            <a:avLst>
              <a:gd name="adj1" fmla="val -52003"/>
              <a:gd name="adj2" fmla="val -1218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ID 32715</a:t>
            </a:r>
          </a:p>
          <a:p>
            <a:pPr algn="ctr"/>
            <a:r>
              <a:rPr lang="en-US" dirty="0" smtClean="0"/>
              <a:t>Is the mini Web Server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4. Check the Web Server Listening Port </a:t>
            </a:r>
          </a:p>
          <a:p>
            <a:r>
              <a:rPr lang="en-US" sz="2400" dirty="0" smtClean="0"/>
              <a:t>Check </a:t>
            </a:r>
            <a:r>
              <a:rPr lang="en-US" sz="2400" dirty="0" smtClean="0"/>
              <a:t>the networking status of the port for the Web Server. Look for port 80 using </a:t>
            </a:r>
            <a:r>
              <a:rPr lang="en-US" sz="2400" dirty="0" err="1" smtClean="0"/>
              <a:t>grep</a:t>
            </a:r>
            <a:r>
              <a:rPr lang="en-US" sz="2400" dirty="0" smtClean="0"/>
              <a:t> :80. </a:t>
            </a:r>
          </a:p>
          <a:p>
            <a:pPr>
              <a:buNone/>
            </a:pPr>
            <a:r>
              <a:rPr lang="en-US" sz="2400" b="1" dirty="0" smtClean="0"/>
              <a:t>	# </a:t>
            </a:r>
            <a:r>
              <a:rPr lang="en-US" sz="2400" b="1" dirty="0" err="1" smtClean="0"/>
              <a:t>netstat</a:t>
            </a:r>
            <a:r>
              <a:rPr lang="en-US" sz="2400" b="1" dirty="0" smtClean="0"/>
              <a:t> -an | </a:t>
            </a:r>
            <a:r>
              <a:rPr lang="en-US" sz="2400" b="1" dirty="0" err="1" smtClean="0"/>
              <a:t>grep</a:t>
            </a:r>
            <a:r>
              <a:rPr lang="en-US" sz="2400" b="1" dirty="0" smtClean="0"/>
              <a:t> :</a:t>
            </a:r>
            <a:r>
              <a:rPr lang="en-US" sz="2400" b="1" dirty="0" smtClean="0"/>
              <a:t>80</a:t>
            </a:r>
          </a:p>
          <a:p>
            <a:endParaRPr lang="en-US" sz="2400" b="1" dirty="0" smtClean="0"/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95650"/>
            <a:ext cx="9144000" cy="66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228599" y="4267200"/>
            <a:ext cx="1752600" cy="914400"/>
          </a:xfrm>
          <a:prstGeom prst="wedgeRoundRectCallout">
            <a:avLst>
              <a:gd name="adj1" fmla="val -48198"/>
              <a:gd name="adj2" fmla="val -812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133599" y="4267200"/>
            <a:ext cx="1752600" cy="914400"/>
          </a:xfrm>
          <a:prstGeom prst="wedgeRoundRectCallout">
            <a:avLst>
              <a:gd name="adj1" fmla="val 715"/>
              <a:gd name="adj2" fmla="val -8645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127.0.0.1 – </a:t>
            </a:r>
            <a:r>
              <a:rPr lang="en-US" dirty="0" err="1" smtClean="0"/>
              <a:t>Localhost’s</a:t>
            </a:r>
            <a:r>
              <a:rPr lang="en-US" dirty="0" smtClean="0"/>
              <a:t> IP address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038599" y="4267200"/>
            <a:ext cx="1752600" cy="914400"/>
          </a:xfrm>
          <a:prstGeom prst="wedgeRoundRectCallout">
            <a:avLst>
              <a:gd name="adj1" fmla="val -48198"/>
              <a:gd name="adj2" fmla="val -812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Listening on Port 80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Stop and start the </a:t>
            </a:r>
            <a:r>
              <a:rPr lang="en-US" sz="2400" dirty="0" err="1" smtClean="0"/>
              <a:t>mini_httpd</a:t>
            </a:r>
            <a:r>
              <a:rPr lang="en-US" sz="2400" dirty="0" smtClean="0"/>
              <a:t> service</a:t>
            </a:r>
          </a:p>
          <a:p>
            <a:pPr>
              <a:buNone/>
            </a:pPr>
            <a:r>
              <a:rPr lang="en-US" sz="2400" b="1" dirty="0" smtClean="0"/>
              <a:t> 	# service mini-</a:t>
            </a:r>
            <a:r>
              <a:rPr lang="en-US" sz="2400" b="1" dirty="0" err="1" smtClean="0"/>
              <a:t>httpd</a:t>
            </a:r>
            <a:r>
              <a:rPr lang="en-US" sz="2400" b="1" dirty="0" smtClean="0"/>
              <a:t> stop </a:t>
            </a:r>
          </a:p>
          <a:p>
            <a:pPr>
              <a:buNone/>
            </a:pPr>
            <a:r>
              <a:rPr lang="en-US" sz="2400" b="1" dirty="0" smtClean="0"/>
              <a:t>	# </a:t>
            </a:r>
            <a:r>
              <a:rPr lang="en-US" sz="2400" b="1" dirty="0" err="1" smtClean="0"/>
              <a:t>netstat</a:t>
            </a:r>
            <a:r>
              <a:rPr lang="en-US" sz="2400" b="1" dirty="0" smtClean="0"/>
              <a:t> </a:t>
            </a:r>
            <a:r>
              <a:rPr lang="en-US" sz="2400" b="1" dirty="0" smtClean="0"/>
              <a:t>-an | </a:t>
            </a:r>
            <a:r>
              <a:rPr lang="en-US" sz="2400" b="1" dirty="0" err="1" smtClean="0"/>
              <a:t>grep</a:t>
            </a:r>
            <a:r>
              <a:rPr lang="en-US" sz="2400" b="1" dirty="0" smtClean="0"/>
              <a:t> :</a:t>
            </a:r>
            <a:r>
              <a:rPr lang="en-US" sz="2400" b="1" dirty="0" smtClean="0"/>
              <a:t>80</a:t>
            </a:r>
          </a:p>
          <a:p>
            <a:pPr>
              <a:buNone/>
            </a:pPr>
            <a:r>
              <a:rPr lang="en-US" sz="2400" b="1" dirty="0" smtClean="0"/>
              <a:t>	# </a:t>
            </a:r>
            <a:r>
              <a:rPr lang="en-US" sz="2400" b="1" dirty="0" smtClean="0"/>
              <a:t>service mini-</a:t>
            </a:r>
            <a:r>
              <a:rPr lang="en-US" sz="2400" b="1" dirty="0" err="1" smtClean="0"/>
              <a:t>httpd</a:t>
            </a:r>
            <a:r>
              <a:rPr lang="en-US" sz="2400" b="1" dirty="0" smtClean="0"/>
              <a:t> </a:t>
            </a:r>
            <a:r>
              <a:rPr lang="en-US" sz="2400" b="1" dirty="0" smtClean="0"/>
              <a:t>start</a:t>
            </a:r>
          </a:p>
          <a:p>
            <a:pPr>
              <a:buNone/>
            </a:pPr>
            <a:r>
              <a:rPr lang="en-US" sz="2400" b="1" dirty="0" smtClean="0"/>
              <a:t>	# </a:t>
            </a:r>
            <a:r>
              <a:rPr lang="en-US" sz="2400" b="1" dirty="0" err="1" smtClean="0"/>
              <a:t>netstat</a:t>
            </a:r>
            <a:r>
              <a:rPr lang="en-US" sz="2400" b="1" dirty="0" smtClean="0"/>
              <a:t> -an | </a:t>
            </a:r>
            <a:r>
              <a:rPr lang="en-US" sz="2400" b="1" dirty="0" err="1" smtClean="0"/>
              <a:t>grep</a:t>
            </a:r>
            <a:r>
              <a:rPr lang="en-US" sz="2400" b="1" dirty="0" smtClean="0"/>
              <a:t> :80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81400"/>
            <a:ext cx="9144000" cy="240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ular Callout 12"/>
          <p:cNvSpPr/>
          <p:nvPr/>
        </p:nvSpPr>
        <p:spPr>
          <a:xfrm>
            <a:off x="4419600" y="1524000"/>
            <a:ext cx="2133600" cy="1371600"/>
          </a:xfrm>
          <a:prstGeom prst="wedgeRoundRectCallout">
            <a:avLst>
              <a:gd name="adj1" fmla="val -65842"/>
              <a:gd name="adj2" fmla="val -2638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services you can – stop, start, reset and get status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10470</TotalTime>
  <Words>918</Words>
  <Application>Microsoft Office PowerPoint</Application>
  <PresentationFormat>On-screen Show (4:3)</PresentationFormat>
  <Paragraphs>210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Unit 5 Linux Web Server Joe Oakes Penn State</vt:lpstr>
      <vt:lpstr>Linux: Web Server</vt:lpstr>
      <vt:lpstr>Linux: Matrix Screen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Linux: Web Server</vt:lpstr>
      <vt:lpstr>Slide 22</vt:lpstr>
      <vt:lpstr>Slide 23</vt:lpstr>
    </vt:vector>
  </TitlesOfParts>
  <Company>Penn State Abington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Linux Background on Linux and Open Source</dc:title>
  <dc:creator>Oakes, Joseph</dc:creator>
  <cp:lastModifiedBy>Joe Oakes</cp:lastModifiedBy>
  <cp:revision>219</cp:revision>
  <dcterms:created xsi:type="dcterms:W3CDTF">2009-01-29T14:59:21Z</dcterms:created>
  <dcterms:modified xsi:type="dcterms:W3CDTF">2013-09-15T21:12:03Z</dcterms:modified>
</cp:coreProperties>
</file>