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78" r:id="rId5"/>
    <p:sldId id="276" r:id="rId6"/>
    <p:sldId id="282" r:id="rId7"/>
    <p:sldId id="277" r:id="rId8"/>
    <p:sldId id="279" r:id="rId9"/>
    <p:sldId id="280" r:id="rId10"/>
    <p:sldId id="281" r:id="rId11"/>
    <p:sldId id="258" r:id="rId12"/>
    <p:sldId id="261" r:id="rId13"/>
    <p:sldId id="274" r:id="rId14"/>
    <p:sldId id="283" r:id="rId15"/>
    <p:sldId id="284" r:id="rId16"/>
    <p:sldId id="285" r:id="rId17"/>
    <p:sldId id="273" r:id="rId18"/>
    <p:sldId id="259" r:id="rId19"/>
    <p:sldId id="260" r:id="rId20"/>
    <p:sldId id="263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57C6-92B7-4D6F-AB6E-AF89438AFA9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637F-4A9D-49A6-AB21-8F39BC93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7 </a:t>
            </a:r>
            <a:br>
              <a:rPr lang="en-US" dirty="0" smtClean="0"/>
            </a:br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Oakes</a:t>
            </a:r>
          </a:p>
          <a:p>
            <a:r>
              <a:rPr lang="en-US" dirty="0" smtClean="0"/>
              <a:t>Penn State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make – utility to maintain groups of programs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153399" cy="484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mkdir</a:t>
            </a:r>
            <a:r>
              <a:rPr lang="en-US" dirty="0" smtClean="0"/>
              <a:t> – make a </a:t>
            </a:r>
            <a:r>
              <a:rPr lang="en-US" dirty="0" smtClean="0"/>
              <a:t>directory</a:t>
            </a:r>
          </a:p>
          <a:p>
            <a:r>
              <a:rPr lang="en-US" dirty="0" err="1" smtClean="0"/>
              <a:t>r</a:t>
            </a:r>
            <a:r>
              <a:rPr lang="en-US" dirty="0" err="1" smtClean="0"/>
              <a:t>mdir</a:t>
            </a:r>
            <a:r>
              <a:rPr lang="en-US" dirty="0" smtClean="0"/>
              <a:t> – remove a directory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438400"/>
            <a:ext cx="455459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429000"/>
            <a:ext cx="65879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85800" y="6324600"/>
            <a:ext cx="6858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d</a:t>
            </a:r>
            <a:r>
              <a:rPr lang="en-US" dirty="0" smtClean="0"/>
              <a:t> – change to a directory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wd</a:t>
            </a:r>
            <a:r>
              <a:rPr lang="en-US" dirty="0" smtClean="0"/>
              <a:t> – print working directory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00400"/>
            <a:ext cx="4953000" cy="221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4495800" y="3810000"/>
            <a:ext cx="1905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297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d</a:t>
            </a:r>
            <a:r>
              <a:rPr lang="en-US" dirty="0" smtClean="0"/>
              <a:t>  followed by nothing will change the working directory to your home directory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~ will change the working directory to the home directory of the specified user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- changes the working directory to the previous one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355045"/>
            <a:ext cx="3209925" cy="451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head – shows the top 10 in the results</a:t>
            </a:r>
          </a:p>
          <a:p>
            <a:r>
              <a:rPr lang="en-US" dirty="0" smtClean="0"/>
              <a:t>tail – shows the top 10 from the bottom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21893"/>
            <a:ext cx="6153150" cy="473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590800" y="2286000"/>
            <a:ext cx="1905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90800" y="4572000"/>
            <a:ext cx="1905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2667000"/>
            <a:ext cx="1219200" cy="1981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head and tail</a:t>
            </a:r>
          </a:p>
          <a:p>
            <a:pPr lvl="1"/>
            <a:r>
              <a:rPr lang="en-US" dirty="0" smtClean="0"/>
              <a:t>Use –n option to select number of lines returned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19400"/>
            <a:ext cx="5242309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5469" y="2895600"/>
            <a:ext cx="5038531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1371600" y="29718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91200" y="3124200"/>
            <a:ext cx="3200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find – search for files in a directory hierarchy</a:t>
            </a:r>
          </a:p>
          <a:p>
            <a:r>
              <a:rPr lang="en-US" dirty="0" smtClean="0"/>
              <a:t>For example this will display the total number of files in the current working directory and all subdirectories</a:t>
            </a:r>
          </a:p>
          <a:p>
            <a:pPr>
              <a:buNone/>
            </a:pPr>
            <a:r>
              <a:rPr lang="en-US" dirty="0" smtClean="0"/>
              <a:t> 	find . –type f –print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352800"/>
            <a:ext cx="5848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Linux really does use file extensions but applications running on Linux might</a:t>
            </a:r>
          </a:p>
          <a:p>
            <a:r>
              <a:rPr lang="en-US" dirty="0" smtClean="0"/>
              <a:t>File names that begin with a period character are hidden.</a:t>
            </a:r>
          </a:p>
          <a:p>
            <a:r>
              <a:rPr lang="en-US" dirty="0" smtClean="0"/>
              <a:t>File names in Linux, like Unix, are case sensitive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1"/>
          </a:xfrm>
        </p:spPr>
        <p:txBody>
          <a:bodyPr>
            <a:normAutofit/>
          </a:bodyPr>
          <a:lstStyle/>
          <a:p>
            <a:r>
              <a:rPr lang="en-US" dirty="0" smtClean="0"/>
              <a:t>touch – make an empty file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6096000" cy="94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6096000" cy="192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1295400" y="5867400"/>
            <a:ext cx="6172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cp – copy a file source -&gt; destination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38400"/>
            <a:ext cx="6864438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276600" y="2743200"/>
            <a:ext cx="2286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24600" y="4114800"/>
            <a:ext cx="1219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commands?</a:t>
            </a:r>
          </a:p>
          <a:p>
            <a:pPr lvl="1"/>
            <a:r>
              <a:rPr lang="en-US" dirty="0" smtClean="0"/>
              <a:t>There can be four different kinds of commands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Executable program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Command built into the </a:t>
            </a:r>
            <a:r>
              <a:rPr lang="en-US" b="1" dirty="0" smtClean="0"/>
              <a:t>shell </a:t>
            </a:r>
            <a:r>
              <a:rPr lang="en-US" dirty="0" smtClean="0"/>
              <a:t>– e.g. </a:t>
            </a:r>
            <a:r>
              <a:rPr lang="en-US" dirty="0" err="1" smtClean="0"/>
              <a:t>cd</a:t>
            </a:r>
            <a:r>
              <a:rPr lang="en-US" dirty="0" smtClean="0"/>
              <a:t> built 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shell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Alias</a:t>
            </a:r>
            <a:r>
              <a:rPr lang="en-US" dirty="0" smtClean="0"/>
              <a:t> These are commands that you can define yourselves, built from other commands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cp – copy a file source -&gt; destination</a:t>
            </a:r>
          </a:p>
          <a:p>
            <a:r>
              <a:rPr lang="en-US" dirty="0" smtClean="0"/>
              <a:t>Use the –</a:t>
            </a:r>
            <a:r>
              <a:rPr lang="en-US" dirty="0" err="1" smtClean="0"/>
              <a:t>i</a:t>
            </a:r>
            <a:r>
              <a:rPr lang="en-US" dirty="0" smtClean="0"/>
              <a:t> option interactive mode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817084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361590" y="3487658"/>
            <a:ext cx="3799792" cy="3508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rm</a:t>
            </a:r>
            <a:r>
              <a:rPr lang="en-US" dirty="0" smtClean="0"/>
              <a:t> – remove a file with -</a:t>
            </a:r>
            <a:r>
              <a:rPr lang="en-US" dirty="0" err="1" smtClean="0"/>
              <a:t>i</a:t>
            </a:r>
            <a:r>
              <a:rPr lang="en-US" dirty="0" smtClean="0"/>
              <a:t> interactive mode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14600"/>
            <a:ext cx="6187536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3886200" y="2895600"/>
            <a:ext cx="2057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019550"/>
            <a:ext cx="6172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mv</a:t>
            </a:r>
            <a:r>
              <a:rPr lang="en-US" dirty="0" smtClean="0"/>
              <a:t> – move a file with -</a:t>
            </a:r>
            <a:r>
              <a:rPr lang="en-US" dirty="0" err="1" smtClean="0"/>
              <a:t>i</a:t>
            </a:r>
            <a:r>
              <a:rPr lang="en-US" dirty="0" smtClean="0"/>
              <a:t> interactive mode</a:t>
            </a:r>
          </a:p>
          <a:p>
            <a:pPr lvl="1"/>
            <a:r>
              <a:rPr lang="en-US" dirty="0" smtClean="0"/>
              <a:t>Can also be used to perform a file rename operation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399" y="3048000"/>
            <a:ext cx="643466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6477000" y="4648200"/>
            <a:ext cx="1219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57600" y="3352800"/>
            <a:ext cx="2514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echo - can be used to write to a file</a:t>
            </a:r>
          </a:p>
          <a:p>
            <a:pPr lvl="1"/>
            <a:r>
              <a:rPr lang="en-US" dirty="0" smtClean="0"/>
              <a:t>&gt; overwrite the destination file</a:t>
            </a:r>
          </a:p>
          <a:p>
            <a:pPr lvl="1"/>
            <a:r>
              <a:rPr lang="en-US" dirty="0" smtClean="0"/>
              <a:t>&gt;&gt; append to the </a:t>
            </a:r>
            <a:r>
              <a:rPr lang="en-US" dirty="0" err="1" smtClean="0"/>
              <a:t>exisiting</a:t>
            </a:r>
            <a:r>
              <a:rPr lang="en-US" dirty="0" smtClean="0"/>
              <a:t> file</a:t>
            </a:r>
          </a:p>
          <a:p>
            <a:r>
              <a:rPr lang="en-US" dirty="0"/>
              <a:t>c</a:t>
            </a:r>
            <a:r>
              <a:rPr lang="en-US" dirty="0" smtClean="0"/>
              <a:t>at – concatenate or show the contents of a file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3429000"/>
            <a:ext cx="6248399" cy="176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990600" y="4648200"/>
            <a:ext cx="1752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257800"/>
            <a:ext cx="4953000" cy="140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1524000" y="6019800"/>
            <a:ext cx="1676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ort – displays a file in order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4676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05411"/>
            <a:ext cx="3886200" cy="139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609600" y="5257800"/>
            <a:ext cx="1447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ort –u remove duplicate lines from a file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niq</a:t>
            </a:r>
            <a:r>
              <a:rPr lang="en-US" dirty="0" smtClean="0"/>
              <a:t> - remove duplicate lines from a file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45624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533400" y="4114800"/>
            <a:ext cx="1219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4038600" cy="174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3200400" y="5181600"/>
            <a:ext cx="1219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diff – compares two files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58179"/>
            <a:ext cx="5943600" cy="185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3429000" y="2266950"/>
            <a:ext cx="35814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95800"/>
            <a:ext cx="54578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2895600" y="4495800"/>
            <a:ext cx="2362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tar – tape archive</a:t>
            </a:r>
          </a:p>
          <a:p>
            <a:pPr lvl="1"/>
            <a:r>
              <a:rPr lang="en-US" dirty="0" smtClean="0"/>
              <a:t>Can be used to </a:t>
            </a:r>
            <a:r>
              <a:rPr lang="en-US" dirty="0" err="1" smtClean="0"/>
              <a:t>gzip</a:t>
            </a:r>
            <a:r>
              <a:rPr lang="en-US" dirty="0" smtClean="0"/>
              <a:t> compress or uncompress and archive many files into one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ar –options &lt;filename&gt; files to add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0"/>
            <a:ext cx="688591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3505200" y="4191000"/>
            <a:ext cx="3886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file – identifies the contents of a file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89630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981200" y="3429000"/>
            <a:ext cx="1066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57400" y="3886200"/>
            <a:ext cx="1828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3657600"/>
            <a:ext cx="1752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Wildcard characters * and ?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0"/>
            <a:ext cx="686313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267200" y="3048000"/>
            <a:ext cx="1066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type – Display information about command type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615461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838200" y="3124200"/>
            <a:ext cx="4572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3886200"/>
            <a:ext cx="6553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2000" y="4572000"/>
            <a:ext cx="457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2000" y="5334000"/>
            <a:ext cx="2971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which  – shows the exact location of a given executable. There could be more than one version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5567079" cy="141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4343400" y="3581400"/>
            <a:ext cx="1981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alias – Display information about set aliases </a:t>
            </a:r>
          </a:p>
          <a:p>
            <a:pPr lvl="1"/>
            <a:r>
              <a:rPr lang="en-US" dirty="0" smtClean="0"/>
              <a:t>Can be used to set aliases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6163578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3581400" y="32004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r>
              <a:rPr lang="en-US" dirty="0" smtClean="0"/>
              <a:t> file (hidden file type see . prefix)</a:t>
            </a:r>
          </a:p>
          <a:p>
            <a:pPr lvl="1"/>
            <a:r>
              <a:rPr lang="en-US" dirty="0" smtClean="0"/>
              <a:t>Configuration (</a:t>
            </a:r>
            <a:r>
              <a:rPr lang="en-US" dirty="0" err="1" smtClean="0"/>
              <a:t>rc</a:t>
            </a:r>
            <a:r>
              <a:rPr lang="en-US" dirty="0" smtClean="0"/>
              <a:t> – runtime configuration)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38425"/>
            <a:ext cx="78105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help – display help information for shell </a:t>
            </a:r>
            <a:r>
              <a:rPr lang="en-US" dirty="0" err="1" smtClean="0"/>
              <a:t>builtins</a:t>
            </a:r>
            <a:endParaRPr lang="en-US" dirty="0" smtClean="0"/>
          </a:p>
          <a:p>
            <a:r>
              <a:rPr lang="en-US" dirty="0" smtClean="0"/>
              <a:t>There might be a man page  and –h available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93052"/>
            <a:ext cx="9144000" cy="406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1600200" y="2971800"/>
            <a:ext cx="1295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man </a:t>
            </a:r>
            <a:r>
              <a:rPr lang="en-US" i="1" dirty="0" smtClean="0"/>
              <a:t>program - </a:t>
            </a:r>
            <a:r>
              <a:rPr lang="en-US" dirty="0" smtClean="0"/>
              <a:t>Most executable programs intended for command line use provide a formal piece of documentation called a manual page</a:t>
            </a:r>
            <a:endParaRPr lang="en-US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83735"/>
            <a:ext cx="7410450" cy="427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README – documentation files for software</a:t>
            </a:r>
          </a:p>
          <a:p>
            <a:pPr lvl="1"/>
            <a:r>
              <a:rPr lang="en-US" dirty="0" smtClean="0"/>
              <a:t>check /</a:t>
            </a:r>
            <a:r>
              <a:rPr lang="en-US" dirty="0" err="1" smtClean="0"/>
              <a:t>usr</a:t>
            </a:r>
            <a:r>
              <a:rPr lang="en-US" dirty="0" smtClean="0"/>
              <a:t>/share/doc directory </a:t>
            </a:r>
          </a:p>
          <a:p>
            <a:pPr lvl="1"/>
            <a:r>
              <a:rPr lang="en-US" dirty="0" smtClean="0"/>
              <a:t>Use less to view in plain text</a:t>
            </a:r>
          </a:p>
          <a:p>
            <a:pPr lvl="1"/>
            <a:r>
              <a:rPr lang="en-US" dirty="0" smtClean="0"/>
              <a:t>If they are compressed .</a:t>
            </a:r>
            <a:r>
              <a:rPr lang="en-US" dirty="0" err="1" smtClean="0"/>
              <a:t>gz</a:t>
            </a:r>
            <a:r>
              <a:rPr lang="en-US" dirty="0" smtClean="0"/>
              <a:t> then use </a:t>
            </a:r>
            <a:r>
              <a:rPr lang="en-US" dirty="0" err="1" smtClean="0"/>
              <a:t>zless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2895600"/>
            <a:ext cx="90979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648200"/>
            <a:ext cx="542161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546</Words>
  <Application>Microsoft Office PowerPoint</Application>
  <PresentationFormat>On-screen Show (4:3)</PresentationFormat>
  <Paragraphs>88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Unit 7  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Windows User</dc:creator>
  <cp:lastModifiedBy>Joe Oakes</cp:lastModifiedBy>
  <cp:revision>51</cp:revision>
  <dcterms:created xsi:type="dcterms:W3CDTF">2012-02-27T00:44:08Z</dcterms:created>
  <dcterms:modified xsi:type="dcterms:W3CDTF">2013-09-27T00:12:06Z</dcterms:modified>
</cp:coreProperties>
</file>