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326E-C85C-7D6A-5C63-1A617762D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3C32B-A4E9-3457-A3F0-5CA2303D2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D67B-C82C-923A-B6D5-53161C92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856A-2BE8-1314-1E51-0F8C283D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BF4D-E2B2-36D0-DCC5-C24BDABD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0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EC22-D21A-BFC9-4EA8-B26B6B51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89DA7-BD55-E803-C03E-2F890E49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2817-E6E0-7E97-4BF0-53F49BBF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F868-78A2-6139-247C-F442F83B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AA5C-C116-F305-73F4-8E88420A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43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2DE38-53A5-A079-9580-E289F3BD8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5282-07FE-C123-1146-32DAA08B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B8A8D-4241-7A79-66BE-68CF8E5E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E757-AC04-2E59-A1F1-78D2EC95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7F16-7784-AB96-DBDA-27EA2005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5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8B51-224B-1F86-6166-F854BCF7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83E6-E366-E8D9-9800-1C0352F9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24B8-A707-934B-F6D2-C729B4D4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C096-F1E8-9728-006C-56366796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E7F9-0FA7-A748-6B63-24DD5899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4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2814-C9AA-751D-B828-AFCB0A80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43508-843A-AE94-EB40-DF64D67B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F901-7FE3-CB03-49AF-D44401F6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8A1FA-1170-F8CA-3D0A-7D5794FF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C4D5-AC6F-F825-53E2-23ABCDB5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5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82C3-5938-520F-BAAD-3E69A202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DADF-EB5C-BD92-C394-7741D028D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86925-C452-E5F3-106C-A6E9B672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15B1-4903-96C7-F795-C0E89ABA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0E5E2-C672-DBBA-9D81-E0E1F64B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3468D-D25A-2618-AE59-851CCD58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7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5AB0-D6C4-AEFD-F93A-C068C42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A8F10-30ED-C49D-5A48-4540528E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9BA3-FA99-8B7A-DF1F-60BD7D28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DD291-8A78-AB28-8907-AE8F9B0A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FC6E5-A9FE-8130-0E0E-FB81CC25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A39E5-8A4C-89F5-D22A-C7351F14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F28D6-E6EE-9EF4-BBF7-45300E68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DC2C-E4A9-4D44-FEC2-6B66E250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3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8533-4C8F-ABE6-70F8-AE894F77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283E5-83F0-F21C-18E4-07FDDDA7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BF481-7703-8979-3CE3-0E8DD3C5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A1C3E-0D5D-1B5B-E13C-92EC34BE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2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8E305-0A0D-72AE-1BFC-A917F809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53CD8-734E-6E07-1DFC-52364F27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CC38A-4529-8553-414C-416C4143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3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E3A-7FFE-6D7B-D952-EAED865B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701D-6A7A-04A6-C5A9-EF92C89C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67B5A-88DE-125B-4AF7-718F9966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86F1B-AD42-0C30-0935-5102F373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BDA9-8A7C-E065-E0BE-CBE28C57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90687-3144-A8A7-AD84-79A2D4B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78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83D5-BAAD-D7D7-36BF-9015BAC5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C4B31-E68D-3C66-71BE-539E37B24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2219-C0B2-58D8-1656-E84174D6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F5D5F-7C61-371E-76EB-1E5B9C58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325B-D65E-F094-7836-39A04CD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2ADB9-4928-14CB-6714-B0001E39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79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17284-9E13-CEA6-12FE-0055791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2D8C-D4FF-CCE0-F10D-DA33D69A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377C-EDEE-6219-C22F-F2FC7560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579F-2BD8-42BE-9D50-69F8EA711C83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D06F-8511-E01B-CCB1-0698920C2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736D-8FD7-6776-5790-609B5AC6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EDEE-FCD4-4804-BD21-38F6AB4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4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3F8-A216-B552-61BF-AA79173CF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48C9A-72B2-FFF8-666C-FD3D8250E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6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Hardik Seju</cp:lastModifiedBy>
  <cp:revision>1</cp:revision>
  <dcterms:created xsi:type="dcterms:W3CDTF">2023-01-21T06:35:26Z</dcterms:created>
  <dcterms:modified xsi:type="dcterms:W3CDTF">2023-01-21T06:36:07Z</dcterms:modified>
</cp:coreProperties>
</file>