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Lst>
  <p:sldSz cx="3886200" cy="5029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E3DD"/>
    <a:srgbClr val="65D5CD"/>
    <a:srgbClr val="374649"/>
    <a:srgbClr val="01B8AA"/>
    <a:srgbClr val="73333B"/>
    <a:srgbClr val="009A8D"/>
    <a:srgbClr val="018A80"/>
    <a:srgbClr val="902C14"/>
    <a:srgbClr val="EC8B74"/>
    <a:srgbClr val="E76F5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85" autoAdjust="0"/>
    <p:restoredTop sz="94660"/>
  </p:normalViewPr>
  <p:slideViewPr>
    <p:cSldViewPr snapToGrid="0">
      <p:cViewPr>
        <p:scale>
          <a:sx n="24" d="100"/>
          <a:sy n="24" d="100"/>
        </p:scale>
        <p:origin x="3120" y="18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91465" y="823066"/>
            <a:ext cx="3303270" cy="1750907"/>
          </a:xfrm>
        </p:spPr>
        <p:txBody>
          <a:bodyPr anchor="b"/>
          <a:lstStyle>
            <a:lvl1pPr algn="ctr">
              <a:defRPr sz="2550"/>
            </a:lvl1pPr>
          </a:lstStyle>
          <a:p>
            <a:r>
              <a:rPr lang="en-US"/>
              <a:t>Click to edit Master title style</a:t>
            </a:r>
            <a:endParaRPr lang="en-US" dirty="0"/>
          </a:p>
        </p:txBody>
      </p:sp>
      <p:sp>
        <p:nvSpPr>
          <p:cNvPr id="3" name="Subtitle 2"/>
          <p:cNvSpPr>
            <a:spLocks noGrp="1"/>
          </p:cNvSpPr>
          <p:nvPr>
            <p:ph type="subTitle" idx="1"/>
          </p:nvPr>
        </p:nvSpPr>
        <p:spPr>
          <a:xfrm>
            <a:off x="485775" y="2641495"/>
            <a:ext cx="2914650" cy="1214225"/>
          </a:xfrm>
        </p:spPr>
        <p:txBody>
          <a:bodyPr/>
          <a:lstStyle>
            <a:lvl1pPr marL="0" indent="0" algn="ctr">
              <a:buNone/>
              <a:defRPr sz="1020"/>
            </a:lvl1pPr>
            <a:lvl2pPr marL="194310" indent="0" algn="ctr">
              <a:buNone/>
              <a:defRPr sz="850"/>
            </a:lvl2pPr>
            <a:lvl3pPr marL="388620" indent="0" algn="ctr">
              <a:buNone/>
              <a:defRPr sz="765"/>
            </a:lvl3pPr>
            <a:lvl4pPr marL="582930" indent="0" algn="ctr">
              <a:buNone/>
              <a:defRPr sz="680"/>
            </a:lvl4pPr>
            <a:lvl5pPr marL="777240" indent="0" algn="ctr">
              <a:buNone/>
              <a:defRPr sz="680"/>
            </a:lvl5pPr>
            <a:lvl6pPr marL="971550" indent="0" algn="ctr">
              <a:buNone/>
              <a:defRPr sz="680"/>
            </a:lvl6pPr>
            <a:lvl7pPr marL="1165860" indent="0" algn="ctr">
              <a:buNone/>
              <a:defRPr sz="680"/>
            </a:lvl7pPr>
            <a:lvl8pPr marL="1360170" indent="0" algn="ctr">
              <a:buNone/>
              <a:defRPr sz="680"/>
            </a:lvl8pPr>
            <a:lvl9pPr marL="1554480" indent="0" algn="ctr">
              <a:buNone/>
              <a:defRPr sz="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A4BA2C-03DB-4C77-B30E-4467E0C36084}" type="datetimeFigureOut">
              <a:rPr lang="en-CA" smtClean="0"/>
              <a:t>2023-02-28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7285E0C-5369-4A3C-B4AF-B8C82DD24AB0}" type="slidenum">
              <a:rPr lang="en-CA" smtClean="0"/>
              <a:t>‹#›</a:t>
            </a:fld>
            <a:endParaRPr lang="en-CA"/>
          </a:p>
        </p:txBody>
      </p:sp>
    </p:spTree>
    <p:extLst>
      <p:ext uri="{BB962C8B-B14F-4D97-AF65-F5344CB8AC3E}">
        <p14:creationId xmlns:p14="http://schemas.microsoft.com/office/powerpoint/2010/main" val="393657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4BA2C-03DB-4C77-B30E-4467E0C36084}" type="datetimeFigureOut">
              <a:rPr lang="en-CA" smtClean="0"/>
              <a:t>2023-02-28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7285E0C-5369-4A3C-B4AF-B8C82DD24AB0}" type="slidenum">
              <a:rPr lang="en-CA" smtClean="0"/>
              <a:t>‹#›</a:t>
            </a:fld>
            <a:endParaRPr lang="en-CA"/>
          </a:p>
        </p:txBody>
      </p:sp>
    </p:spTree>
    <p:extLst>
      <p:ext uri="{BB962C8B-B14F-4D97-AF65-F5344CB8AC3E}">
        <p14:creationId xmlns:p14="http://schemas.microsoft.com/office/powerpoint/2010/main" val="4028544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81062" y="267758"/>
            <a:ext cx="837962" cy="426201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67177" y="267758"/>
            <a:ext cx="2465308" cy="426201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4BA2C-03DB-4C77-B30E-4467E0C36084}" type="datetimeFigureOut">
              <a:rPr lang="en-CA" smtClean="0"/>
              <a:t>2023-02-28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7285E0C-5369-4A3C-B4AF-B8C82DD24AB0}" type="slidenum">
              <a:rPr lang="en-CA" smtClean="0"/>
              <a:t>‹#›</a:t>
            </a:fld>
            <a:endParaRPr lang="en-CA"/>
          </a:p>
        </p:txBody>
      </p:sp>
    </p:spTree>
    <p:extLst>
      <p:ext uri="{BB962C8B-B14F-4D97-AF65-F5344CB8AC3E}">
        <p14:creationId xmlns:p14="http://schemas.microsoft.com/office/powerpoint/2010/main" val="1335118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4BA2C-03DB-4C77-B30E-4467E0C36084}" type="datetimeFigureOut">
              <a:rPr lang="en-CA" smtClean="0"/>
              <a:t>2023-02-28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7285E0C-5369-4A3C-B4AF-B8C82DD24AB0}" type="slidenum">
              <a:rPr lang="en-CA" smtClean="0"/>
              <a:t>‹#›</a:t>
            </a:fld>
            <a:endParaRPr lang="en-CA"/>
          </a:p>
        </p:txBody>
      </p:sp>
    </p:spTree>
    <p:extLst>
      <p:ext uri="{BB962C8B-B14F-4D97-AF65-F5344CB8AC3E}">
        <p14:creationId xmlns:p14="http://schemas.microsoft.com/office/powerpoint/2010/main" val="3897798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5152" y="1253809"/>
            <a:ext cx="3351848" cy="2092007"/>
          </a:xfrm>
        </p:spPr>
        <p:txBody>
          <a:bodyPr anchor="b"/>
          <a:lstStyle>
            <a:lvl1pPr>
              <a:defRPr sz="2550"/>
            </a:lvl1pPr>
          </a:lstStyle>
          <a:p>
            <a:r>
              <a:rPr lang="en-US"/>
              <a:t>Click to edit Master title style</a:t>
            </a:r>
            <a:endParaRPr lang="en-US" dirty="0"/>
          </a:p>
        </p:txBody>
      </p:sp>
      <p:sp>
        <p:nvSpPr>
          <p:cNvPr id="3" name="Text Placeholder 2"/>
          <p:cNvSpPr>
            <a:spLocks noGrp="1"/>
          </p:cNvSpPr>
          <p:nvPr>
            <p:ph type="body" idx="1"/>
          </p:nvPr>
        </p:nvSpPr>
        <p:spPr>
          <a:xfrm>
            <a:off x="265152" y="3365607"/>
            <a:ext cx="3351848" cy="1100137"/>
          </a:xfrm>
        </p:spPr>
        <p:txBody>
          <a:bodyPr/>
          <a:lstStyle>
            <a:lvl1pPr marL="0" indent="0">
              <a:buNone/>
              <a:defRPr sz="1020">
                <a:solidFill>
                  <a:schemeClr val="tx1"/>
                </a:solidFill>
              </a:defRPr>
            </a:lvl1pPr>
            <a:lvl2pPr marL="194310" indent="0">
              <a:buNone/>
              <a:defRPr sz="850">
                <a:solidFill>
                  <a:schemeClr val="tx1">
                    <a:tint val="75000"/>
                  </a:schemeClr>
                </a:solidFill>
              </a:defRPr>
            </a:lvl2pPr>
            <a:lvl3pPr marL="388620" indent="0">
              <a:buNone/>
              <a:defRPr sz="765">
                <a:solidFill>
                  <a:schemeClr val="tx1">
                    <a:tint val="75000"/>
                  </a:schemeClr>
                </a:solidFill>
              </a:defRPr>
            </a:lvl3pPr>
            <a:lvl4pPr marL="582930" indent="0">
              <a:buNone/>
              <a:defRPr sz="680">
                <a:solidFill>
                  <a:schemeClr val="tx1">
                    <a:tint val="75000"/>
                  </a:schemeClr>
                </a:solidFill>
              </a:defRPr>
            </a:lvl4pPr>
            <a:lvl5pPr marL="777240" indent="0">
              <a:buNone/>
              <a:defRPr sz="680">
                <a:solidFill>
                  <a:schemeClr val="tx1">
                    <a:tint val="75000"/>
                  </a:schemeClr>
                </a:solidFill>
              </a:defRPr>
            </a:lvl5pPr>
            <a:lvl6pPr marL="971550" indent="0">
              <a:buNone/>
              <a:defRPr sz="680">
                <a:solidFill>
                  <a:schemeClr val="tx1">
                    <a:tint val="75000"/>
                  </a:schemeClr>
                </a:solidFill>
              </a:defRPr>
            </a:lvl6pPr>
            <a:lvl7pPr marL="1165860" indent="0">
              <a:buNone/>
              <a:defRPr sz="680">
                <a:solidFill>
                  <a:schemeClr val="tx1">
                    <a:tint val="75000"/>
                  </a:schemeClr>
                </a:solidFill>
              </a:defRPr>
            </a:lvl7pPr>
            <a:lvl8pPr marL="1360170" indent="0">
              <a:buNone/>
              <a:defRPr sz="680">
                <a:solidFill>
                  <a:schemeClr val="tx1">
                    <a:tint val="75000"/>
                  </a:schemeClr>
                </a:solidFill>
              </a:defRPr>
            </a:lvl8pPr>
            <a:lvl9pPr marL="1554480" indent="0">
              <a:buNone/>
              <a:defRPr sz="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A4BA2C-03DB-4C77-B30E-4467E0C36084}" type="datetimeFigureOut">
              <a:rPr lang="en-CA" smtClean="0"/>
              <a:t>2023-02-28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7285E0C-5369-4A3C-B4AF-B8C82DD24AB0}" type="slidenum">
              <a:rPr lang="en-CA" smtClean="0"/>
              <a:t>‹#›</a:t>
            </a:fld>
            <a:endParaRPr lang="en-CA"/>
          </a:p>
        </p:txBody>
      </p:sp>
    </p:spTree>
    <p:extLst>
      <p:ext uri="{BB962C8B-B14F-4D97-AF65-F5344CB8AC3E}">
        <p14:creationId xmlns:p14="http://schemas.microsoft.com/office/powerpoint/2010/main" val="1394052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67176" y="1338792"/>
            <a:ext cx="1651635" cy="31909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967389" y="1338792"/>
            <a:ext cx="1651635" cy="31909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A4BA2C-03DB-4C77-B30E-4467E0C36084}" type="datetimeFigureOut">
              <a:rPr lang="en-CA" smtClean="0"/>
              <a:t>2023-02-28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7285E0C-5369-4A3C-B4AF-B8C82DD24AB0}" type="slidenum">
              <a:rPr lang="en-CA" smtClean="0"/>
              <a:t>‹#›</a:t>
            </a:fld>
            <a:endParaRPr lang="en-CA"/>
          </a:p>
        </p:txBody>
      </p:sp>
    </p:spTree>
    <p:extLst>
      <p:ext uri="{BB962C8B-B14F-4D97-AF65-F5344CB8AC3E}">
        <p14:creationId xmlns:p14="http://schemas.microsoft.com/office/powerpoint/2010/main" val="2799090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67682" y="267759"/>
            <a:ext cx="3351848" cy="972080"/>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7683" y="1232853"/>
            <a:ext cx="1644045" cy="604202"/>
          </a:xfrm>
        </p:spPr>
        <p:txBody>
          <a:bodyPr anchor="b"/>
          <a:lstStyle>
            <a:lvl1pPr marL="0" indent="0">
              <a:buNone/>
              <a:defRPr sz="1020" b="1"/>
            </a:lvl1pPr>
            <a:lvl2pPr marL="194310" indent="0">
              <a:buNone/>
              <a:defRPr sz="850" b="1"/>
            </a:lvl2pPr>
            <a:lvl3pPr marL="388620" indent="0">
              <a:buNone/>
              <a:defRPr sz="765" b="1"/>
            </a:lvl3pPr>
            <a:lvl4pPr marL="582930" indent="0">
              <a:buNone/>
              <a:defRPr sz="680" b="1"/>
            </a:lvl4pPr>
            <a:lvl5pPr marL="777240" indent="0">
              <a:buNone/>
              <a:defRPr sz="680" b="1"/>
            </a:lvl5pPr>
            <a:lvl6pPr marL="971550" indent="0">
              <a:buNone/>
              <a:defRPr sz="680" b="1"/>
            </a:lvl6pPr>
            <a:lvl7pPr marL="1165860" indent="0">
              <a:buNone/>
              <a:defRPr sz="680" b="1"/>
            </a:lvl7pPr>
            <a:lvl8pPr marL="1360170" indent="0">
              <a:buNone/>
              <a:defRPr sz="680" b="1"/>
            </a:lvl8pPr>
            <a:lvl9pPr marL="1554480" indent="0">
              <a:buNone/>
              <a:defRPr sz="680" b="1"/>
            </a:lvl9pPr>
          </a:lstStyle>
          <a:p>
            <a:pPr lvl="0"/>
            <a:r>
              <a:rPr lang="en-US"/>
              <a:t>Click to edit Master text styles</a:t>
            </a:r>
          </a:p>
        </p:txBody>
      </p:sp>
      <p:sp>
        <p:nvSpPr>
          <p:cNvPr id="4" name="Content Placeholder 3"/>
          <p:cNvSpPr>
            <a:spLocks noGrp="1"/>
          </p:cNvSpPr>
          <p:nvPr>
            <p:ph sz="half" idx="2"/>
          </p:nvPr>
        </p:nvSpPr>
        <p:spPr>
          <a:xfrm>
            <a:off x="267683" y="1837055"/>
            <a:ext cx="1644045" cy="27020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967389" y="1232853"/>
            <a:ext cx="1652141" cy="604202"/>
          </a:xfrm>
        </p:spPr>
        <p:txBody>
          <a:bodyPr anchor="b"/>
          <a:lstStyle>
            <a:lvl1pPr marL="0" indent="0">
              <a:buNone/>
              <a:defRPr sz="1020" b="1"/>
            </a:lvl1pPr>
            <a:lvl2pPr marL="194310" indent="0">
              <a:buNone/>
              <a:defRPr sz="850" b="1"/>
            </a:lvl2pPr>
            <a:lvl3pPr marL="388620" indent="0">
              <a:buNone/>
              <a:defRPr sz="765" b="1"/>
            </a:lvl3pPr>
            <a:lvl4pPr marL="582930" indent="0">
              <a:buNone/>
              <a:defRPr sz="680" b="1"/>
            </a:lvl4pPr>
            <a:lvl5pPr marL="777240" indent="0">
              <a:buNone/>
              <a:defRPr sz="680" b="1"/>
            </a:lvl5pPr>
            <a:lvl6pPr marL="971550" indent="0">
              <a:buNone/>
              <a:defRPr sz="680" b="1"/>
            </a:lvl6pPr>
            <a:lvl7pPr marL="1165860" indent="0">
              <a:buNone/>
              <a:defRPr sz="680" b="1"/>
            </a:lvl7pPr>
            <a:lvl8pPr marL="1360170" indent="0">
              <a:buNone/>
              <a:defRPr sz="680" b="1"/>
            </a:lvl8pPr>
            <a:lvl9pPr marL="1554480" indent="0">
              <a:buNone/>
              <a:defRPr sz="680" b="1"/>
            </a:lvl9pPr>
          </a:lstStyle>
          <a:p>
            <a:pPr lvl="0"/>
            <a:r>
              <a:rPr lang="en-US"/>
              <a:t>Click to edit Master text styles</a:t>
            </a:r>
          </a:p>
        </p:txBody>
      </p:sp>
      <p:sp>
        <p:nvSpPr>
          <p:cNvPr id="6" name="Content Placeholder 5"/>
          <p:cNvSpPr>
            <a:spLocks noGrp="1"/>
          </p:cNvSpPr>
          <p:nvPr>
            <p:ph sz="quarter" idx="4"/>
          </p:nvPr>
        </p:nvSpPr>
        <p:spPr>
          <a:xfrm>
            <a:off x="1967389" y="1837055"/>
            <a:ext cx="1652141" cy="27020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A4BA2C-03DB-4C77-B30E-4467E0C36084}" type="datetimeFigureOut">
              <a:rPr lang="en-CA" smtClean="0"/>
              <a:t>2023-02-28</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D7285E0C-5369-4A3C-B4AF-B8C82DD24AB0}" type="slidenum">
              <a:rPr lang="en-CA" smtClean="0"/>
              <a:t>‹#›</a:t>
            </a:fld>
            <a:endParaRPr lang="en-CA"/>
          </a:p>
        </p:txBody>
      </p:sp>
    </p:spTree>
    <p:extLst>
      <p:ext uri="{BB962C8B-B14F-4D97-AF65-F5344CB8AC3E}">
        <p14:creationId xmlns:p14="http://schemas.microsoft.com/office/powerpoint/2010/main" val="384553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A4BA2C-03DB-4C77-B30E-4467E0C36084}" type="datetimeFigureOut">
              <a:rPr lang="en-CA" smtClean="0"/>
              <a:t>2023-02-28</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D7285E0C-5369-4A3C-B4AF-B8C82DD24AB0}" type="slidenum">
              <a:rPr lang="en-CA" smtClean="0"/>
              <a:t>‹#›</a:t>
            </a:fld>
            <a:endParaRPr lang="en-CA"/>
          </a:p>
        </p:txBody>
      </p:sp>
    </p:spTree>
    <p:extLst>
      <p:ext uri="{BB962C8B-B14F-4D97-AF65-F5344CB8AC3E}">
        <p14:creationId xmlns:p14="http://schemas.microsoft.com/office/powerpoint/2010/main" val="2590766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A4BA2C-03DB-4C77-B30E-4467E0C36084}" type="datetimeFigureOut">
              <a:rPr lang="en-CA" smtClean="0"/>
              <a:t>2023-02-28</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D7285E0C-5369-4A3C-B4AF-B8C82DD24AB0}" type="slidenum">
              <a:rPr lang="en-CA" smtClean="0"/>
              <a:t>‹#›</a:t>
            </a:fld>
            <a:endParaRPr lang="en-CA"/>
          </a:p>
        </p:txBody>
      </p:sp>
    </p:spTree>
    <p:extLst>
      <p:ext uri="{BB962C8B-B14F-4D97-AF65-F5344CB8AC3E}">
        <p14:creationId xmlns:p14="http://schemas.microsoft.com/office/powerpoint/2010/main" val="3665718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7682" y="335280"/>
            <a:ext cx="1253401" cy="1173480"/>
          </a:xfrm>
        </p:spPr>
        <p:txBody>
          <a:bodyPr anchor="b"/>
          <a:lstStyle>
            <a:lvl1pPr>
              <a:defRPr sz="1360"/>
            </a:lvl1pPr>
          </a:lstStyle>
          <a:p>
            <a:r>
              <a:rPr lang="en-US"/>
              <a:t>Click to edit Master title style</a:t>
            </a:r>
            <a:endParaRPr lang="en-US" dirty="0"/>
          </a:p>
        </p:txBody>
      </p:sp>
      <p:sp>
        <p:nvSpPr>
          <p:cNvPr id="3" name="Content Placeholder 2"/>
          <p:cNvSpPr>
            <a:spLocks noGrp="1"/>
          </p:cNvSpPr>
          <p:nvPr>
            <p:ph idx="1"/>
          </p:nvPr>
        </p:nvSpPr>
        <p:spPr>
          <a:xfrm>
            <a:off x="1652141" y="724113"/>
            <a:ext cx="1967389" cy="3573992"/>
          </a:xfrm>
        </p:spPr>
        <p:txBody>
          <a:bodyPr/>
          <a:lstStyle>
            <a:lvl1pPr>
              <a:defRPr sz="1360"/>
            </a:lvl1pPr>
            <a:lvl2pPr>
              <a:defRPr sz="1190"/>
            </a:lvl2pPr>
            <a:lvl3pPr>
              <a:defRPr sz="1020"/>
            </a:lvl3pPr>
            <a:lvl4pPr>
              <a:defRPr sz="850"/>
            </a:lvl4pPr>
            <a:lvl5pPr>
              <a:defRPr sz="850"/>
            </a:lvl5pPr>
            <a:lvl6pPr>
              <a:defRPr sz="850"/>
            </a:lvl6pPr>
            <a:lvl7pPr>
              <a:defRPr sz="850"/>
            </a:lvl7pPr>
            <a:lvl8pPr>
              <a:defRPr sz="850"/>
            </a:lvl8pPr>
            <a:lvl9pPr>
              <a:defRPr sz="8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67682" y="1508760"/>
            <a:ext cx="1253401" cy="2795165"/>
          </a:xfrm>
        </p:spPr>
        <p:txBody>
          <a:bodyPr/>
          <a:lstStyle>
            <a:lvl1pPr marL="0" indent="0">
              <a:buNone/>
              <a:defRPr sz="680"/>
            </a:lvl1pPr>
            <a:lvl2pPr marL="194310" indent="0">
              <a:buNone/>
              <a:defRPr sz="595"/>
            </a:lvl2pPr>
            <a:lvl3pPr marL="388620" indent="0">
              <a:buNone/>
              <a:defRPr sz="510"/>
            </a:lvl3pPr>
            <a:lvl4pPr marL="582930" indent="0">
              <a:buNone/>
              <a:defRPr sz="425"/>
            </a:lvl4pPr>
            <a:lvl5pPr marL="777240" indent="0">
              <a:buNone/>
              <a:defRPr sz="425"/>
            </a:lvl5pPr>
            <a:lvl6pPr marL="971550" indent="0">
              <a:buNone/>
              <a:defRPr sz="425"/>
            </a:lvl6pPr>
            <a:lvl7pPr marL="1165860" indent="0">
              <a:buNone/>
              <a:defRPr sz="425"/>
            </a:lvl7pPr>
            <a:lvl8pPr marL="1360170" indent="0">
              <a:buNone/>
              <a:defRPr sz="425"/>
            </a:lvl8pPr>
            <a:lvl9pPr marL="1554480" indent="0">
              <a:buNone/>
              <a:defRPr sz="425"/>
            </a:lvl9pPr>
          </a:lstStyle>
          <a:p>
            <a:pPr lvl="0"/>
            <a:r>
              <a:rPr lang="en-US"/>
              <a:t>Click to edit Master text styles</a:t>
            </a:r>
          </a:p>
        </p:txBody>
      </p:sp>
      <p:sp>
        <p:nvSpPr>
          <p:cNvPr id="5" name="Date Placeholder 4"/>
          <p:cNvSpPr>
            <a:spLocks noGrp="1"/>
          </p:cNvSpPr>
          <p:nvPr>
            <p:ph type="dt" sz="half" idx="10"/>
          </p:nvPr>
        </p:nvSpPr>
        <p:spPr/>
        <p:txBody>
          <a:bodyPr/>
          <a:lstStyle/>
          <a:p>
            <a:fld id="{EAA4BA2C-03DB-4C77-B30E-4467E0C36084}" type="datetimeFigureOut">
              <a:rPr lang="en-CA" smtClean="0"/>
              <a:t>2023-02-28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7285E0C-5369-4A3C-B4AF-B8C82DD24AB0}" type="slidenum">
              <a:rPr lang="en-CA" smtClean="0"/>
              <a:t>‹#›</a:t>
            </a:fld>
            <a:endParaRPr lang="en-CA"/>
          </a:p>
        </p:txBody>
      </p:sp>
    </p:spTree>
    <p:extLst>
      <p:ext uri="{BB962C8B-B14F-4D97-AF65-F5344CB8AC3E}">
        <p14:creationId xmlns:p14="http://schemas.microsoft.com/office/powerpoint/2010/main" val="3305136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7682" y="335280"/>
            <a:ext cx="1253401" cy="1173480"/>
          </a:xfrm>
        </p:spPr>
        <p:txBody>
          <a:bodyPr anchor="b"/>
          <a:lstStyle>
            <a:lvl1pPr>
              <a:defRPr sz="1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652141" y="724113"/>
            <a:ext cx="1967389" cy="3573992"/>
          </a:xfrm>
        </p:spPr>
        <p:txBody>
          <a:bodyPr anchor="t"/>
          <a:lstStyle>
            <a:lvl1pPr marL="0" indent="0">
              <a:buNone/>
              <a:defRPr sz="1360"/>
            </a:lvl1pPr>
            <a:lvl2pPr marL="194310" indent="0">
              <a:buNone/>
              <a:defRPr sz="1190"/>
            </a:lvl2pPr>
            <a:lvl3pPr marL="388620" indent="0">
              <a:buNone/>
              <a:defRPr sz="1020"/>
            </a:lvl3pPr>
            <a:lvl4pPr marL="582930" indent="0">
              <a:buNone/>
              <a:defRPr sz="850"/>
            </a:lvl4pPr>
            <a:lvl5pPr marL="777240" indent="0">
              <a:buNone/>
              <a:defRPr sz="850"/>
            </a:lvl5pPr>
            <a:lvl6pPr marL="971550" indent="0">
              <a:buNone/>
              <a:defRPr sz="850"/>
            </a:lvl6pPr>
            <a:lvl7pPr marL="1165860" indent="0">
              <a:buNone/>
              <a:defRPr sz="850"/>
            </a:lvl7pPr>
            <a:lvl8pPr marL="1360170" indent="0">
              <a:buNone/>
              <a:defRPr sz="850"/>
            </a:lvl8pPr>
            <a:lvl9pPr marL="1554480" indent="0">
              <a:buNone/>
              <a:defRPr sz="850"/>
            </a:lvl9pPr>
          </a:lstStyle>
          <a:p>
            <a:r>
              <a:rPr lang="en-US"/>
              <a:t>Click icon to add picture</a:t>
            </a:r>
            <a:endParaRPr lang="en-US" dirty="0"/>
          </a:p>
        </p:txBody>
      </p:sp>
      <p:sp>
        <p:nvSpPr>
          <p:cNvPr id="4" name="Text Placeholder 3"/>
          <p:cNvSpPr>
            <a:spLocks noGrp="1"/>
          </p:cNvSpPr>
          <p:nvPr>
            <p:ph type="body" sz="half" idx="2"/>
          </p:nvPr>
        </p:nvSpPr>
        <p:spPr>
          <a:xfrm>
            <a:off x="267682" y="1508760"/>
            <a:ext cx="1253401" cy="2795165"/>
          </a:xfrm>
        </p:spPr>
        <p:txBody>
          <a:bodyPr/>
          <a:lstStyle>
            <a:lvl1pPr marL="0" indent="0">
              <a:buNone/>
              <a:defRPr sz="680"/>
            </a:lvl1pPr>
            <a:lvl2pPr marL="194310" indent="0">
              <a:buNone/>
              <a:defRPr sz="595"/>
            </a:lvl2pPr>
            <a:lvl3pPr marL="388620" indent="0">
              <a:buNone/>
              <a:defRPr sz="510"/>
            </a:lvl3pPr>
            <a:lvl4pPr marL="582930" indent="0">
              <a:buNone/>
              <a:defRPr sz="425"/>
            </a:lvl4pPr>
            <a:lvl5pPr marL="777240" indent="0">
              <a:buNone/>
              <a:defRPr sz="425"/>
            </a:lvl5pPr>
            <a:lvl6pPr marL="971550" indent="0">
              <a:buNone/>
              <a:defRPr sz="425"/>
            </a:lvl6pPr>
            <a:lvl7pPr marL="1165860" indent="0">
              <a:buNone/>
              <a:defRPr sz="425"/>
            </a:lvl7pPr>
            <a:lvl8pPr marL="1360170" indent="0">
              <a:buNone/>
              <a:defRPr sz="425"/>
            </a:lvl8pPr>
            <a:lvl9pPr marL="1554480" indent="0">
              <a:buNone/>
              <a:defRPr sz="425"/>
            </a:lvl9pPr>
          </a:lstStyle>
          <a:p>
            <a:pPr lvl="0"/>
            <a:r>
              <a:rPr lang="en-US"/>
              <a:t>Click to edit Master text styles</a:t>
            </a:r>
          </a:p>
        </p:txBody>
      </p:sp>
      <p:sp>
        <p:nvSpPr>
          <p:cNvPr id="5" name="Date Placeholder 4"/>
          <p:cNvSpPr>
            <a:spLocks noGrp="1"/>
          </p:cNvSpPr>
          <p:nvPr>
            <p:ph type="dt" sz="half" idx="10"/>
          </p:nvPr>
        </p:nvSpPr>
        <p:spPr/>
        <p:txBody>
          <a:bodyPr/>
          <a:lstStyle/>
          <a:p>
            <a:fld id="{EAA4BA2C-03DB-4C77-B30E-4467E0C36084}" type="datetimeFigureOut">
              <a:rPr lang="en-CA" smtClean="0"/>
              <a:t>2023-02-28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7285E0C-5369-4A3C-B4AF-B8C82DD24AB0}" type="slidenum">
              <a:rPr lang="en-CA" smtClean="0"/>
              <a:t>‹#›</a:t>
            </a:fld>
            <a:endParaRPr lang="en-CA"/>
          </a:p>
        </p:txBody>
      </p:sp>
    </p:spTree>
    <p:extLst>
      <p:ext uri="{BB962C8B-B14F-4D97-AF65-F5344CB8AC3E}">
        <p14:creationId xmlns:p14="http://schemas.microsoft.com/office/powerpoint/2010/main" val="429389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7176" y="267759"/>
            <a:ext cx="3351848" cy="97208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67176" y="1338792"/>
            <a:ext cx="3351848" cy="31909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7176" y="4661325"/>
            <a:ext cx="874395" cy="267758"/>
          </a:xfrm>
          <a:prstGeom prst="rect">
            <a:avLst/>
          </a:prstGeom>
        </p:spPr>
        <p:txBody>
          <a:bodyPr vert="horz" lIns="91440" tIns="45720" rIns="91440" bIns="45720" rtlCol="0" anchor="ctr"/>
          <a:lstStyle>
            <a:lvl1pPr algn="l">
              <a:defRPr sz="510">
                <a:solidFill>
                  <a:schemeClr val="tx1">
                    <a:tint val="75000"/>
                  </a:schemeClr>
                </a:solidFill>
              </a:defRPr>
            </a:lvl1pPr>
          </a:lstStyle>
          <a:p>
            <a:fld id="{EAA4BA2C-03DB-4C77-B30E-4467E0C36084}" type="datetimeFigureOut">
              <a:rPr lang="en-CA" smtClean="0"/>
              <a:t>2023-02-28</a:t>
            </a:fld>
            <a:endParaRPr lang="en-CA"/>
          </a:p>
        </p:txBody>
      </p:sp>
      <p:sp>
        <p:nvSpPr>
          <p:cNvPr id="5" name="Footer Placeholder 4"/>
          <p:cNvSpPr>
            <a:spLocks noGrp="1"/>
          </p:cNvSpPr>
          <p:nvPr>
            <p:ph type="ftr" sz="quarter" idx="3"/>
          </p:nvPr>
        </p:nvSpPr>
        <p:spPr>
          <a:xfrm>
            <a:off x="1287304" y="4661325"/>
            <a:ext cx="1311593" cy="267758"/>
          </a:xfrm>
          <a:prstGeom prst="rect">
            <a:avLst/>
          </a:prstGeom>
        </p:spPr>
        <p:txBody>
          <a:bodyPr vert="horz" lIns="91440" tIns="45720" rIns="91440" bIns="45720" rtlCol="0" anchor="ctr"/>
          <a:lstStyle>
            <a:lvl1pPr algn="ctr">
              <a:defRPr sz="51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2744629" y="4661325"/>
            <a:ext cx="874395" cy="267758"/>
          </a:xfrm>
          <a:prstGeom prst="rect">
            <a:avLst/>
          </a:prstGeom>
        </p:spPr>
        <p:txBody>
          <a:bodyPr vert="horz" lIns="91440" tIns="45720" rIns="91440" bIns="45720" rtlCol="0" anchor="ctr"/>
          <a:lstStyle>
            <a:lvl1pPr algn="r">
              <a:defRPr sz="510">
                <a:solidFill>
                  <a:schemeClr val="tx1">
                    <a:tint val="75000"/>
                  </a:schemeClr>
                </a:solidFill>
              </a:defRPr>
            </a:lvl1pPr>
          </a:lstStyle>
          <a:p>
            <a:fld id="{D7285E0C-5369-4A3C-B4AF-B8C82DD24AB0}" type="slidenum">
              <a:rPr lang="en-CA" smtClean="0"/>
              <a:t>‹#›</a:t>
            </a:fld>
            <a:endParaRPr lang="en-CA"/>
          </a:p>
        </p:txBody>
      </p:sp>
    </p:spTree>
    <p:extLst>
      <p:ext uri="{BB962C8B-B14F-4D97-AF65-F5344CB8AC3E}">
        <p14:creationId xmlns:p14="http://schemas.microsoft.com/office/powerpoint/2010/main" val="3661265672"/>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388620" rtl="0" eaLnBrk="1" latinLnBrk="0" hangingPunct="1">
        <a:lnSpc>
          <a:spcPct val="90000"/>
        </a:lnSpc>
        <a:spcBef>
          <a:spcPct val="0"/>
        </a:spcBef>
        <a:buNone/>
        <a:defRPr sz="1870" kern="1200">
          <a:solidFill>
            <a:schemeClr val="tx1"/>
          </a:solidFill>
          <a:latin typeface="+mj-lt"/>
          <a:ea typeface="+mj-ea"/>
          <a:cs typeface="+mj-cs"/>
        </a:defRPr>
      </a:lvl1pPr>
    </p:titleStyle>
    <p:bodyStyle>
      <a:lvl1pPr marL="97155" indent="-97155" algn="l" defTabSz="388620" rtl="0" eaLnBrk="1" latinLnBrk="0" hangingPunct="1">
        <a:lnSpc>
          <a:spcPct val="90000"/>
        </a:lnSpc>
        <a:spcBef>
          <a:spcPts val="425"/>
        </a:spcBef>
        <a:buFont typeface="Arial" panose="020B0604020202020204" pitchFamily="34" charset="0"/>
        <a:buChar char="•"/>
        <a:defRPr sz="1190" kern="1200">
          <a:solidFill>
            <a:schemeClr val="tx1"/>
          </a:solidFill>
          <a:latin typeface="+mn-lt"/>
          <a:ea typeface="+mn-ea"/>
          <a:cs typeface="+mn-cs"/>
        </a:defRPr>
      </a:lvl1pPr>
      <a:lvl2pPr marL="291465" indent="-97155" algn="l" defTabSz="388620" rtl="0" eaLnBrk="1" latinLnBrk="0" hangingPunct="1">
        <a:lnSpc>
          <a:spcPct val="90000"/>
        </a:lnSpc>
        <a:spcBef>
          <a:spcPts val="213"/>
        </a:spcBef>
        <a:buFont typeface="Arial" panose="020B0604020202020204" pitchFamily="34" charset="0"/>
        <a:buChar char="•"/>
        <a:defRPr sz="1020" kern="1200">
          <a:solidFill>
            <a:schemeClr val="tx1"/>
          </a:solidFill>
          <a:latin typeface="+mn-lt"/>
          <a:ea typeface="+mn-ea"/>
          <a:cs typeface="+mn-cs"/>
        </a:defRPr>
      </a:lvl2pPr>
      <a:lvl3pPr marL="485775" indent="-97155" algn="l" defTabSz="388620" rtl="0" eaLnBrk="1" latinLnBrk="0" hangingPunct="1">
        <a:lnSpc>
          <a:spcPct val="90000"/>
        </a:lnSpc>
        <a:spcBef>
          <a:spcPts val="213"/>
        </a:spcBef>
        <a:buFont typeface="Arial" panose="020B0604020202020204" pitchFamily="34" charset="0"/>
        <a:buChar char="•"/>
        <a:defRPr sz="850" kern="1200">
          <a:solidFill>
            <a:schemeClr val="tx1"/>
          </a:solidFill>
          <a:latin typeface="+mn-lt"/>
          <a:ea typeface="+mn-ea"/>
          <a:cs typeface="+mn-cs"/>
        </a:defRPr>
      </a:lvl3pPr>
      <a:lvl4pPr marL="680085" indent="-97155" algn="l" defTabSz="388620" rtl="0" eaLnBrk="1" latinLnBrk="0" hangingPunct="1">
        <a:lnSpc>
          <a:spcPct val="90000"/>
        </a:lnSpc>
        <a:spcBef>
          <a:spcPts val="213"/>
        </a:spcBef>
        <a:buFont typeface="Arial" panose="020B0604020202020204" pitchFamily="34" charset="0"/>
        <a:buChar char="•"/>
        <a:defRPr sz="765" kern="1200">
          <a:solidFill>
            <a:schemeClr val="tx1"/>
          </a:solidFill>
          <a:latin typeface="+mn-lt"/>
          <a:ea typeface="+mn-ea"/>
          <a:cs typeface="+mn-cs"/>
        </a:defRPr>
      </a:lvl4pPr>
      <a:lvl5pPr marL="874395" indent="-97155" algn="l" defTabSz="388620" rtl="0" eaLnBrk="1" latinLnBrk="0" hangingPunct="1">
        <a:lnSpc>
          <a:spcPct val="90000"/>
        </a:lnSpc>
        <a:spcBef>
          <a:spcPts val="213"/>
        </a:spcBef>
        <a:buFont typeface="Arial" panose="020B0604020202020204" pitchFamily="34" charset="0"/>
        <a:buChar char="•"/>
        <a:defRPr sz="765" kern="1200">
          <a:solidFill>
            <a:schemeClr val="tx1"/>
          </a:solidFill>
          <a:latin typeface="+mn-lt"/>
          <a:ea typeface="+mn-ea"/>
          <a:cs typeface="+mn-cs"/>
        </a:defRPr>
      </a:lvl5pPr>
      <a:lvl6pPr marL="1068705" indent="-97155" algn="l" defTabSz="388620" rtl="0" eaLnBrk="1" latinLnBrk="0" hangingPunct="1">
        <a:lnSpc>
          <a:spcPct val="90000"/>
        </a:lnSpc>
        <a:spcBef>
          <a:spcPts val="213"/>
        </a:spcBef>
        <a:buFont typeface="Arial" panose="020B0604020202020204" pitchFamily="34" charset="0"/>
        <a:buChar char="•"/>
        <a:defRPr sz="765" kern="1200">
          <a:solidFill>
            <a:schemeClr val="tx1"/>
          </a:solidFill>
          <a:latin typeface="+mn-lt"/>
          <a:ea typeface="+mn-ea"/>
          <a:cs typeface="+mn-cs"/>
        </a:defRPr>
      </a:lvl6pPr>
      <a:lvl7pPr marL="1263015" indent="-97155" algn="l" defTabSz="388620" rtl="0" eaLnBrk="1" latinLnBrk="0" hangingPunct="1">
        <a:lnSpc>
          <a:spcPct val="90000"/>
        </a:lnSpc>
        <a:spcBef>
          <a:spcPts val="213"/>
        </a:spcBef>
        <a:buFont typeface="Arial" panose="020B0604020202020204" pitchFamily="34" charset="0"/>
        <a:buChar char="•"/>
        <a:defRPr sz="765" kern="1200">
          <a:solidFill>
            <a:schemeClr val="tx1"/>
          </a:solidFill>
          <a:latin typeface="+mn-lt"/>
          <a:ea typeface="+mn-ea"/>
          <a:cs typeface="+mn-cs"/>
        </a:defRPr>
      </a:lvl7pPr>
      <a:lvl8pPr marL="1457325" indent="-97155" algn="l" defTabSz="388620" rtl="0" eaLnBrk="1" latinLnBrk="0" hangingPunct="1">
        <a:lnSpc>
          <a:spcPct val="90000"/>
        </a:lnSpc>
        <a:spcBef>
          <a:spcPts val="213"/>
        </a:spcBef>
        <a:buFont typeface="Arial" panose="020B0604020202020204" pitchFamily="34" charset="0"/>
        <a:buChar char="•"/>
        <a:defRPr sz="765" kern="1200">
          <a:solidFill>
            <a:schemeClr val="tx1"/>
          </a:solidFill>
          <a:latin typeface="+mn-lt"/>
          <a:ea typeface="+mn-ea"/>
          <a:cs typeface="+mn-cs"/>
        </a:defRPr>
      </a:lvl8pPr>
      <a:lvl9pPr marL="1651635" indent="-97155" algn="l" defTabSz="388620" rtl="0" eaLnBrk="1" latinLnBrk="0" hangingPunct="1">
        <a:lnSpc>
          <a:spcPct val="90000"/>
        </a:lnSpc>
        <a:spcBef>
          <a:spcPts val="213"/>
        </a:spcBef>
        <a:buFont typeface="Arial" panose="020B0604020202020204" pitchFamily="34" charset="0"/>
        <a:buChar char="•"/>
        <a:defRPr sz="765" kern="1200">
          <a:solidFill>
            <a:schemeClr val="tx1"/>
          </a:solidFill>
          <a:latin typeface="+mn-lt"/>
          <a:ea typeface="+mn-ea"/>
          <a:cs typeface="+mn-cs"/>
        </a:defRPr>
      </a:lvl9pPr>
    </p:bodyStyle>
    <p:otherStyle>
      <a:defPPr>
        <a:defRPr lang="en-US"/>
      </a:defPPr>
      <a:lvl1pPr marL="0" algn="l" defTabSz="388620" rtl="0" eaLnBrk="1" latinLnBrk="0" hangingPunct="1">
        <a:defRPr sz="765" kern="1200">
          <a:solidFill>
            <a:schemeClr val="tx1"/>
          </a:solidFill>
          <a:latin typeface="+mn-lt"/>
          <a:ea typeface="+mn-ea"/>
          <a:cs typeface="+mn-cs"/>
        </a:defRPr>
      </a:lvl1pPr>
      <a:lvl2pPr marL="194310" algn="l" defTabSz="388620" rtl="0" eaLnBrk="1" latinLnBrk="0" hangingPunct="1">
        <a:defRPr sz="765" kern="1200">
          <a:solidFill>
            <a:schemeClr val="tx1"/>
          </a:solidFill>
          <a:latin typeface="+mn-lt"/>
          <a:ea typeface="+mn-ea"/>
          <a:cs typeface="+mn-cs"/>
        </a:defRPr>
      </a:lvl2pPr>
      <a:lvl3pPr marL="388620" algn="l" defTabSz="388620" rtl="0" eaLnBrk="1" latinLnBrk="0" hangingPunct="1">
        <a:defRPr sz="765" kern="1200">
          <a:solidFill>
            <a:schemeClr val="tx1"/>
          </a:solidFill>
          <a:latin typeface="+mn-lt"/>
          <a:ea typeface="+mn-ea"/>
          <a:cs typeface="+mn-cs"/>
        </a:defRPr>
      </a:lvl3pPr>
      <a:lvl4pPr marL="582930" algn="l" defTabSz="388620" rtl="0" eaLnBrk="1" latinLnBrk="0" hangingPunct="1">
        <a:defRPr sz="765" kern="1200">
          <a:solidFill>
            <a:schemeClr val="tx1"/>
          </a:solidFill>
          <a:latin typeface="+mn-lt"/>
          <a:ea typeface="+mn-ea"/>
          <a:cs typeface="+mn-cs"/>
        </a:defRPr>
      </a:lvl4pPr>
      <a:lvl5pPr marL="777240" algn="l" defTabSz="388620" rtl="0" eaLnBrk="1" latinLnBrk="0" hangingPunct="1">
        <a:defRPr sz="765" kern="1200">
          <a:solidFill>
            <a:schemeClr val="tx1"/>
          </a:solidFill>
          <a:latin typeface="+mn-lt"/>
          <a:ea typeface="+mn-ea"/>
          <a:cs typeface="+mn-cs"/>
        </a:defRPr>
      </a:lvl5pPr>
      <a:lvl6pPr marL="971550" algn="l" defTabSz="388620" rtl="0" eaLnBrk="1" latinLnBrk="0" hangingPunct="1">
        <a:defRPr sz="765" kern="1200">
          <a:solidFill>
            <a:schemeClr val="tx1"/>
          </a:solidFill>
          <a:latin typeface="+mn-lt"/>
          <a:ea typeface="+mn-ea"/>
          <a:cs typeface="+mn-cs"/>
        </a:defRPr>
      </a:lvl6pPr>
      <a:lvl7pPr marL="1165860" algn="l" defTabSz="388620" rtl="0" eaLnBrk="1" latinLnBrk="0" hangingPunct="1">
        <a:defRPr sz="765" kern="1200">
          <a:solidFill>
            <a:schemeClr val="tx1"/>
          </a:solidFill>
          <a:latin typeface="+mn-lt"/>
          <a:ea typeface="+mn-ea"/>
          <a:cs typeface="+mn-cs"/>
        </a:defRPr>
      </a:lvl7pPr>
      <a:lvl8pPr marL="1360170" algn="l" defTabSz="388620" rtl="0" eaLnBrk="1" latinLnBrk="0" hangingPunct="1">
        <a:defRPr sz="765" kern="1200">
          <a:solidFill>
            <a:schemeClr val="tx1"/>
          </a:solidFill>
          <a:latin typeface="+mn-lt"/>
          <a:ea typeface="+mn-ea"/>
          <a:cs typeface="+mn-cs"/>
        </a:defRPr>
      </a:lvl8pPr>
      <a:lvl9pPr marL="1554480" algn="l" defTabSz="388620" rtl="0" eaLnBrk="1" latinLnBrk="0" hangingPunct="1">
        <a:defRPr sz="7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9A8D">
            <a:alpha val="0"/>
          </a:srgbClr>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D6271DD9-5F3C-3260-778D-24F9FBEB444D}"/>
              </a:ext>
            </a:extLst>
          </p:cNvPr>
          <p:cNvSpPr>
            <a:spLocks noGrp="1" noRot="1" noMove="1" noResize="1" noEditPoints="1" noAdjustHandles="1" noChangeArrowheads="1" noChangeShapeType="1"/>
          </p:cNvSpPr>
          <p:nvPr/>
        </p:nvSpPr>
        <p:spPr>
          <a:xfrm>
            <a:off x="-8796399" y="-11383576"/>
            <a:ext cx="21478998" cy="27796352"/>
          </a:xfrm>
          <a:prstGeom prst="rect">
            <a:avLst/>
          </a:prstGeom>
          <a:gradFill>
            <a:gsLst>
              <a:gs pos="0">
                <a:srgbClr val="99E3DD"/>
              </a:gs>
              <a:gs pos="95000">
                <a:srgbClr val="65D5CD"/>
              </a:gs>
              <a:gs pos="60000">
                <a:srgbClr val="99E3DD"/>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708" dirty="0"/>
          </a:p>
        </p:txBody>
      </p:sp>
      <p:sp>
        <p:nvSpPr>
          <p:cNvPr id="4" name="Rectangle: Single Corner Rounded 3">
            <a:extLst>
              <a:ext uri="{FF2B5EF4-FFF2-40B4-BE49-F238E27FC236}">
                <a16:creationId xmlns:a16="http://schemas.microsoft.com/office/drawing/2014/main" id="{F8F13BEE-A92F-9E00-9FC8-0E2853034F0E}"/>
              </a:ext>
            </a:extLst>
          </p:cNvPr>
          <p:cNvSpPr>
            <a:spLocks noGrp="1" noRot="1" noMove="1" noResize="1" noEditPoints="1" noAdjustHandles="1" noChangeArrowheads="1" noChangeShapeType="1"/>
          </p:cNvSpPr>
          <p:nvPr/>
        </p:nvSpPr>
        <p:spPr>
          <a:xfrm rot="5400000">
            <a:off x="-10322663" y="-9857306"/>
            <a:ext cx="13160303" cy="10107764"/>
          </a:xfrm>
          <a:prstGeom prst="round1Rect">
            <a:avLst>
              <a:gd name="adj" fmla="val 37648"/>
            </a:avLst>
          </a:prstGeom>
          <a:solidFill>
            <a:srgbClr val="009A8D"/>
          </a:solidFill>
          <a:ln>
            <a:noFill/>
          </a:ln>
          <a:effectLst>
            <a:outerShdw blurRad="1041400" dist="2540000" dir="2700000" sx="86000" sy="86000" algn="tl"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708" dirty="0"/>
          </a:p>
        </p:txBody>
      </p:sp>
      <p:pic>
        <p:nvPicPr>
          <p:cNvPr id="8" name="Picture 7" descr="Shape&#10;&#10;Description automatically generated">
            <a:extLst>
              <a:ext uri="{FF2B5EF4-FFF2-40B4-BE49-F238E27FC236}">
                <a16:creationId xmlns:a16="http://schemas.microsoft.com/office/drawing/2014/main" id="{EB19D6BA-288B-3586-2988-A0938143AD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1598" y="-11329410"/>
            <a:ext cx="2341838" cy="1695538"/>
          </a:xfrm>
          <a:prstGeom prst="rect">
            <a:avLst/>
          </a:prstGeom>
          <a:noFill/>
        </p:spPr>
      </p:pic>
      <p:sp>
        <p:nvSpPr>
          <p:cNvPr id="10" name="TextBox 9">
            <a:extLst>
              <a:ext uri="{FF2B5EF4-FFF2-40B4-BE49-F238E27FC236}">
                <a16:creationId xmlns:a16="http://schemas.microsoft.com/office/drawing/2014/main" id="{D4A00419-0136-4EF0-2F5B-29FF74D0AE5A}"/>
              </a:ext>
            </a:extLst>
          </p:cNvPr>
          <p:cNvSpPr txBox="1"/>
          <p:nvPr/>
        </p:nvSpPr>
        <p:spPr>
          <a:xfrm>
            <a:off x="-5643670" y="-10989472"/>
            <a:ext cx="5643664" cy="1200329"/>
          </a:xfrm>
          <a:prstGeom prst="rect">
            <a:avLst/>
          </a:prstGeom>
          <a:noFill/>
        </p:spPr>
        <p:txBody>
          <a:bodyPr wrap="square" rtlCol="0">
            <a:spAutoFit/>
          </a:bodyPr>
          <a:lstStyle/>
          <a:p>
            <a:r>
              <a:rPr lang="en-CA" sz="7200" b="1" dirty="0">
                <a:latin typeface="Poppins" panose="00000500000000000000" pitchFamily="2" charset="0"/>
                <a:cs typeface="Poppins" panose="00000500000000000000" pitchFamily="2" charset="0"/>
              </a:rPr>
              <a:t>BELLABEAT</a:t>
            </a:r>
            <a:endParaRPr lang="en-CA" sz="8846" b="1" dirty="0">
              <a:latin typeface="Poppins" panose="00000500000000000000" pitchFamily="2" charset="0"/>
              <a:cs typeface="Poppins" panose="00000500000000000000" pitchFamily="2" charset="0"/>
            </a:endParaRPr>
          </a:p>
        </p:txBody>
      </p:sp>
      <p:cxnSp>
        <p:nvCxnSpPr>
          <p:cNvPr id="12" name="Straight Connector 11">
            <a:extLst>
              <a:ext uri="{FF2B5EF4-FFF2-40B4-BE49-F238E27FC236}">
                <a16:creationId xmlns:a16="http://schemas.microsoft.com/office/drawing/2014/main" id="{67A41F8A-ACA7-91BC-46F7-B968928274CC}"/>
              </a:ext>
            </a:extLst>
          </p:cNvPr>
          <p:cNvCxnSpPr>
            <a:cxnSpLocks/>
          </p:cNvCxnSpPr>
          <p:nvPr/>
        </p:nvCxnSpPr>
        <p:spPr>
          <a:xfrm>
            <a:off x="-8178166" y="-9633872"/>
            <a:ext cx="8871296" cy="0"/>
          </a:xfrm>
          <a:prstGeom prst="line">
            <a:avLst/>
          </a:prstGeom>
          <a:ln w="38100">
            <a:solidFill>
              <a:srgbClr val="374649"/>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D98A8A8-2C9E-F5C8-2E65-CB1EBAA30F33}"/>
              </a:ext>
            </a:extLst>
          </p:cNvPr>
          <p:cNvSpPr txBox="1"/>
          <p:nvPr/>
        </p:nvSpPr>
        <p:spPr>
          <a:xfrm>
            <a:off x="3006522" y="-10804807"/>
            <a:ext cx="7980926" cy="830997"/>
          </a:xfrm>
          <a:prstGeom prst="rect">
            <a:avLst/>
          </a:prstGeom>
          <a:noFill/>
        </p:spPr>
        <p:txBody>
          <a:bodyPr wrap="square" rtlCol="0">
            <a:spAutoFit/>
          </a:bodyPr>
          <a:lstStyle/>
          <a:p>
            <a:pPr algn="ctr"/>
            <a:r>
              <a:rPr lang="en-CA" sz="4800" b="1" dirty="0">
                <a:solidFill>
                  <a:srgbClr val="374649"/>
                </a:solidFill>
                <a:latin typeface="Comfortaa" pitchFamily="2" charset="0"/>
                <a:cs typeface="Poppins" panose="00000500000000000000" pitchFamily="2" charset="0"/>
              </a:rPr>
              <a:t>Physical Activity Insights</a:t>
            </a:r>
            <a:endParaRPr lang="en-CA" sz="6632" b="1" dirty="0">
              <a:solidFill>
                <a:srgbClr val="374649"/>
              </a:solidFill>
              <a:latin typeface="Comfortaa" pitchFamily="2" charset="0"/>
              <a:cs typeface="Poppins" panose="00000500000000000000" pitchFamily="2" charset="0"/>
            </a:endParaRPr>
          </a:p>
        </p:txBody>
      </p:sp>
      <p:sp>
        <p:nvSpPr>
          <p:cNvPr id="2" name="TextBox 1">
            <a:extLst>
              <a:ext uri="{FF2B5EF4-FFF2-40B4-BE49-F238E27FC236}">
                <a16:creationId xmlns:a16="http://schemas.microsoft.com/office/drawing/2014/main" id="{89C4D12F-1A99-3981-9765-86EEE4BFD440}"/>
              </a:ext>
            </a:extLst>
          </p:cNvPr>
          <p:cNvSpPr txBox="1"/>
          <p:nvPr/>
        </p:nvSpPr>
        <p:spPr>
          <a:xfrm>
            <a:off x="-8178166" y="-8432801"/>
            <a:ext cx="8871296" cy="3970318"/>
          </a:xfrm>
          <a:prstGeom prst="rect">
            <a:avLst/>
          </a:prstGeom>
          <a:noFill/>
        </p:spPr>
        <p:txBody>
          <a:bodyPr wrap="square" rtlCol="0">
            <a:spAutoFit/>
          </a:bodyPr>
          <a:lstStyle/>
          <a:p>
            <a:r>
              <a:rPr lang="en-CA" sz="3600" b="1" dirty="0">
                <a:solidFill>
                  <a:srgbClr val="0C2E2C"/>
                </a:solidFill>
              </a:rPr>
              <a:t>Bellabeat</a:t>
            </a:r>
            <a:r>
              <a:rPr lang="en-CA" sz="3600" dirty="0">
                <a:solidFill>
                  <a:srgbClr val="0C2E2C"/>
                </a:solidFill>
              </a:rPr>
              <a:t> is </a:t>
            </a:r>
            <a:r>
              <a:rPr lang="en-US" sz="3600" dirty="0">
                <a:solidFill>
                  <a:srgbClr val="0C2E2C"/>
                </a:solidFill>
              </a:rPr>
              <a:t>a high-tech manufacturer of health-focused products for women. It’s Co-founder </a:t>
            </a:r>
            <a:r>
              <a:rPr lang="en-CA" sz="3600" b="1" dirty="0">
                <a:solidFill>
                  <a:srgbClr val="0C2E2C"/>
                </a:solidFill>
              </a:rPr>
              <a:t>Urška Sršen </a:t>
            </a:r>
            <a:r>
              <a:rPr lang="en-CA" sz="3600" dirty="0">
                <a:solidFill>
                  <a:srgbClr val="0C2E2C"/>
                </a:solidFill>
              </a:rPr>
              <a:t>wants to focus on new growth opportunities by analyzing smart fitness data. The </a:t>
            </a:r>
            <a:r>
              <a:rPr lang="en-CA" sz="3600" b="1" dirty="0">
                <a:solidFill>
                  <a:srgbClr val="0C2E2C"/>
                </a:solidFill>
              </a:rPr>
              <a:t>trends and insights </a:t>
            </a:r>
            <a:r>
              <a:rPr lang="en-CA" sz="3600" dirty="0">
                <a:solidFill>
                  <a:srgbClr val="0C2E2C"/>
                </a:solidFill>
              </a:rPr>
              <a:t>gathered from this data can help guide the </a:t>
            </a:r>
            <a:r>
              <a:rPr lang="en-CA" sz="3600" b="1" dirty="0">
                <a:solidFill>
                  <a:srgbClr val="0C2E2C"/>
                </a:solidFill>
              </a:rPr>
              <a:t>marketing strategy </a:t>
            </a:r>
            <a:r>
              <a:rPr lang="en-CA" sz="3600" dirty="0">
                <a:solidFill>
                  <a:srgbClr val="0C2E2C"/>
                </a:solidFill>
              </a:rPr>
              <a:t>for the company.</a:t>
            </a:r>
          </a:p>
        </p:txBody>
      </p:sp>
      <p:sp>
        <p:nvSpPr>
          <p:cNvPr id="9" name="TextBox 8">
            <a:extLst>
              <a:ext uri="{FF2B5EF4-FFF2-40B4-BE49-F238E27FC236}">
                <a16:creationId xmlns:a16="http://schemas.microsoft.com/office/drawing/2014/main" id="{88569E9D-6D12-5CBF-7334-445433886CF5}"/>
              </a:ext>
            </a:extLst>
          </p:cNvPr>
          <p:cNvSpPr txBox="1"/>
          <p:nvPr/>
        </p:nvSpPr>
        <p:spPr>
          <a:xfrm>
            <a:off x="2971692" y="-8965780"/>
            <a:ext cx="7980926" cy="954107"/>
          </a:xfrm>
          <a:prstGeom prst="rect">
            <a:avLst/>
          </a:prstGeom>
          <a:noFill/>
        </p:spPr>
        <p:txBody>
          <a:bodyPr wrap="square" rtlCol="0">
            <a:spAutoFit/>
          </a:bodyPr>
          <a:lstStyle/>
          <a:p>
            <a:pPr algn="ctr"/>
            <a:r>
              <a:rPr lang="en-CA" sz="2800" dirty="0">
                <a:solidFill>
                  <a:srgbClr val="374649"/>
                </a:solidFill>
                <a:latin typeface="Comfortaa" pitchFamily="2" charset="0"/>
                <a:cs typeface="Poppins" panose="00000500000000000000" pitchFamily="2" charset="0"/>
              </a:rPr>
              <a:t>In 24 hours</a:t>
            </a:r>
          </a:p>
          <a:p>
            <a:pPr algn="ctr"/>
            <a:r>
              <a:rPr lang="en-CA" sz="2800" dirty="0">
                <a:solidFill>
                  <a:srgbClr val="374649"/>
                </a:solidFill>
                <a:latin typeface="Comfortaa" pitchFamily="2" charset="0"/>
                <a:cs typeface="Poppins" panose="00000500000000000000" pitchFamily="2" charset="0"/>
              </a:rPr>
              <a:t>Users are spending on average</a:t>
            </a:r>
            <a:endParaRPr lang="en-CA" sz="4400" dirty="0">
              <a:solidFill>
                <a:srgbClr val="374649"/>
              </a:solidFill>
              <a:latin typeface="Comfortaa" pitchFamily="2" charset="0"/>
              <a:cs typeface="Poppins" panose="00000500000000000000" pitchFamily="2" charset="0"/>
            </a:endParaRPr>
          </a:p>
        </p:txBody>
      </p:sp>
      <p:sp>
        <p:nvSpPr>
          <p:cNvPr id="26" name="TextBox 25">
            <a:extLst>
              <a:ext uri="{FF2B5EF4-FFF2-40B4-BE49-F238E27FC236}">
                <a16:creationId xmlns:a16="http://schemas.microsoft.com/office/drawing/2014/main" id="{12AC24D4-10E4-CA7F-2991-51440E4C980F}"/>
              </a:ext>
            </a:extLst>
          </p:cNvPr>
          <p:cNvSpPr txBox="1"/>
          <p:nvPr/>
        </p:nvSpPr>
        <p:spPr>
          <a:xfrm>
            <a:off x="2357596" y="-6064999"/>
            <a:ext cx="2397649" cy="1200329"/>
          </a:xfrm>
          <a:prstGeom prst="rect">
            <a:avLst/>
          </a:prstGeom>
          <a:noFill/>
        </p:spPr>
        <p:txBody>
          <a:bodyPr wrap="square" rtlCol="0">
            <a:spAutoFit/>
          </a:bodyPr>
          <a:lstStyle/>
          <a:p>
            <a:r>
              <a:rPr lang="en-CA" sz="7200" dirty="0">
                <a:solidFill>
                  <a:srgbClr val="73333B"/>
                </a:solidFill>
                <a:effectLst>
                  <a:outerShdw blurRad="38100" dist="38100" dir="2700000" algn="tl">
                    <a:srgbClr val="000000">
                      <a:alpha val="43137"/>
                    </a:srgbClr>
                  </a:outerShdw>
                </a:effectLst>
                <a:latin typeface="Bahnschrift SemiBold" panose="020B0502040204020203" pitchFamily="34" charset="0"/>
              </a:rPr>
              <a:t>21</a:t>
            </a:r>
            <a:r>
              <a:rPr lang="en-CA" sz="5400" dirty="0">
                <a:latin typeface="Bahnschrift SemiBold" panose="020B0502040204020203" pitchFamily="34" charset="0"/>
              </a:rPr>
              <a:t> </a:t>
            </a:r>
            <a:r>
              <a:rPr lang="en-CA" sz="2800" dirty="0">
                <a:latin typeface="Comfortaa" pitchFamily="2" charset="0"/>
              </a:rPr>
              <a:t>mins</a:t>
            </a:r>
          </a:p>
        </p:txBody>
      </p:sp>
      <p:sp>
        <p:nvSpPr>
          <p:cNvPr id="30" name="TextBox 29">
            <a:extLst>
              <a:ext uri="{FF2B5EF4-FFF2-40B4-BE49-F238E27FC236}">
                <a16:creationId xmlns:a16="http://schemas.microsoft.com/office/drawing/2014/main" id="{1C9A7012-AA8F-7F5B-6804-A5C3A94FC9BC}"/>
              </a:ext>
            </a:extLst>
          </p:cNvPr>
          <p:cNvSpPr txBox="1"/>
          <p:nvPr/>
        </p:nvSpPr>
        <p:spPr>
          <a:xfrm>
            <a:off x="2377071" y="-4939538"/>
            <a:ext cx="2639240" cy="954107"/>
          </a:xfrm>
          <a:prstGeom prst="rect">
            <a:avLst/>
          </a:prstGeom>
          <a:noFill/>
        </p:spPr>
        <p:txBody>
          <a:bodyPr wrap="square" rtlCol="0">
            <a:spAutoFit/>
          </a:bodyPr>
          <a:lstStyle/>
          <a:p>
            <a:r>
              <a:rPr lang="en-CA" sz="2800" dirty="0">
                <a:solidFill>
                  <a:srgbClr val="374649"/>
                </a:solidFill>
                <a:latin typeface="Comfortaa" pitchFamily="2" charset="0"/>
                <a:cs typeface="Poppins" panose="00000500000000000000" pitchFamily="2" charset="0"/>
              </a:rPr>
              <a:t>On Intense </a:t>
            </a:r>
          </a:p>
          <a:p>
            <a:r>
              <a:rPr lang="en-CA" sz="2800" dirty="0">
                <a:solidFill>
                  <a:srgbClr val="374649"/>
                </a:solidFill>
                <a:latin typeface="Comfortaa" pitchFamily="2" charset="0"/>
                <a:cs typeface="Poppins" panose="00000500000000000000" pitchFamily="2" charset="0"/>
              </a:rPr>
              <a:t>Activities</a:t>
            </a:r>
          </a:p>
        </p:txBody>
      </p:sp>
      <p:sp>
        <p:nvSpPr>
          <p:cNvPr id="35" name="TextBox 34">
            <a:extLst>
              <a:ext uri="{FF2B5EF4-FFF2-40B4-BE49-F238E27FC236}">
                <a16:creationId xmlns:a16="http://schemas.microsoft.com/office/drawing/2014/main" id="{765F9DCA-32A4-0792-3BD7-5BE0D57044BA}"/>
              </a:ext>
            </a:extLst>
          </p:cNvPr>
          <p:cNvSpPr txBox="1"/>
          <p:nvPr/>
        </p:nvSpPr>
        <p:spPr>
          <a:xfrm>
            <a:off x="6431468" y="-6051519"/>
            <a:ext cx="2244067" cy="1200329"/>
          </a:xfrm>
          <a:prstGeom prst="rect">
            <a:avLst/>
          </a:prstGeom>
          <a:noFill/>
        </p:spPr>
        <p:txBody>
          <a:bodyPr wrap="square" rtlCol="0">
            <a:spAutoFit/>
          </a:bodyPr>
          <a:lstStyle/>
          <a:p>
            <a:r>
              <a:rPr lang="en-CA" sz="7200" dirty="0">
                <a:solidFill>
                  <a:srgbClr val="73333B"/>
                </a:solidFill>
                <a:effectLst>
                  <a:outerShdw blurRad="38100" dist="38100" dir="2700000" algn="tl">
                    <a:srgbClr val="000000">
                      <a:alpha val="43137"/>
                    </a:srgbClr>
                  </a:outerShdw>
                </a:effectLst>
                <a:latin typeface="Bahnschrift SemiBold" panose="020B0502040204020203" pitchFamily="34" charset="0"/>
              </a:rPr>
              <a:t>14</a:t>
            </a:r>
            <a:r>
              <a:rPr lang="en-CA" sz="5400" dirty="0">
                <a:latin typeface="Bahnschrift SemiBold" panose="020B0502040204020203" pitchFamily="34" charset="0"/>
              </a:rPr>
              <a:t> </a:t>
            </a:r>
            <a:r>
              <a:rPr lang="en-CA" sz="2800" dirty="0">
                <a:latin typeface="Comfortaa" pitchFamily="2" charset="0"/>
              </a:rPr>
              <a:t>mins</a:t>
            </a:r>
          </a:p>
        </p:txBody>
      </p:sp>
      <p:sp>
        <p:nvSpPr>
          <p:cNvPr id="36" name="TextBox 35">
            <a:extLst>
              <a:ext uri="{FF2B5EF4-FFF2-40B4-BE49-F238E27FC236}">
                <a16:creationId xmlns:a16="http://schemas.microsoft.com/office/drawing/2014/main" id="{8CB0DD4F-F43E-EBE6-2627-466FAB81EA56}"/>
              </a:ext>
            </a:extLst>
          </p:cNvPr>
          <p:cNvSpPr txBox="1"/>
          <p:nvPr/>
        </p:nvSpPr>
        <p:spPr>
          <a:xfrm>
            <a:off x="9307600" y="-6051520"/>
            <a:ext cx="3246391" cy="1200329"/>
          </a:xfrm>
          <a:prstGeom prst="rect">
            <a:avLst/>
          </a:prstGeom>
          <a:noFill/>
        </p:spPr>
        <p:txBody>
          <a:bodyPr wrap="square" rtlCol="0">
            <a:spAutoFit/>
          </a:bodyPr>
          <a:lstStyle/>
          <a:p>
            <a:r>
              <a:rPr lang="en-CA" sz="7200" dirty="0">
                <a:solidFill>
                  <a:srgbClr val="73333B"/>
                </a:solidFill>
                <a:effectLst>
                  <a:outerShdw blurRad="38100" dist="38100" dir="2700000" algn="tl">
                    <a:srgbClr val="000000">
                      <a:alpha val="43137"/>
                    </a:srgbClr>
                  </a:outerShdw>
                </a:effectLst>
                <a:latin typeface="Bahnschrift SemiBold" panose="020B0502040204020203" pitchFamily="34" charset="0"/>
              </a:rPr>
              <a:t>3</a:t>
            </a:r>
            <a:r>
              <a:rPr lang="en-CA" sz="2800" dirty="0">
                <a:latin typeface="Comfortaa" pitchFamily="2" charset="0"/>
              </a:rPr>
              <a:t>h </a:t>
            </a:r>
            <a:r>
              <a:rPr lang="en-CA" sz="7200" dirty="0">
                <a:solidFill>
                  <a:srgbClr val="73333B"/>
                </a:solidFill>
                <a:effectLst>
                  <a:outerShdw blurRad="38100" dist="38100" dir="2700000" algn="tl">
                    <a:srgbClr val="000000">
                      <a:alpha val="43137"/>
                    </a:srgbClr>
                  </a:outerShdw>
                </a:effectLst>
                <a:latin typeface="Bahnschrift SemiBold" panose="020B0502040204020203" pitchFamily="34" charset="0"/>
              </a:rPr>
              <a:t>13</a:t>
            </a:r>
            <a:r>
              <a:rPr lang="en-CA" sz="5400" dirty="0">
                <a:latin typeface="Bahnschrift SemiBold" panose="020B0502040204020203" pitchFamily="34" charset="0"/>
              </a:rPr>
              <a:t> </a:t>
            </a:r>
            <a:r>
              <a:rPr lang="en-CA" sz="2800" dirty="0">
                <a:latin typeface="Comfortaa" pitchFamily="2" charset="0"/>
              </a:rPr>
              <a:t>mins</a:t>
            </a:r>
          </a:p>
        </p:txBody>
      </p:sp>
      <p:sp>
        <p:nvSpPr>
          <p:cNvPr id="40" name="TextBox 39">
            <a:extLst>
              <a:ext uri="{FF2B5EF4-FFF2-40B4-BE49-F238E27FC236}">
                <a16:creationId xmlns:a16="http://schemas.microsoft.com/office/drawing/2014/main" id="{411001F9-5A7A-5563-89D5-6816CA70E64C}"/>
              </a:ext>
            </a:extLst>
          </p:cNvPr>
          <p:cNvSpPr txBox="1"/>
          <p:nvPr/>
        </p:nvSpPr>
        <p:spPr>
          <a:xfrm>
            <a:off x="9991321" y="-4959551"/>
            <a:ext cx="2397650" cy="954107"/>
          </a:xfrm>
          <a:prstGeom prst="rect">
            <a:avLst/>
          </a:prstGeom>
          <a:noFill/>
        </p:spPr>
        <p:txBody>
          <a:bodyPr wrap="square" rtlCol="0">
            <a:spAutoFit/>
          </a:bodyPr>
          <a:lstStyle/>
          <a:p>
            <a:r>
              <a:rPr lang="en-CA" sz="2800" dirty="0">
                <a:solidFill>
                  <a:srgbClr val="374649"/>
                </a:solidFill>
                <a:latin typeface="Comfortaa" pitchFamily="2" charset="0"/>
                <a:cs typeface="Poppins" panose="00000500000000000000" pitchFamily="2" charset="0"/>
              </a:rPr>
              <a:t>On Light </a:t>
            </a:r>
          </a:p>
          <a:p>
            <a:r>
              <a:rPr lang="en-CA" sz="2800" dirty="0">
                <a:solidFill>
                  <a:srgbClr val="374649"/>
                </a:solidFill>
                <a:latin typeface="Comfortaa" pitchFamily="2" charset="0"/>
                <a:cs typeface="Poppins" panose="00000500000000000000" pitchFamily="2" charset="0"/>
              </a:rPr>
              <a:t>Activities</a:t>
            </a:r>
          </a:p>
        </p:txBody>
      </p:sp>
      <p:pic>
        <p:nvPicPr>
          <p:cNvPr id="6" name="Picture 5" descr="A picture containing graphical user interface&#10;&#10;Description automatically generated">
            <a:extLst>
              <a:ext uri="{FF2B5EF4-FFF2-40B4-BE49-F238E27FC236}">
                <a16:creationId xmlns:a16="http://schemas.microsoft.com/office/drawing/2014/main" id="{C016B5C5-BB0C-EA2C-0C05-F8FC05014A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2183" y="-4850353"/>
            <a:ext cx="6627081" cy="6627081"/>
          </a:xfrm>
          <a:prstGeom prst="rect">
            <a:avLst/>
          </a:prstGeom>
          <a:effectLst>
            <a:outerShdw blurRad="1181100" dist="1651000" dir="7020000" sx="86000" sy="86000" algn="ctr" rotWithShape="0">
              <a:srgbClr val="000000">
                <a:alpha val="43137"/>
              </a:srgbClr>
            </a:outerShdw>
          </a:effectLst>
        </p:spPr>
      </p:pic>
      <p:sp>
        <p:nvSpPr>
          <p:cNvPr id="58" name="TextBox 57">
            <a:extLst>
              <a:ext uri="{FF2B5EF4-FFF2-40B4-BE49-F238E27FC236}">
                <a16:creationId xmlns:a16="http://schemas.microsoft.com/office/drawing/2014/main" id="{234C5E6A-4F71-9050-444E-3869B10FE771}"/>
              </a:ext>
            </a:extLst>
          </p:cNvPr>
          <p:cNvSpPr txBox="1"/>
          <p:nvPr/>
        </p:nvSpPr>
        <p:spPr>
          <a:xfrm>
            <a:off x="-8178166" y="-2989945"/>
            <a:ext cx="7094368" cy="3108543"/>
          </a:xfrm>
          <a:prstGeom prst="rect">
            <a:avLst/>
          </a:prstGeom>
          <a:noFill/>
        </p:spPr>
        <p:txBody>
          <a:bodyPr wrap="square" rtlCol="0">
            <a:spAutoFit/>
          </a:bodyPr>
          <a:lstStyle/>
          <a:p>
            <a:r>
              <a:rPr lang="en-CA" sz="3600" dirty="0">
                <a:solidFill>
                  <a:srgbClr val="0C2E2C"/>
                </a:solidFill>
              </a:rPr>
              <a:t>30 participants consented to provide their fitness data from 12</a:t>
            </a:r>
            <a:r>
              <a:rPr lang="en-CA" sz="3600" baseline="30000" dirty="0">
                <a:solidFill>
                  <a:srgbClr val="0C2E2C"/>
                </a:solidFill>
              </a:rPr>
              <a:t>th</a:t>
            </a:r>
            <a:r>
              <a:rPr lang="en-CA" sz="3600" dirty="0">
                <a:solidFill>
                  <a:srgbClr val="0C2E2C"/>
                </a:solidFill>
              </a:rPr>
              <a:t> April 2016 to 12</a:t>
            </a:r>
            <a:r>
              <a:rPr lang="en-CA" sz="3600" baseline="30000" dirty="0">
                <a:solidFill>
                  <a:srgbClr val="0C2E2C"/>
                </a:solidFill>
              </a:rPr>
              <a:t>th</a:t>
            </a:r>
            <a:r>
              <a:rPr lang="en-CA" sz="3600" dirty="0">
                <a:solidFill>
                  <a:srgbClr val="0C2E2C"/>
                </a:solidFill>
              </a:rPr>
              <a:t> May 2016 on a survey about their </a:t>
            </a:r>
            <a:r>
              <a:rPr lang="en-CA" sz="4400" b="1" dirty="0">
                <a:solidFill>
                  <a:srgbClr val="0C2E2C"/>
                </a:solidFill>
              </a:rPr>
              <a:t>Sleep, Physical Activity and Heart Rate</a:t>
            </a:r>
            <a:r>
              <a:rPr lang="en-CA" sz="3600" dirty="0">
                <a:solidFill>
                  <a:srgbClr val="0C2E2C"/>
                </a:solidFill>
              </a:rPr>
              <a:t>.</a:t>
            </a:r>
          </a:p>
        </p:txBody>
      </p:sp>
      <p:grpSp>
        <p:nvGrpSpPr>
          <p:cNvPr id="71" name="Group 70">
            <a:extLst>
              <a:ext uri="{FF2B5EF4-FFF2-40B4-BE49-F238E27FC236}">
                <a16:creationId xmlns:a16="http://schemas.microsoft.com/office/drawing/2014/main" id="{4CE0C073-778A-2B04-F6EA-B3E5CA04DEE5}"/>
              </a:ext>
            </a:extLst>
          </p:cNvPr>
          <p:cNvGrpSpPr/>
          <p:nvPr/>
        </p:nvGrpSpPr>
        <p:grpSpPr>
          <a:xfrm>
            <a:off x="2948185" y="-7954172"/>
            <a:ext cx="8226064" cy="1902652"/>
            <a:chOff x="3549088" y="-7954172"/>
            <a:chExt cx="8226064" cy="1902652"/>
          </a:xfrm>
        </p:grpSpPr>
        <p:cxnSp>
          <p:nvCxnSpPr>
            <p:cNvPr id="14" name="Straight Connector 13">
              <a:extLst>
                <a:ext uri="{FF2B5EF4-FFF2-40B4-BE49-F238E27FC236}">
                  <a16:creationId xmlns:a16="http://schemas.microsoft.com/office/drawing/2014/main" id="{E152BFF4-80FD-CE63-659F-68EF92784ED7}"/>
                </a:ext>
              </a:extLst>
            </p:cNvPr>
            <p:cNvCxnSpPr>
              <a:cxnSpLocks/>
            </p:cNvCxnSpPr>
            <p:nvPr/>
          </p:nvCxnSpPr>
          <p:spPr>
            <a:xfrm>
              <a:off x="7563058" y="-7954172"/>
              <a:ext cx="0" cy="1142188"/>
            </a:xfrm>
            <a:prstGeom prst="line">
              <a:avLst/>
            </a:prstGeom>
            <a:ln w="44450">
              <a:solidFill>
                <a:srgbClr val="374649"/>
              </a:solidFill>
            </a:ln>
          </p:spPr>
          <p:style>
            <a:lnRef idx="1">
              <a:schemeClr val="accent1"/>
            </a:lnRef>
            <a:fillRef idx="0">
              <a:schemeClr val="accent1"/>
            </a:fillRef>
            <a:effectRef idx="0">
              <a:schemeClr val="accent1"/>
            </a:effectRef>
            <a:fontRef idx="minor">
              <a:schemeClr val="tx1"/>
            </a:fontRef>
          </p:style>
        </p:cxnSp>
        <p:grpSp>
          <p:nvGrpSpPr>
            <p:cNvPr id="37" name="Group 36">
              <a:extLst>
                <a:ext uri="{FF2B5EF4-FFF2-40B4-BE49-F238E27FC236}">
                  <a16:creationId xmlns:a16="http://schemas.microsoft.com/office/drawing/2014/main" id="{0A39799D-03D7-754F-716A-390383E4FDF1}"/>
                </a:ext>
              </a:extLst>
            </p:cNvPr>
            <p:cNvGrpSpPr/>
            <p:nvPr/>
          </p:nvGrpSpPr>
          <p:grpSpPr>
            <a:xfrm>
              <a:off x="3549088" y="-6811984"/>
              <a:ext cx="8226064" cy="760464"/>
              <a:chOff x="4462670" y="-6279061"/>
              <a:chExt cx="6341165" cy="760464"/>
            </a:xfrm>
          </p:grpSpPr>
          <p:cxnSp>
            <p:nvCxnSpPr>
              <p:cNvPr id="18" name="Straight Connector 17">
                <a:extLst>
                  <a:ext uri="{FF2B5EF4-FFF2-40B4-BE49-F238E27FC236}">
                    <a16:creationId xmlns:a16="http://schemas.microsoft.com/office/drawing/2014/main" id="{E552BE31-926C-12E5-AEFB-83FAF530B6AA}"/>
                  </a:ext>
                </a:extLst>
              </p:cNvPr>
              <p:cNvCxnSpPr>
                <a:cxnSpLocks/>
              </p:cNvCxnSpPr>
              <p:nvPr/>
            </p:nvCxnSpPr>
            <p:spPr>
              <a:xfrm flipH="1">
                <a:off x="4462670" y="-6279061"/>
                <a:ext cx="6341165" cy="0"/>
              </a:xfrm>
              <a:prstGeom prst="line">
                <a:avLst/>
              </a:prstGeom>
              <a:ln w="44450">
                <a:solidFill>
                  <a:srgbClr val="374649"/>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3B6A3E0-872E-BD7A-FE21-421B73F8B013}"/>
                  </a:ext>
                </a:extLst>
              </p:cNvPr>
              <p:cNvCxnSpPr>
                <a:cxnSpLocks/>
              </p:cNvCxnSpPr>
              <p:nvPr/>
            </p:nvCxnSpPr>
            <p:spPr>
              <a:xfrm>
                <a:off x="4475689" y="-6279061"/>
                <a:ext cx="0" cy="760464"/>
              </a:xfrm>
              <a:prstGeom prst="line">
                <a:avLst/>
              </a:prstGeom>
              <a:ln w="44450">
                <a:solidFill>
                  <a:srgbClr val="374649"/>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5EE8C35-256C-E87E-D9D7-0D727BC325DC}"/>
                  </a:ext>
                </a:extLst>
              </p:cNvPr>
              <p:cNvCxnSpPr>
                <a:cxnSpLocks/>
              </p:cNvCxnSpPr>
              <p:nvPr/>
            </p:nvCxnSpPr>
            <p:spPr>
              <a:xfrm>
                <a:off x="7556889" y="-6279061"/>
                <a:ext cx="0" cy="760464"/>
              </a:xfrm>
              <a:prstGeom prst="line">
                <a:avLst/>
              </a:prstGeom>
              <a:ln w="44450">
                <a:solidFill>
                  <a:srgbClr val="374649"/>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209FD79-A9BF-2948-0DCA-5495449FC346}"/>
                  </a:ext>
                </a:extLst>
              </p:cNvPr>
              <p:cNvCxnSpPr>
                <a:cxnSpLocks/>
              </p:cNvCxnSpPr>
              <p:nvPr/>
            </p:nvCxnSpPr>
            <p:spPr>
              <a:xfrm>
                <a:off x="10792095" y="-6279061"/>
                <a:ext cx="0" cy="760464"/>
              </a:xfrm>
              <a:prstGeom prst="line">
                <a:avLst/>
              </a:prstGeom>
              <a:ln w="44450">
                <a:solidFill>
                  <a:srgbClr val="374649"/>
                </a:solidFill>
              </a:ln>
            </p:spPr>
            <p:style>
              <a:lnRef idx="1">
                <a:schemeClr val="accent1"/>
              </a:lnRef>
              <a:fillRef idx="0">
                <a:schemeClr val="accent1"/>
              </a:fillRef>
              <a:effectRef idx="0">
                <a:schemeClr val="accent1"/>
              </a:effectRef>
              <a:fontRef idx="minor">
                <a:schemeClr val="tx1"/>
              </a:fontRef>
            </p:style>
          </p:cxnSp>
        </p:grpSp>
      </p:grpSp>
      <p:sp>
        <p:nvSpPr>
          <p:cNvPr id="63" name="TextBox 62">
            <a:extLst>
              <a:ext uri="{FF2B5EF4-FFF2-40B4-BE49-F238E27FC236}">
                <a16:creationId xmlns:a16="http://schemas.microsoft.com/office/drawing/2014/main" id="{628E71A6-074E-07BE-C560-D22EFA7133C1}"/>
              </a:ext>
            </a:extLst>
          </p:cNvPr>
          <p:cNvSpPr txBox="1"/>
          <p:nvPr/>
        </p:nvSpPr>
        <p:spPr>
          <a:xfrm>
            <a:off x="4554127" y="-2815752"/>
            <a:ext cx="6274538" cy="954107"/>
          </a:xfrm>
          <a:prstGeom prst="rect">
            <a:avLst/>
          </a:prstGeom>
          <a:noFill/>
        </p:spPr>
        <p:txBody>
          <a:bodyPr wrap="square" rtlCol="0">
            <a:spAutoFit/>
          </a:bodyPr>
          <a:lstStyle/>
          <a:p>
            <a:pPr algn="ctr"/>
            <a:r>
              <a:rPr lang="en-CA" sz="2800" dirty="0">
                <a:solidFill>
                  <a:srgbClr val="374649"/>
                </a:solidFill>
                <a:latin typeface="Comfortaa" pitchFamily="2" charset="0"/>
                <a:cs typeface="Poppins" panose="00000500000000000000" pitchFamily="2" charset="0"/>
              </a:rPr>
              <a:t>So when are users more active during a day?</a:t>
            </a:r>
            <a:endParaRPr lang="en-CA" sz="4400" dirty="0">
              <a:solidFill>
                <a:srgbClr val="374649"/>
              </a:solidFill>
              <a:latin typeface="Comfortaa" pitchFamily="2" charset="0"/>
              <a:cs typeface="Poppins" panose="00000500000000000000" pitchFamily="2" charset="0"/>
            </a:endParaRPr>
          </a:p>
        </p:txBody>
      </p:sp>
      <p:sp>
        <p:nvSpPr>
          <p:cNvPr id="67" name="Rectangle: Rounded Corners 66">
            <a:extLst>
              <a:ext uri="{FF2B5EF4-FFF2-40B4-BE49-F238E27FC236}">
                <a16:creationId xmlns:a16="http://schemas.microsoft.com/office/drawing/2014/main" id="{F78FBE14-88E6-55A4-CAE2-24535B674E25}"/>
              </a:ext>
            </a:extLst>
          </p:cNvPr>
          <p:cNvSpPr/>
          <p:nvPr/>
        </p:nvSpPr>
        <p:spPr>
          <a:xfrm>
            <a:off x="-8178166" y="2917159"/>
            <a:ext cx="8871296" cy="12833912"/>
          </a:xfrm>
          <a:custGeom>
            <a:avLst/>
            <a:gdLst>
              <a:gd name="connsiteX0" fmla="*/ 0 w 8871296"/>
              <a:gd name="connsiteY0" fmla="*/ 963157 h 12833912"/>
              <a:gd name="connsiteX1" fmla="*/ 963157 w 8871296"/>
              <a:gd name="connsiteY1" fmla="*/ 0 h 12833912"/>
              <a:gd name="connsiteX2" fmla="*/ 7908139 w 8871296"/>
              <a:gd name="connsiteY2" fmla="*/ 0 h 12833912"/>
              <a:gd name="connsiteX3" fmla="*/ 8871296 w 8871296"/>
              <a:gd name="connsiteY3" fmla="*/ 963157 h 12833912"/>
              <a:gd name="connsiteX4" fmla="*/ 8871296 w 8871296"/>
              <a:gd name="connsiteY4" fmla="*/ 11870755 h 12833912"/>
              <a:gd name="connsiteX5" fmla="*/ 7908139 w 8871296"/>
              <a:gd name="connsiteY5" fmla="*/ 12833912 h 12833912"/>
              <a:gd name="connsiteX6" fmla="*/ 963157 w 8871296"/>
              <a:gd name="connsiteY6" fmla="*/ 12833912 h 12833912"/>
              <a:gd name="connsiteX7" fmla="*/ 0 w 8871296"/>
              <a:gd name="connsiteY7" fmla="*/ 11870755 h 12833912"/>
              <a:gd name="connsiteX8" fmla="*/ 0 w 8871296"/>
              <a:gd name="connsiteY8" fmla="*/ 963157 h 12833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71296" h="12833912" fill="none" extrusionOk="0">
                <a:moveTo>
                  <a:pt x="0" y="963157"/>
                </a:moveTo>
                <a:cubicBezTo>
                  <a:pt x="-21780" y="427697"/>
                  <a:pt x="510062" y="64478"/>
                  <a:pt x="963157" y="0"/>
                </a:cubicBezTo>
                <a:cubicBezTo>
                  <a:pt x="3140088" y="130954"/>
                  <a:pt x="5142890" y="43574"/>
                  <a:pt x="7908139" y="0"/>
                </a:cubicBezTo>
                <a:cubicBezTo>
                  <a:pt x="8453037" y="19965"/>
                  <a:pt x="8876004" y="436987"/>
                  <a:pt x="8871296" y="963157"/>
                </a:cubicBezTo>
                <a:cubicBezTo>
                  <a:pt x="8720857" y="3213465"/>
                  <a:pt x="8957175" y="6493708"/>
                  <a:pt x="8871296" y="11870755"/>
                </a:cubicBezTo>
                <a:cubicBezTo>
                  <a:pt x="8790237" y="12416003"/>
                  <a:pt x="8432190" y="12828471"/>
                  <a:pt x="7908139" y="12833912"/>
                </a:cubicBezTo>
                <a:cubicBezTo>
                  <a:pt x="5279216" y="12989109"/>
                  <a:pt x="2545314" y="12996932"/>
                  <a:pt x="963157" y="12833912"/>
                </a:cubicBezTo>
                <a:cubicBezTo>
                  <a:pt x="433049" y="12809175"/>
                  <a:pt x="-43582" y="12428140"/>
                  <a:pt x="0" y="11870755"/>
                </a:cubicBezTo>
                <a:cubicBezTo>
                  <a:pt x="64656" y="7946001"/>
                  <a:pt x="-17807" y="2881214"/>
                  <a:pt x="0" y="963157"/>
                </a:cubicBezTo>
                <a:close/>
              </a:path>
              <a:path w="8871296" h="12833912" stroke="0" extrusionOk="0">
                <a:moveTo>
                  <a:pt x="0" y="963157"/>
                </a:moveTo>
                <a:cubicBezTo>
                  <a:pt x="-22869" y="417114"/>
                  <a:pt x="337395" y="35214"/>
                  <a:pt x="963157" y="0"/>
                </a:cubicBezTo>
                <a:cubicBezTo>
                  <a:pt x="4435108" y="132882"/>
                  <a:pt x="5050333" y="-84951"/>
                  <a:pt x="7908139" y="0"/>
                </a:cubicBezTo>
                <a:cubicBezTo>
                  <a:pt x="8417700" y="21851"/>
                  <a:pt x="8854595" y="523532"/>
                  <a:pt x="8871296" y="963157"/>
                </a:cubicBezTo>
                <a:cubicBezTo>
                  <a:pt x="8891483" y="2296692"/>
                  <a:pt x="9023776" y="6798939"/>
                  <a:pt x="8871296" y="11870755"/>
                </a:cubicBezTo>
                <a:cubicBezTo>
                  <a:pt x="8959013" y="12413098"/>
                  <a:pt x="8474062" y="12763969"/>
                  <a:pt x="7908139" y="12833912"/>
                </a:cubicBezTo>
                <a:cubicBezTo>
                  <a:pt x="4924153" y="12921551"/>
                  <a:pt x="3894167" y="12761233"/>
                  <a:pt x="963157" y="12833912"/>
                </a:cubicBezTo>
                <a:cubicBezTo>
                  <a:pt x="427307" y="12796595"/>
                  <a:pt x="-50431" y="12472776"/>
                  <a:pt x="0" y="11870755"/>
                </a:cubicBezTo>
                <a:cubicBezTo>
                  <a:pt x="-38581" y="7713340"/>
                  <a:pt x="63341" y="4133731"/>
                  <a:pt x="0" y="963157"/>
                </a:cubicBezTo>
                <a:close/>
              </a:path>
            </a:pathLst>
          </a:custGeom>
          <a:solidFill>
            <a:srgbClr val="99E3DD"/>
          </a:solidFill>
          <a:ln w="38100" cmpd="sng">
            <a:solidFill>
              <a:srgbClr val="374649">
                <a:alpha val="71000"/>
              </a:srgbClr>
            </a:solidFill>
            <a:prstDash val="dashDot"/>
            <a:extLst>
              <a:ext uri="{C807C97D-BFC1-408E-A445-0C87EB9F89A2}">
                <ask:lineSketchStyleProps xmlns:ask="http://schemas.microsoft.com/office/drawing/2018/sketchyshapes" sd="1219033472">
                  <a:prstGeom prst="roundRect">
                    <a:avLst>
                      <a:gd name="adj" fmla="val 10857"/>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4" name="TextBox 63">
            <a:extLst>
              <a:ext uri="{FF2B5EF4-FFF2-40B4-BE49-F238E27FC236}">
                <a16:creationId xmlns:a16="http://schemas.microsoft.com/office/drawing/2014/main" id="{FBFA6EBD-8C92-FB07-7F11-65F44F5E149B}"/>
              </a:ext>
            </a:extLst>
          </p:cNvPr>
          <p:cNvSpPr txBox="1"/>
          <p:nvPr/>
        </p:nvSpPr>
        <p:spPr>
          <a:xfrm>
            <a:off x="-6401238" y="2494873"/>
            <a:ext cx="5317440" cy="830997"/>
          </a:xfrm>
          <a:prstGeom prst="rect">
            <a:avLst/>
          </a:prstGeom>
          <a:solidFill>
            <a:srgbClr val="99E3DD"/>
          </a:solidFill>
        </p:spPr>
        <p:txBody>
          <a:bodyPr wrap="square" rtlCol="0">
            <a:spAutoFit/>
          </a:bodyPr>
          <a:lstStyle/>
          <a:p>
            <a:pPr algn="ctr"/>
            <a:r>
              <a:rPr lang="en-CA" sz="4800" b="1" dirty="0">
                <a:solidFill>
                  <a:srgbClr val="374649"/>
                </a:solidFill>
                <a:latin typeface="Comfortaa" pitchFamily="2" charset="0"/>
                <a:cs typeface="Poppins" panose="00000500000000000000" pitchFamily="2" charset="0"/>
              </a:rPr>
              <a:t>Sleep Patterns</a:t>
            </a:r>
            <a:endParaRPr lang="en-CA" sz="6632" b="1" dirty="0">
              <a:solidFill>
                <a:srgbClr val="374649"/>
              </a:solidFill>
              <a:latin typeface="Comfortaa" pitchFamily="2" charset="0"/>
              <a:cs typeface="Poppins" panose="00000500000000000000" pitchFamily="2" charset="0"/>
            </a:endParaRPr>
          </a:p>
        </p:txBody>
      </p:sp>
      <p:sp>
        <p:nvSpPr>
          <p:cNvPr id="68" name="TextBox 67">
            <a:extLst>
              <a:ext uri="{FF2B5EF4-FFF2-40B4-BE49-F238E27FC236}">
                <a16:creationId xmlns:a16="http://schemas.microsoft.com/office/drawing/2014/main" id="{A6DCE4D0-79BA-ADCB-6FA6-A5C04163DD8A}"/>
              </a:ext>
            </a:extLst>
          </p:cNvPr>
          <p:cNvSpPr txBox="1"/>
          <p:nvPr/>
        </p:nvSpPr>
        <p:spPr>
          <a:xfrm>
            <a:off x="6431468" y="-4939538"/>
            <a:ext cx="2829064" cy="954107"/>
          </a:xfrm>
          <a:prstGeom prst="rect">
            <a:avLst/>
          </a:prstGeom>
          <a:noFill/>
        </p:spPr>
        <p:txBody>
          <a:bodyPr wrap="square" rtlCol="0">
            <a:spAutoFit/>
          </a:bodyPr>
          <a:lstStyle/>
          <a:p>
            <a:r>
              <a:rPr lang="en-CA" sz="2800" dirty="0">
                <a:solidFill>
                  <a:srgbClr val="374649"/>
                </a:solidFill>
                <a:latin typeface="Comfortaa" pitchFamily="2" charset="0"/>
                <a:cs typeface="Poppins" panose="00000500000000000000" pitchFamily="2" charset="0"/>
              </a:rPr>
              <a:t>On Moderate</a:t>
            </a:r>
          </a:p>
          <a:p>
            <a:r>
              <a:rPr lang="en-CA" sz="2800" dirty="0">
                <a:solidFill>
                  <a:srgbClr val="374649"/>
                </a:solidFill>
                <a:latin typeface="Comfortaa" pitchFamily="2" charset="0"/>
                <a:cs typeface="Poppins" panose="00000500000000000000" pitchFamily="2" charset="0"/>
              </a:rPr>
              <a:t>Activities </a:t>
            </a:r>
          </a:p>
        </p:txBody>
      </p:sp>
      <p:grpSp>
        <p:nvGrpSpPr>
          <p:cNvPr id="19" name="Group 18">
            <a:extLst>
              <a:ext uri="{FF2B5EF4-FFF2-40B4-BE49-F238E27FC236}">
                <a16:creationId xmlns:a16="http://schemas.microsoft.com/office/drawing/2014/main" id="{13F72D5A-8F7D-9630-5B2B-EF634A6F88DB}"/>
              </a:ext>
            </a:extLst>
          </p:cNvPr>
          <p:cNvGrpSpPr/>
          <p:nvPr/>
        </p:nvGrpSpPr>
        <p:grpSpPr>
          <a:xfrm>
            <a:off x="1309825" y="4225035"/>
            <a:ext cx="4513794" cy="3095847"/>
            <a:chOff x="1126301" y="3252473"/>
            <a:chExt cx="4513794" cy="3095847"/>
          </a:xfrm>
        </p:grpSpPr>
        <p:sp>
          <p:nvSpPr>
            <p:cNvPr id="70" name="TextBox 69">
              <a:extLst>
                <a:ext uri="{FF2B5EF4-FFF2-40B4-BE49-F238E27FC236}">
                  <a16:creationId xmlns:a16="http://schemas.microsoft.com/office/drawing/2014/main" id="{EF1B6281-DF08-9A30-18D9-A6E72111C833}"/>
                </a:ext>
              </a:extLst>
            </p:cNvPr>
            <p:cNvSpPr txBox="1"/>
            <p:nvPr/>
          </p:nvSpPr>
          <p:spPr>
            <a:xfrm>
              <a:off x="1126301" y="4132329"/>
              <a:ext cx="2759899" cy="2215991"/>
            </a:xfrm>
            <a:prstGeom prst="rect">
              <a:avLst/>
            </a:prstGeom>
            <a:noFill/>
          </p:spPr>
          <p:txBody>
            <a:bodyPr wrap="square" rtlCol="0">
              <a:spAutoFit/>
            </a:bodyPr>
            <a:lstStyle/>
            <a:p>
              <a:r>
                <a:rPr lang="en-CA" sz="13800" dirty="0">
                  <a:solidFill>
                    <a:srgbClr val="73333B"/>
                  </a:solidFill>
                  <a:latin typeface="Bahnschrift SemiBold" panose="020B0502040204020203" pitchFamily="34" charset="0"/>
                </a:rPr>
                <a:t>8K </a:t>
              </a:r>
            </a:p>
          </p:txBody>
        </p:sp>
        <p:sp>
          <p:nvSpPr>
            <p:cNvPr id="11" name="TextBox 10">
              <a:extLst>
                <a:ext uri="{FF2B5EF4-FFF2-40B4-BE49-F238E27FC236}">
                  <a16:creationId xmlns:a16="http://schemas.microsoft.com/office/drawing/2014/main" id="{08769B65-EB8C-BFCD-40C6-3A5210AABEC3}"/>
                </a:ext>
              </a:extLst>
            </p:cNvPr>
            <p:cNvSpPr txBox="1"/>
            <p:nvPr/>
          </p:nvSpPr>
          <p:spPr>
            <a:xfrm>
              <a:off x="1178156" y="3252473"/>
              <a:ext cx="2759899" cy="1200329"/>
            </a:xfrm>
            <a:prstGeom prst="rect">
              <a:avLst/>
            </a:prstGeom>
            <a:noFill/>
          </p:spPr>
          <p:txBody>
            <a:bodyPr wrap="square" rtlCol="0">
              <a:spAutoFit/>
            </a:bodyPr>
            <a:lstStyle/>
            <a:p>
              <a:r>
                <a:rPr lang="en-CA" sz="3600" dirty="0">
                  <a:latin typeface="Comfortaa" pitchFamily="2" charset="0"/>
                </a:rPr>
                <a:t>With daily average of </a:t>
              </a:r>
            </a:p>
          </p:txBody>
        </p:sp>
        <p:sp>
          <p:nvSpPr>
            <p:cNvPr id="17" name="TextBox 16">
              <a:extLst>
                <a:ext uri="{FF2B5EF4-FFF2-40B4-BE49-F238E27FC236}">
                  <a16:creationId xmlns:a16="http://schemas.microsoft.com/office/drawing/2014/main" id="{3F530F31-1BA3-128B-95D1-66F9B5D97157}"/>
                </a:ext>
              </a:extLst>
            </p:cNvPr>
            <p:cNvSpPr txBox="1"/>
            <p:nvPr/>
          </p:nvSpPr>
          <p:spPr>
            <a:xfrm>
              <a:off x="3482741" y="5243854"/>
              <a:ext cx="2136749" cy="830997"/>
            </a:xfrm>
            <a:prstGeom prst="rect">
              <a:avLst/>
            </a:prstGeom>
            <a:noFill/>
          </p:spPr>
          <p:txBody>
            <a:bodyPr wrap="square" rtlCol="0">
              <a:spAutoFit/>
            </a:bodyPr>
            <a:lstStyle/>
            <a:p>
              <a:r>
                <a:rPr lang="en-CA" sz="4800" dirty="0">
                  <a:latin typeface="Comfortaa" pitchFamily="2" charset="0"/>
                </a:rPr>
                <a:t>Steps</a:t>
              </a:r>
            </a:p>
          </p:txBody>
        </p:sp>
        <p:sp>
          <p:nvSpPr>
            <p:cNvPr id="3" name="TextBox 2">
              <a:extLst>
                <a:ext uri="{FF2B5EF4-FFF2-40B4-BE49-F238E27FC236}">
                  <a16:creationId xmlns:a16="http://schemas.microsoft.com/office/drawing/2014/main" id="{2642ACBC-58D0-43E1-7901-A80E63580BAB}"/>
                </a:ext>
              </a:extLst>
            </p:cNvPr>
            <p:cNvSpPr txBox="1"/>
            <p:nvPr/>
          </p:nvSpPr>
          <p:spPr>
            <a:xfrm>
              <a:off x="3503346" y="5243853"/>
              <a:ext cx="2136749" cy="830997"/>
            </a:xfrm>
            <a:prstGeom prst="rect">
              <a:avLst/>
            </a:prstGeom>
            <a:noFill/>
          </p:spPr>
          <p:txBody>
            <a:bodyPr wrap="square" rtlCol="0">
              <a:spAutoFit/>
            </a:bodyPr>
            <a:lstStyle/>
            <a:p>
              <a:r>
                <a:rPr lang="en-CA" sz="4800" dirty="0">
                  <a:latin typeface="Comfortaa" pitchFamily="2" charset="0"/>
                </a:rPr>
                <a:t>Steps</a:t>
              </a:r>
            </a:p>
          </p:txBody>
        </p:sp>
      </p:grpSp>
      <p:pic>
        <p:nvPicPr>
          <p:cNvPr id="5" name="Picture 4">
            <a:extLst>
              <a:ext uri="{FF2B5EF4-FFF2-40B4-BE49-F238E27FC236}">
                <a16:creationId xmlns:a16="http://schemas.microsoft.com/office/drawing/2014/main" id="{53F94BB4-F2C2-7EAF-6727-813B5E4E81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7868019">
            <a:off x="1559817" y="7193665"/>
            <a:ext cx="711699" cy="711699"/>
          </a:xfrm>
          <a:prstGeom prst="rect">
            <a:avLst/>
          </a:prstGeom>
        </p:spPr>
      </p:pic>
      <p:pic>
        <p:nvPicPr>
          <p:cNvPr id="7" name="Picture 6">
            <a:extLst>
              <a:ext uri="{FF2B5EF4-FFF2-40B4-BE49-F238E27FC236}">
                <a16:creationId xmlns:a16="http://schemas.microsoft.com/office/drawing/2014/main" id="{6FC9AC59-4EE8-AB81-0DEA-145296F8EB8A}"/>
              </a:ext>
            </a:extLst>
          </p:cNvPr>
          <p:cNvPicPr>
            <a:picLocks noChangeAspect="1"/>
          </p:cNvPicPr>
          <p:nvPr/>
        </p:nvPicPr>
        <p:blipFill>
          <a:blip r:embed="rId4">
            <a:alphaModFix amt="66000"/>
            <a:extLst>
              <a:ext uri="{28A0092B-C50C-407E-A947-70E740481C1C}">
                <a14:useLocalDpi xmlns:a14="http://schemas.microsoft.com/office/drawing/2010/main" val="0"/>
              </a:ext>
            </a:extLst>
          </a:blip>
          <a:stretch>
            <a:fillRect/>
          </a:stretch>
        </p:blipFill>
        <p:spPr>
          <a:xfrm rot="6740990">
            <a:off x="2229065" y="7445632"/>
            <a:ext cx="711699" cy="711699"/>
          </a:xfrm>
          <a:prstGeom prst="rect">
            <a:avLst/>
          </a:prstGeom>
        </p:spPr>
      </p:pic>
      <p:pic>
        <p:nvPicPr>
          <p:cNvPr id="16" name="Picture 15">
            <a:extLst>
              <a:ext uri="{FF2B5EF4-FFF2-40B4-BE49-F238E27FC236}">
                <a16:creationId xmlns:a16="http://schemas.microsoft.com/office/drawing/2014/main" id="{2816DE5B-1CC9-12FD-00FF-F5F2ABC51438}"/>
              </a:ext>
            </a:extLst>
          </p:cNvPr>
          <p:cNvPicPr>
            <a:picLocks noChangeAspect="1"/>
          </p:cNvPicPr>
          <p:nvPr/>
        </p:nvPicPr>
        <p:blipFill>
          <a:blip r:embed="rId4">
            <a:alphaModFix amt="48000"/>
            <a:extLst>
              <a:ext uri="{28A0092B-C50C-407E-A947-70E740481C1C}">
                <a14:useLocalDpi xmlns:a14="http://schemas.microsoft.com/office/drawing/2010/main" val="0"/>
              </a:ext>
            </a:extLst>
          </a:blip>
          <a:stretch>
            <a:fillRect/>
          </a:stretch>
        </p:blipFill>
        <p:spPr>
          <a:xfrm rot="4128633">
            <a:off x="2987168" y="7400511"/>
            <a:ext cx="711699" cy="711699"/>
          </a:xfrm>
          <a:prstGeom prst="rect">
            <a:avLst/>
          </a:prstGeom>
        </p:spPr>
      </p:pic>
      <p:pic>
        <p:nvPicPr>
          <p:cNvPr id="20" name="Picture 19">
            <a:extLst>
              <a:ext uri="{FF2B5EF4-FFF2-40B4-BE49-F238E27FC236}">
                <a16:creationId xmlns:a16="http://schemas.microsoft.com/office/drawing/2014/main" id="{63D0BAD3-8E84-DF97-B67A-C06A5F5F774F}"/>
              </a:ext>
            </a:extLst>
          </p:cNvPr>
          <p:cNvPicPr>
            <a:picLocks noChangeAspect="1"/>
          </p:cNvPicPr>
          <p:nvPr/>
        </p:nvPicPr>
        <p:blipFill>
          <a:blip r:embed="rId4">
            <a:alphaModFix amt="13000"/>
            <a:extLst>
              <a:ext uri="{28A0092B-C50C-407E-A947-70E740481C1C}">
                <a14:useLocalDpi xmlns:a14="http://schemas.microsoft.com/office/drawing/2010/main" val="0"/>
              </a:ext>
            </a:extLst>
          </a:blip>
          <a:stretch>
            <a:fillRect/>
          </a:stretch>
        </p:blipFill>
        <p:spPr>
          <a:xfrm rot="5702060">
            <a:off x="3765730" y="7294657"/>
            <a:ext cx="711699" cy="711699"/>
          </a:xfrm>
          <a:prstGeom prst="rect">
            <a:avLst/>
          </a:prstGeom>
        </p:spPr>
      </p:pic>
      <p:sp>
        <p:nvSpPr>
          <p:cNvPr id="22" name="TextBox 21">
            <a:extLst>
              <a:ext uri="{FF2B5EF4-FFF2-40B4-BE49-F238E27FC236}">
                <a16:creationId xmlns:a16="http://schemas.microsoft.com/office/drawing/2014/main" id="{C73DF128-E0EF-7687-490F-A93E3719BDB6}"/>
              </a:ext>
            </a:extLst>
          </p:cNvPr>
          <p:cNvSpPr txBox="1"/>
          <p:nvPr/>
        </p:nvSpPr>
        <p:spPr>
          <a:xfrm>
            <a:off x="-7382605" y="3393293"/>
            <a:ext cx="7382599" cy="2308324"/>
          </a:xfrm>
          <a:prstGeom prst="rect">
            <a:avLst/>
          </a:prstGeom>
          <a:noFill/>
        </p:spPr>
        <p:txBody>
          <a:bodyPr wrap="square" rtlCol="0">
            <a:spAutoFit/>
          </a:bodyPr>
          <a:lstStyle/>
          <a:p>
            <a:r>
              <a:rPr lang="en-CA" sz="3600" dirty="0">
                <a:solidFill>
                  <a:srgbClr val="374649"/>
                </a:solidFill>
              </a:rPr>
              <a:t>Nearly </a:t>
            </a:r>
            <a:r>
              <a:rPr lang="en-CA" sz="3600" b="1" dirty="0">
                <a:solidFill>
                  <a:srgbClr val="374649"/>
                </a:solidFill>
              </a:rPr>
              <a:t>half of the users did not track their sleep</a:t>
            </a:r>
            <a:r>
              <a:rPr lang="en-CA" sz="3600" dirty="0">
                <a:solidFill>
                  <a:srgbClr val="374649"/>
                </a:solidFill>
              </a:rPr>
              <a:t>, meaning they did not prefer to wear the tracker or the device did not support sleep tracking. </a:t>
            </a:r>
          </a:p>
        </p:txBody>
      </p:sp>
      <p:sp>
        <p:nvSpPr>
          <p:cNvPr id="24" name="Rectangle: Rounded Corners 23">
            <a:extLst>
              <a:ext uri="{FF2B5EF4-FFF2-40B4-BE49-F238E27FC236}">
                <a16:creationId xmlns:a16="http://schemas.microsoft.com/office/drawing/2014/main" id="{03C9739E-985A-3F0E-98BB-8674847DCD31}"/>
              </a:ext>
            </a:extLst>
          </p:cNvPr>
          <p:cNvSpPr/>
          <p:nvPr/>
        </p:nvSpPr>
        <p:spPr>
          <a:xfrm>
            <a:off x="5895746" y="4228834"/>
            <a:ext cx="6084917" cy="3573521"/>
          </a:xfrm>
          <a:prstGeom prst="roundRect">
            <a:avLst>
              <a:gd name="adj" fmla="val 8438"/>
            </a:avLst>
          </a:prstGeom>
          <a:noFill/>
          <a:ln w="25400">
            <a:solidFill>
              <a:srgbClr val="018A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TextBox 24">
            <a:extLst>
              <a:ext uri="{FF2B5EF4-FFF2-40B4-BE49-F238E27FC236}">
                <a16:creationId xmlns:a16="http://schemas.microsoft.com/office/drawing/2014/main" id="{0E41A337-53AF-388E-BF0B-2E0FA1305318}"/>
              </a:ext>
            </a:extLst>
          </p:cNvPr>
          <p:cNvSpPr txBox="1"/>
          <p:nvPr/>
        </p:nvSpPr>
        <p:spPr>
          <a:xfrm>
            <a:off x="6281450" y="4292582"/>
            <a:ext cx="5602778" cy="3539430"/>
          </a:xfrm>
          <a:prstGeom prst="rect">
            <a:avLst/>
          </a:prstGeom>
          <a:noFill/>
        </p:spPr>
        <p:txBody>
          <a:bodyPr wrap="square" rtlCol="0">
            <a:spAutoFit/>
          </a:bodyPr>
          <a:lstStyle/>
          <a:p>
            <a:r>
              <a:rPr lang="en-US" sz="2800" dirty="0">
                <a:solidFill>
                  <a:srgbClr val="374649"/>
                </a:solidFill>
              </a:rPr>
              <a:t>High activity levels are noticed between </a:t>
            </a:r>
            <a:r>
              <a:rPr lang="en-US" sz="2800" b="1" dirty="0">
                <a:solidFill>
                  <a:srgbClr val="374649"/>
                </a:solidFill>
              </a:rPr>
              <a:t>4 PM to 8 PM</a:t>
            </a:r>
            <a:r>
              <a:rPr lang="en-US" sz="2800" dirty="0">
                <a:solidFill>
                  <a:srgbClr val="374649"/>
                </a:solidFill>
              </a:rPr>
              <a:t>. This could be the most preferable time to workout for users considering when they are done with work. Though different timings were notices for different users where they performed high intensity activities.</a:t>
            </a:r>
            <a:endParaRPr lang="en-CA" sz="2800" dirty="0">
              <a:solidFill>
                <a:srgbClr val="374649"/>
              </a:solidFill>
            </a:endParaRPr>
          </a:p>
        </p:txBody>
      </p:sp>
      <p:sp>
        <p:nvSpPr>
          <p:cNvPr id="39" name="Rectangle: Diagonal Corners Rounded 38">
            <a:extLst>
              <a:ext uri="{FF2B5EF4-FFF2-40B4-BE49-F238E27FC236}">
                <a16:creationId xmlns:a16="http://schemas.microsoft.com/office/drawing/2014/main" id="{D3B56A0B-5054-7BCF-DDBD-56FC7BF57254}"/>
              </a:ext>
            </a:extLst>
          </p:cNvPr>
          <p:cNvSpPr/>
          <p:nvPr/>
        </p:nvSpPr>
        <p:spPr>
          <a:xfrm rot="10800000" flipH="1">
            <a:off x="1413564" y="8464061"/>
            <a:ext cx="10601985" cy="7287008"/>
          </a:xfrm>
          <a:prstGeom prst="round2DiagRect">
            <a:avLst>
              <a:gd name="adj1" fmla="val 16667"/>
              <a:gd name="adj2" fmla="val 0"/>
            </a:avLst>
          </a:prstGeom>
          <a:noFill/>
          <a:ln w="31750">
            <a:solidFill>
              <a:srgbClr val="374649"/>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TextBox 20">
            <a:extLst>
              <a:ext uri="{FF2B5EF4-FFF2-40B4-BE49-F238E27FC236}">
                <a16:creationId xmlns:a16="http://schemas.microsoft.com/office/drawing/2014/main" id="{F7B3FCBB-D993-E50D-A796-1F7BFC201749}"/>
              </a:ext>
            </a:extLst>
          </p:cNvPr>
          <p:cNvSpPr txBox="1"/>
          <p:nvPr/>
        </p:nvSpPr>
        <p:spPr>
          <a:xfrm>
            <a:off x="4755244" y="8652774"/>
            <a:ext cx="5190808" cy="581614"/>
          </a:xfrm>
          <a:prstGeom prst="rect">
            <a:avLst/>
          </a:prstGeom>
          <a:noFill/>
        </p:spPr>
        <p:txBody>
          <a:bodyPr wrap="square" rtlCol="0">
            <a:spAutoFit/>
          </a:bodyPr>
          <a:lstStyle/>
          <a:p>
            <a:r>
              <a:rPr lang="en-CA" sz="3200" dirty="0">
                <a:latin typeface="Comfortaa" pitchFamily="2" charset="0"/>
              </a:rPr>
              <a:t>Recommendations</a:t>
            </a:r>
            <a:endParaRPr lang="en-CA" sz="4800" dirty="0">
              <a:latin typeface="Comfortaa" pitchFamily="2" charset="0"/>
            </a:endParaRPr>
          </a:p>
        </p:txBody>
      </p:sp>
      <p:sp>
        <p:nvSpPr>
          <p:cNvPr id="23" name="TextBox 22">
            <a:extLst>
              <a:ext uri="{FF2B5EF4-FFF2-40B4-BE49-F238E27FC236}">
                <a16:creationId xmlns:a16="http://schemas.microsoft.com/office/drawing/2014/main" id="{D2470580-2D9F-1D61-23DD-6E31616C82F8}"/>
              </a:ext>
            </a:extLst>
          </p:cNvPr>
          <p:cNvSpPr txBox="1"/>
          <p:nvPr/>
        </p:nvSpPr>
        <p:spPr>
          <a:xfrm>
            <a:off x="1734864" y="9395387"/>
            <a:ext cx="9906000" cy="5693866"/>
          </a:xfrm>
          <a:prstGeom prst="rect">
            <a:avLst/>
          </a:prstGeom>
          <a:noFill/>
        </p:spPr>
        <p:txBody>
          <a:bodyPr wrap="square" rtlCol="0">
            <a:spAutoFit/>
          </a:bodyPr>
          <a:lstStyle/>
          <a:p>
            <a:r>
              <a:rPr lang="en-CA" sz="2800" dirty="0"/>
              <a:t>Belleat has several products including </a:t>
            </a:r>
            <a:r>
              <a:rPr lang="en-CA" sz="2800" b="1" dirty="0"/>
              <a:t>Bellabeat App</a:t>
            </a:r>
            <a:r>
              <a:rPr lang="en-CA" sz="2800" dirty="0"/>
              <a:t>, </a:t>
            </a:r>
            <a:r>
              <a:rPr lang="en-CA" sz="2800" b="1" dirty="0"/>
              <a:t>Time</a:t>
            </a:r>
            <a:r>
              <a:rPr lang="en-CA" sz="2800" dirty="0"/>
              <a:t>, and </a:t>
            </a:r>
            <a:r>
              <a:rPr lang="en-CA" sz="2800" b="1" dirty="0"/>
              <a:t>Leaf</a:t>
            </a:r>
            <a:r>
              <a:rPr lang="en-CA" sz="2800" dirty="0"/>
              <a:t> which can be worn as a Bracelet, necklace or a clip.</a:t>
            </a:r>
          </a:p>
          <a:p>
            <a:endParaRPr lang="en-CA" sz="2800" dirty="0"/>
          </a:p>
          <a:p>
            <a:pPr marL="342900" indent="-342900">
              <a:buFontTx/>
              <a:buChar char="-"/>
            </a:pPr>
            <a:r>
              <a:rPr lang="en-CA" sz="2800" dirty="0"/>
              <a:t>Users can be prompted to enter </a:t>
            </a:r>
            <a:r>
              <a:rPr lang="en-CA" sz="2800" b="1" dirty="0"/>
              <a:t>data about their regular activity time </a:t>
            </a:r>
            <a:r>
              <a:rPr lang="en-CA" sz="2800" dirty="0"/>
              <a:t>to better serve them with data regarding their intensity level and time performing that activity.</a:t>
            </a:r>
          </a:p>
          <a:p>
            <a:pPr marL="342900" indent="-342900">
              <a:buFontTx/>
              <a:buChar char="-"/>
            </a:pPr>
            <a:r>
              <a:rPr lang="en-CA" sz="2800" dirty="0"/>
              <a:t>Users should be </a:t>
            </a:r>
            <a:r>
              <a:rPr lang="en-CA" sz="2800" b="1" dirty="0"/>
              <a:t>notified to have their watch on </a:t>
            </a:r>
            <a:r>
              <a:rPr lang="en-CA" sz="2800" dirty="0"/>
              <a:t>while sleeping to track and to keep informed about their sleeping habits.</a:t>
            </a:r>
          </a:p>
          <a:p>
            <a:pPr marL="342900" indent="-342900">
              <a:buFontTx/>
              <a:buChar char="-"/>
            </a:pPr>
            <a:r>
              <a:rPr lang="en-CA" sz="2800" dirty="0"/>
              <a:t>Users should also be </a:t>
            </a:r>
            <a:r>
              <a:rPr lang="en-CA" sz="2800" b="1" dirty="0"/>
              <a:t>notified about their time lying in bed </a:t>
            </a:r>
            <a:r>
              <a:rPr lang="en-CA" sz="2800" dirty="0"/>
              <a:t>awake in order to keep them active or </a:t>
            </a:r>
            <a:r>
              <a:rPr lang="en-CA" sz="2800"/>
              <a:t>fall asleep faster. </a:t>
            </a:r>
            <a:endParaRPr lang="en-CA" sz="2800" dirty="0"/>
          </a:p>
          <a:p>
            <a:pPr marL="342900" indent="-342900">
              <a:buFontTx/>
              <a:buChar char="-"/>
            </a:pPr>
            <a:r>
              <a:rPr lang="en-CA" sz="2800" dirty="0"/>
              <a:t>A </a:t>
            </a:r>
            <a:r>
              <a:rPr lang="en-CA" sz="2800" b="1" dirty="0"/>
              <a:t>reward system </a:t>
            </a:r>
            <a:r>
              <a:rPr lang="en-CA" sz="2800" dirty="0"/>
              <a:t>could be implemented to keep users motivated with regards to activities like number of steps. </a:t>
            </a:r>
          </a:p>
          <a:p>
            <a:pPr marL="342900" indent="-342900">
              <a:buFontTx/>
              <a:buChar char="-"/>
            </a:pPr>
            <a:endParaRPr lang="en-CA" sz="2800" dirty="0"/>
          </a:p>
        </p:txBody>
      </p:sp>
    </p:spTree>
    <p:extLst>
      <p:ext uri="{BB962C8B-B14F-4D97-AF65-F5344CB8AC3E}">
        <p14:creationId xmlns:p14="http://schemas.microsoft.com/office/powerpoint/2010/main" val="416858778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4499</TotalTime>
  <Words>315</Words>
  <Application>Microsoft Office PowerPoint</Application>
  <PresentationFormat>Custom</PresentationFormat>
  <Paragraphs>30</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Bahnschrift SemiBold</vt:lpstr>
      <vt:lpstr>Calibri</vt:lpstr>
      <vt:lpstr>Calibri Light</vt:lpstr>
      <vt:lpstr>Comfortaa</vt:lpstr>
      <vt:lpstr>Poppins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Hardik Seju</dc:creator>
  <cp:lastModifiedBy>Hardik Seju</cp:lastModifiedBy>
  <cp:revision>27</cp:revision>
  <dcterms:created xsi:type="dcterms:W3CDTF">2023-02-25T08:07:24Z</dcterms:created>
  <dcterms:modified xsi:type="dcterms:W3CDTF">2023-02-28T12:41:20Z</dcterms:modified>
</cp:coreProperties>
</file>