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1"/>
    <a:srgbClr val="E4E6E3"/>
    <a:srgbClr val="E2E6EF"/>
    <a:srgbClr val="64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28" autoAdjust="0"/>
  </p:normalViewPr>
  <p:slideViewPr>
    <p:cSldViewPr snapToGrid="0">
      <p:cViewPr>
        <p:scale>
          <a:sx n="38" d="100"/>
          <a:sy n="38" d="100"/>
        </p:scale>
        <p:origin x="1134" y="12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0D79-60C1-E298-DC56-B728F84C5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AF492-CD41-CA20-BDEA-55D82159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44AB-EC3D-F9DF-1021-911A3BD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B7C7-68EC-764B-A9F1-940C1B2D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BCB0-5482-0D73-E8B1-2ABA7AA0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AA79-86D3-3E6E-7097-70993B36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88F5-96DE-FF8E-B9DA-B88550BA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7FE4-5C9C-04C9-D2B6-16914B9C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C22A-8CAF-CFCD-A4FB-BC67060B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59CD-B072-41A6-2C0F-C07FE0B9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9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20B38-BC65-2DFF-4BBD-03F3C3B2D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57B47-4179-B79D-F407-83A3EE45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F675-4A25-6535-19BE-34EF1DAB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A186-41DB-0D3E-B956-F276A262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685C-C082-B2F4-2DC4-728FBFC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7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1BB1-5C71-C1CD-EE04-8AD80E3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4CC1-4199-58C3-8334-98584595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5C4C-4DBC-0CEE-D5A5-9E0DB0CA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82BD-FC43-F007-597B-E0D7521E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F29-391F-6FF8-1A75-DE277A47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AF01-5BBF-AAB1-B625-40D2D212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2DC0-5989-A11F-CEFF-E70B0CB1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7E81-DC1C-A787-BF62-86BF107F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17D2-F9EC-3C56-1D23-CA54F47E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1B80-118A-FD1C-8EDA-8EA9B1F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94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5EE-70AB-7D39-EF81-0435C60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DCDC-886B-C006-7831-71DAC6953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B6BE-4FE4-E1E4-E45B-FDD1C96CB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DE8C-D6E2-064C-5AAA-76636EED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2E7D-DD0F-749B-8FA6-03F9159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32362-FA85-A074-CE57-57FEB13C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5F6-BAB7-DE87-E17C-6ECD52D3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5A07-95B5-E3C6-5103-D88B2AA9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F1A7-3C0C-4F14-607C-972E56D7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6547-2AD1-CAE5-405D-F95E2270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F3662-C5DE-50FC-77C3-331DB386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F5B4F-379C-8E03-261B-CF34860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5A91F-027D-6095-E2CD-5B43310F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CA0A9-484B-60EF-048B-7AC19CB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99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46EA-5D37-729B-29C2-21957B59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C52D9-4761-B685-5A4F-55505E57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0A75B-740C-47B4-9754-7B3168DB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D8124-EB58-E871-2401-6969C514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9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0B6AC-0B56-F35B-8D72-3977284D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3F8D-5A57-257A-D01E-BB800C05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8FBF7-CE9E-6F61-906B-A5D5E1EC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6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460F-D2B3-6C06-C17F-B703CE1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F092-A999-94D9-D516-D04A9B20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875B-06C7-7E20-A987-6A29BACD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0963-4C28-03DD-772C-7C041083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4303-029D-1C29-0988-DF78766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96D4-9589-B711-4C54-537FCE72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0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0C85-8330-C008-0346-CAFE7BE5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0A9C-C53A-7444-D104-17350B6BB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B40A8-90E5-3FBA-6C49-5936480A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4A7B3-DE1D-C72E-6D19-66FBEF48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8D7F-726F-5BB9-6F56-8E06FE35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A1E6-280E-5792-80F1-E03FC17D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71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7EE63-8E84-D966-51D6-2F18794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701B-CB8C-83B4-601F-23B79C79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3837-4CB8-A7FC-763C-AF13E3818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A0F4-F4F3-49B8-8B28-5B07FE6848F6}" type="datetimeFigureOut">
              <a:rPr lang="en-CA" smtClean="0"/>
              <a:t>2023-02-23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7B85-2D22-78B1-B004-9A9DEB31B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65A5-4BA0-0ED0-6142-76A7CAB09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E54C-4A8A-41C3-A4CB-CB6F8F970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06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41E3B-541D-9793-AA78-05CA60F29041}"/>
              </a:ext>
            </a:extLst>
          </p:cNvPr>
          <p:cNvSpPr>
            <a:spLocks/>
          </p:cNvSpPr>
          <p:nvPr/>
        </p:nvSpPr>
        <p:spPr>
          <a:xfrm>
            <a:off x="0" y="253999"/>
            <a:ext cx="18097200" cy="7315200"/>
          </a:xfrm>
          <a:prstGeom prst="rect">
            <a:avLst/>
          </a:prstGeom>
          <a:solidFill>
            <a:srgbClr val="E4E6E1"/>
          </a:solidFill>
          <a:ln>
            <a:noFill/>
          </a:ln>
          <a:effectLst>
            <a:outerShdw blurRad="50800" dist="50800" dir="5400000" sx="11000" sy="1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F710620-328D-EABF-B22B-DD4F93A7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8000"/>
                    </a14:imgEffect>
                    <a14:imgEffect>
                      <a14:saturation sat="183000"/>
                    </a14:imgEffect>
                    <a14:imgEffect>
                      <a14:brightnessContrast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969" y="190388"/>
            <a:ext cx="8086919" cy="8086919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4EFE339-D410-3288-512C-92223ECC85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24" y="2389316"/>
            <a:ext cx="4757351" cy="475735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21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B63C-3FF8-1211-779A-5B6616D8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F7E8-A1DA-DFDD-C7AE-5B6F0276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6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Hardik Seju</cp:lastModifiedBy>
  <cp:revision>2</cp:revision>
  <dcterms:created xsi:type="dcterms:W3CDTF">2023-02-23T13:15:24Z</dcterms:created>
  <dcterms:modified xsi:type="dcterms:W3CDTF">2023-02-25T08:02:29Z</dcterms:modified>
</cp:coreProperties>
</file>