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89B6-004A-9A9B-F435-A89229420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B95E5-A2FE-9611-89F7-454F3C0A5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28A6-EA29-E3E9-000D-51C61AF9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A503-8332-498B-9879-0A9BB94A95E8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9C1DE-739F-9B4F-DF56-DBC34898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FF872-B0CC-1155-9BDB-940CD61A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C77A-29D7-47F7-96DC-554A41B34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95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BAB2-1A99-3EAD-14EC-22073441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60ACA-42FD-6181-E356-E5189AF17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BFECE-22DD-AEDA-9304-5AB51B3B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A503-8332-498B-9879-0A9BB94A95E8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F9D0A-9DC8-E23E-C408-0324E202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030E5-23A5-E30B-B81A-AF62E901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C77A-29D7-47F7-96DC-554A41B34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14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74A59-7A7F-1193-0B19-CA6B9C73A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2380D-500E-3036-4AFB-83526DEA0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C2479-1823-E25B-F590-521F163D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A503-8332-498B-9879-0A9BB94A95E8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E1BE-4BE1-A3F6-F28D-86E9FCC4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37D7-87DD-259E-8788-AF730FAA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C77A-29D7-47F7-96DC-554A41B34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34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7793-F1A1-5CAA-9F56-7F7EA6F9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AACD-D1D8-6CF5-4EC0-5E8724999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0F28-57FC-FA6F-E696-F7ED9AFC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A503-8332-498B-9879-0A9BB94A95E8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71BDD-EEC9-C141-2550-5AC49865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733F-CE97-4E18-A7B3-1710459E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C77A-29D7-47F7-96DC-554A41B34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73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802F-CA17-BCF6-63BE-BFB2CF38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7CBD3-FC6C-0F37-167C-DB2E4C395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5BEC-92B2-DD3B-8089-1FC228E3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A503-8332-498B-9879-0A9BB94A95E8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60B1A-4934-7204-9C78-3703664E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EE1D-FAE9-D4C6-69A0-7FEB73EF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C77A-29D7-47F7-96DC-554A41B34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216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A956-E571-1000-A2D1-C91F4C0E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4061-18B2-676E-5C75-94B5188A8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75537-E75B-83FA-83E4-5B4542E70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7CE06-6AD7-FCAC-1323-681D45FD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A503-8332-498B-9879-0A9BB94A95E8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7C364-DF57-FCF7-27FF-C23F7C8D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E3DA7-F6FB-0841-7C1C-FCB91747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C77A-29D7-47F7-96DC-554A41B34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80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F89C-02AB-0172-20A1-DF6C25D4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0087A-2747-8CE5-A62F-FBA5DD36B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02CD-45C5-FF07-B0E5-4E386F995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6AD55-A5A8-1BE6-C96F-DC32B41BD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78EDB-A893-FE35-5590-52C44DB38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E0C2F-0E5D-EFBC-D6EF-2E03E56D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A503-8332-498B-9879-0A9BB94A95E8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4A40D-D29F-44A7-C806-11F27BCE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0AC59-CB48-E907-B54A-C0423484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C77A-29D7-47F7-96DC-554A41B34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50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2419-6977-40DB-8C6D-12BBB80F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2A638-F8E3-47F8-3145-EB3F4C34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A503-8332-498B-9879-0A9BB94A95E8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67C3A-4C6C-2A10-C0D2-4C5A5D69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427F4-4C07-5CBA-E25B-2DCECED4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C77A-29D7-47F7-96DC-554A41B34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94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9E027-BB54-8C9B-FB15-A723C162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A503-8332-498B-9879-0A9BB94A95E8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58164-1E46-A1FF-7FFF-28E21637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0FCF-A8EC-A306-2C41-C14EF1D9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C77A-29D7-47F7-96DC-554A41B34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19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56AA-4335-DBF0-8BF7-B37C161E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5149-D9E5-165E-CB80-D05A7941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9C4DB-F7AA-FDB5-B86B-984AC4AAA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0A0BE-5BA5-C275-0205-C0E17801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A503-8332-498B-9879-0A9BB94A95E8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EF3AE-4CEC-FE5F-64E3-4CD57482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BB337-A82C-1A73-CA57-7B64A0D5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C77A-29D7-47F7-96DC-554A41B34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19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D3E6-537F-765F-F479-1E049E0A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F3B3C-BE72-5586-9021-900543C7A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23339-28A1-FD68-B7EE-1C485FB3E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1FD81-241E-5F38-423B-E0674046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A503-8332-498B-9879-0A9BB94A95E8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BE45B-79ED-99B7-CB49-50BA5269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F4BBB-4CFF-9ED3-1A20-21C7CBAD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C77A-29D7-47F7-96DC-554A41B34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45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9B4FD-ADB4-4C39-3A5C-85233A67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A388C-0176-006D-8A1C-A8E39326C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B813-394B-FEC7-EA92-47F7A794D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9A503-8332-498B-9879-0A9BB94A95E8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38E7-E6FB-1DA1-0E01-DE677F689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F9BD-04E8-1C79-99CF-90C8E5F6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3C77A-29D7-47F7-96DC-554A41B34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08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456F10-6E73-109C-902F-C56904ABDF7C}"/>
              </a:ext>
            </a:extLst>
          </p:cNvPr>
          <p:cNvSpPr txBox="1"/>
          <p:nvPr/>
        </p:nvSpPr>
        <p:spPr>
          <a:xfrm>
            <a:off x="755374" y="266937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Stakeholder expectations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EB8BC-E411-84E3-0BD5-4FC331A47D9B}"/>
              </a:ext>
            </a:extLst>
          </p:cNvPr>
          <p:cNvSpPr txBox="1"/>
          <p:nvPr/>
        </p:nvSpPr>
        <p:spPr>
          <a:xfrm>
            <a:off x="914400" y="1187016"/>
            <a:ext cx="8837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“OT”, “IN” and “OTIF%” for our orders on daily basis  (Split by cities and then by customers)</a:t>
            </a:r>
          </a:p>
          <a:p>
            <a:pPr marL="285750" indent="-285750">
              <a:buFontTx/>
              <a:buChar char="-"/>
            </a:pPr>
            <a:r>
              <a:rPr lang="en-CA" dirty="0"/>
              <a:t>“OT”, “IN” and “OTIF%” w.r.t targets in the metrics (Split by cities and then by customers)</a:t>
            </a:r>
          </a:p>
          <a:p>
            <a:pPr marL="285750" indent="-285750">
              <a:buFontTx/>
              <a:buChar char="-"/>
            </a:pPr>
            <a:r>
              <a:rPr lang="en-CA" dirty="0"/>
              <a:t>Line Fill Rate and Volume Fill Rate</a:t>
            </a:r>
          </a:p>
          <a:p>
            <a:pPr marL="285750" indent="-285750">
              <a:buFontTx/>
              <a:buChar char="-"/>
            </a:pPr>
            <a:r>
              <a:rPr lang="en-CA" dirty="0"/>
              <a:t>Customer’s service level w.r.t target</a:t>
            </a:r>
          </a:p>
          <a:p>
            <a:pPr marL="285750" indent="-285750">
              <a:buFontTx/>
              <a:buChar char="-"/>
            </a:pPr>
            <a:r>
              <a:rPr lang="en-CA" dirty="0"/>
              <a:t>(keep in matrix visual and apply conditional formatting on values based on their gap w.r.t the target.</a:t>
            </a:r>
          </a:p>
          <a:p>
            <a:pPr marL="285750" indent="-285750">
              <a:buFontTx/>
              <a:buChar char="-"/>
            </a:pPr>
            <a:r>
              <a:rPr lang="en-CA" dirty="0"/>
              <a:t>OTIF performance vs target over months (it should be drillable for weeks and days as well)</a:t>
            </a:r>
          </a:p>
          <a:p>
            <a:pPr marL="285750" indent="-285750">
              <a:buFontTx/>
              <a:buChar char="-"/>
            </a:pPr>
            <a:r>
              <a:rPr lang="en-CA" dirty="0"/>
              <a:t>Do this for all metrics with a switch option.</a:t>
            </a:r>
          </a:p>
          <a:p>
            <a:pPr marL="285750" indent="-285750">
              <a:buFontTx/>
              <a:buChar char="-"/>
            </a:pPr>
            <a:r>
              <a:rPr lang="en-CA" dirty="0"/>
              <a:t>Switch between metrics and the graph</a:t>
            </a:r>
          </a:p>
          <a:p>
            <a:pPr marL="285750" indent="-285750">
              <a:buFontTx/>
              <a:buChar char="-"/>
            </a:pPr>
            <a:r>
              <a:rPr lang="en-CA" dirty="0"/>
              <a:t>Insights on products (Show only LIFR and VOFR for products)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444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140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Seju</dc:creator>
  <cp:lastModifiedBy>Hardik Seju</cp:lastModifiedBy>
  <cp:revision>1</cp:revision>
  <dcterms:created xsi:type="dcterms:W3CDTF">2022-10-23T18:33:33Z</dcterms:created>
  <dcterms:modified xsi:type="dcterms:W3CDTF">2022-10-24T12:22:16Z</dcterms:modified>
</cp:coreProperties>
</file>