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61" r:id="rId11"/>
    <p:sldId id="262" r:id="rId12"/>
    <p:sldId id="263" r:id="rId13"/>
    <p:sldId id="264" r:id="rId14"/>
    <p:sldId id="271" r:id="rId15"/>
    <p:sldId id="272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068" y="124845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Packet Inspection to detect attacks using machine learning models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By: Hussein Salloum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Supervised by: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Dr – Sameeh </a:t>
            </a:r>
            <a:r>
              <a:rPr lang="en-US" dirty="0" err="1">
                <a:solidFill>
                  <a:schemeClr val="tx1"/>
                </a:solidFill>
              </a:rPr>
              <a:t>Jammoul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Dr- Mohammad Bashar </a:t>
            </a:r>
            <a:r>
              <a:rPr lang="en-US" dirty="0" err="1">
                <a:solidFill>
                  <a:schemeClr val="tx1"/>
                </a:solidFill>
              </a:rPr>
              <a:t>Dasouki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541"/>
            <a:ext cx="8229600" cy="581396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F3EBF-AC86-CDDE-BF29-33D3CB83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37"/>
            <a:ext cx="9144000" cy="57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2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3570051" y="2480553"/>
            <a:ext cx="8229600" cy="525294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247AF-FD7C-FF46-9374-9F0682FB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014" y="0"/>
            <a:ext cx="289397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4C3FB-F7C9-9986-8091-D1396DA6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78" y="1556266"/>
            <a:ext cx="3028950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263DD-A2D7-FC18-43F2-95510C4C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81" y="1310696"/>
            <a:ext cx="2681794" cy="1928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27C6E0-ED58-BA92-6C2A-123EDFF51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57" y="1556266"/>
            <a:ext cx="2427051" cy="1514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70AEAE-F0C6-E58D-CA4E-B75E0F2F6D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9415" y="3429000"/>
            <a:ext cx="1917385" cy="23151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confusion matrix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67C5-9C64-E8A3-E8C5-7AFCC6E7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1417638"/>
            <a:ext cx="7154273" cy="40201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8E20-0084-3B22-CFFC-89B8D031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3E5F-7BD7-B176-700D-4AEA5B15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confusion matrix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D6762-2523-4E0E-9661-8DBEA681A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1264596"/>
            <a:ext cx="7582958" cy="53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6118-E4D1-43BC-7C4F-1E5125C1D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4C1F-D145-0222-79EA-E7B10DC6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confusion matrix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F33F7-7361-BD96-774A-65EF5C79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36" y="1192728"/>
            <a:ext cx="540142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3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88EE-BAD1-2B54-F419-593D26928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C5BF-E8CE-2FBB-6E34-D457EAB2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</a:t>
            </a:r>
            <a:r>
              <a:rPr lang="en-US" dirty="0" err="1"/>
              <a:t>gbm</a:t>
            </a:r>
            <a:r>
              <a:rPr lang="en-US" dirty="0"/>
              <a:t> confusion matrix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876E3-AF55-9D74-6B39-AD785D709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84" y="1417639"/>
            <a:ext cx="7211431" cy="52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Requirements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05838"/>
          </a:xfrm>
        </p:spPr>
        <p:txBody>
          <a:bodyPr>
            <a:normAutofit fontScale="90000"/>
          </a:bodyPr>
          <a:lstStyle/>
          <a:p>
            <a:r>
              <a:rPr dirty="0"/>
              <a:t>System Block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F40AE-C6F2-3091-3A50-0AB0FC09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" y="505838"/>
            <a:ext cx="9075907" cy="6352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47"/>
            <a:ext cx="8229600" cy="425753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</a:t>
            </a:r>
            <a:r>
              <a:rPr dirty="0"/>
              <a:t>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02A05-A0EB-FF25-8E74-A6E366043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94" y="700391"/>
            <a:ext cx="9212094" cy="61576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64615-8A8E-741A-9DE7-96E3FCC8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F77F-FA71-84B0-9F12-791D0A4B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447"/>
            <a:ext cx="8229600" cy="425753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Attacking</a:t>
            </a:r>
            <a:r>
              <a:rPr dirty="0"/>
              <a:t> Flow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D05C8-BB6B-903F-AE81-077C6CBA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457200"/>
            <a:ext cx="761675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1FFC-0D4E-C018-3F03-E3FF307B5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49D5-1F91-7E13-D13F-FD16B933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541"/>
            <a:ext cx="8229600" cy="58139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D415-BC9D-DC55-51BB-51846C32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37"/>
            <a:ext cx="9144000" cy="5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E4BC-F53A-CE8C-364D-D0743E1CD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C3D0-AF71-C210-1314-61BFE28D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541"/>
            <a:ext cx="8229600" cy="5813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7E1FF-4495-8271-7D5E-C22B22C3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37"/>
            <a:ext cx="9144000" cy="59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89EB-BB59-6CAB-2F64-399A5CA2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2E16-6518-6EAA-57A4-411C15ED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541"/>
            <a:ext cx="8229600" cy="5813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lightgbm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0D38-ABCE-3549-9F19-60409004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37"/>
            <a:ext cx="9144000" cy="57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7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63</Words>
  <Application>Microsoft Office PowerPoint</Application>
  <PresentationFormat>On-screen Show (4:3)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Packet Inspection to detect attacks using machine learning models</vt:lpstr>
      <vt:lpstr>Project Objective</vt:lpstr>
      <vt:lpstr>Project Requirements</vt:lpstr>
      <vt:lpstr>System Block Diagram</vt:lpstr>
      <vt:lpstr>Training Flow Chart</vt:lpstr>
      <vt:lpstr>Attacking Flow Chart</vt:lpstr>
      <vt:lpstr>Random Forest</vt:lpstr>
      <vt:lpstr>Xgboost</vt:lpstr>
      <vt:lpstr>lightgbm</vt:lpstr>
      <vt:lpstr>Neural Network</vt:lpstr>
      <vt:lpstr>Deployment Diagram</vt:lpstr>
      <vt:lpstr>Tools Used</vt:lpstr>
      <vt:lpstr>Xgboost confusion matrix</vt:lpstr>
      <vt:lpstr>Random forest confusion matrix</vt:lpstr>
      <vt:lpstr>Neural network confusion matrix</vt:lpstr>
      <vt:lpstr>Light gbm confusion matrix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Hussein Salloum</cp:lastModifiedBy>
  <cp:revision>15</cp:revision>
  <dcterms:created xsi:type="dcterms:W3CDTF">2013-01-27T09:14:16Z</dcterms:created>
  <dcterms:modified xsi:type="dcterms:W3CDTF">2025-08-03T10:43:37Z</dcterms:modified>
  <cp:category/>
</cp:coreProperties>
</file>