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7FD8B3C2-4887-4ED4-AACA-97D0FEB9F029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417799A-2413-4B39-A36B-7EC38550E836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kaggle.com/code/blurredmachine/vggnet-16-architecture-a-complete-guide" TargetMode="External"/><Relationship Id="rId2" Type="http://schemas.openxmlformats.org/officeDocument/2006/relationships/hyperlink" Target="https://datagen.tech/guides/computer-vision/vgg16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rxiv.org/abs/1409.1556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VGG16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References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  <a:hlinkClick r:id="rId1"/>
              </a:rPr>
              <a:t>Kaggle VGGNet-16 Architecture: A Complete Guide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  <a:hlinkClick r:id="rId2"/>
              </a:rPr>
              <a:t>Understanding VGG16: Concepts, Architecture, and Performance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As the number of layers gets increased VGG suffers from vanishing gradient problem. To address this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issue Resnet was developed.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 – Introduction 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Paper :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  <a:hlinkClick r:id="rId1"/>
              </a:rPr>
              <a:t>Very Deep Convolutional Networks for Large-Scale Image Recognition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VGG -&gt; Visual Geometry Group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Also called as VGGNet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Convolutional neural network model that supports 16 layers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One of the top models in ILSVRC – 2014 competition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VGG16 improves on Alexnet by replacing large filters with sequences of small 3x3 filters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The original purpose of VGG's research on the depth of convolutional networks is to understand how the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depth of convolutional networks affects the accuracy of large-scale image classification and recognition.So in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order to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deepen the number of network layers and to avoid too many parameters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, a small 3x3 convolution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kernel is used in all layers.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Why use smaller conv layers?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Two consecutive 3x3 convolutions are equivalent to a 5x5 receptive field, </a:t>
            </a:r>
            <a:endParaRPr b="1" lang="en-IN" sz="1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Three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consecutive 3x3 convolutions are equivalent to a 7x7 receptive field. </a:t>
            </a:r>
            <a:endParaRPr b="1" lang="en-IN" sz="16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Advantages of using three 3x3 convolutions instead of one 7x7 convolution are: </a:t>
            </a:r>
            <a:endParaRPr b="1" lang="en-IN" sz="1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including three ReLu layers instead of one ,makes the decision function more discriminative (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more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non-linear mapping)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Reducing parameters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. For example, the input and output are all C channels.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3 convolutional layers using 3x3 require 3x(3x3xC) = 27C, and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1 convolutional layer using 7x7 requires 1x(7x7xC)=49C. This can be seen as applying a kind of 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regularization to the 7x7 convolution, so that it is decomposed into three 3x3 convolutions.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The 1x1 convolution layer is mainly to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increase the non-linearity of the decision function without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affecting the receptive field of the convolution layer</a:t>
            </a: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. Although the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1x1 convolution operation is linear, </a:t>
            </a:r>
            <a:r>
              <a:rPr b="1" lang="en-IN" sz="1600" spc="-1" strike="noStrike">
                <a:solidFill>
                  <a:srgbClr val="1c1c1c"/>
                </a:solidFill>
                <a:latin typeface="aakar"/>
              </a:rPr>
              <a:t>ReLu adds non-linearity.</a:t>
            </a:r>
            <a:endParaRPr b="1" lang="en-IN" sz="1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Network Architecture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VGG 16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Input RGB image size – 224x224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Makes use of 3x3 and 1x1 filter sizes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Convolution step size is fixed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Types: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VGG11 = 8 conv layers + 3 fully connected layers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VGG16 = 13 conv layers + 3 fully connected layers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- VGG19 = 16 conv layers + 3 fully connected layers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The overall structure includes 5 sets of convolutional layers, followed by a MaxPool.  </a:t>
            </a:r>
            <a:endParaRPr b="1" lang="en-IN" sz="16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aakar"/>
              </a:rPr>
              <a:t> </a:t>
            </a:r>
            <a:endParaRPr b="0" lang="en-IN" sz="1600" spc="-1" strike="noStrike">
              <a:solidFill>
                <a:srgbClr val="1c1c1c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VGG16 Architecture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95960" y="1980000"/>
            <a:ext cx="83080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VGG16 Architecture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2203200"/>
            <a:ext cx="9180000" cy="42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VGG16 Architecture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000" y="2514960"/>
            <a:ext cx="9180000" cy="360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VGG16 Network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000" y="3049560"/>
            <a:ext cx="9180000" cy="254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Comparison of various VGG models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289520" y="1980000"/>
            <a:ext cx="732060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2024-02-01T10:04:33Z</dcterms:created>
  <dc:creator/>
  <dc:description/>
  <dc:language>en-IN</dc:language>
  <cp:lastModifiedBy/>
  <dcterms:modified xsi:type="dcterms:W3CDTF">2024-02-01T11:23:43Z</dcterms:modified>
  <cp:revision>63</cp:revision>
  <dc:subject/>
  <dc:title>Alizarin</dc:title>
</cp:coreProperties>
</file>