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2F86612F-2431-43F1-AB9A-174410501FAC}" type="slidenum"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1DF838F-C2A3-44C0-B687-B3435F33EA1D}" type="slidenum"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DenseNet 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	</a:t>
            </a: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Vignesh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2024-02-09T12:10:00Z</dcterms:created>
  <dc:creator/>
  <dc:description/>
  <dc:language>en-IN</dc:language>
  <cp:lastModifiedBy/>
  <dcterms:modified xsi:type="dcterms:W3CDTF">2024-02-09T12:10:47Z</dcterms:modified>
  <cp:revision>2</cp:revision>
  <dc:subject/>
  <dc:title>Alizarin</dc:title>
</cp:coreProperties>
</file>