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0F0FA"/>
    <a:srgbClr val="CCECFF"/>
    <a:srgbClr val="C4E4E6"/>
    <a:srgbClr val="D0EBEC"/>
    <a:srgbClr val="C6E6E8"/>
    <a:srgbClr val="F4FAFA"/>
    <a:srgbClr val="CB784D"/>
    <a:srgbClr val="067694"/>
    <a:srgbClr val="31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30" d="100"/>
          <a:sy n="30" d="100"/>
        </p:scale>
        <p:origin x="-264" y="5268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057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jpeg"/><Relationship Id="rId7" Type="http://schemas.openxmlformats.org/officeDocument/2006/relationships/image" Target="../media/image5.jpeg"/><Relationship Id="rId12" Type="http://schemas.openxmlformats.org/officeDocument/2006/relationships/hyperlink" Target="http://ocms.us-east-2.elasticbeanstalk.com/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7166027" y="641456"/>
            <a:ext cx="17351293" cy="310578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Vertically Integrated Projects, Spring 2017      </a:t>
            </a:r>
            <a:endParaRPr 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850287" y="1001462"/>
            <a:ext cx="19982772" cy="31987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1" u="none" strike="noStrike" cap="none" dirty="0" smtClean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Officer Candidate Management System (Version 2.0)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 Student: </a:t>
            </a:r>
            <a:r>
              <a:rPr lang="en-US" sz="3500" b="0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Hansini Seth,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500" b="1" i="1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smtClean="0">
                <a:solidFill>
                  <a:schemeClr val="bg2"/>
                </a:solidFill>
              </a:rPr>
              <a:t>Mohsen Taheri and Tiago Moore</a:t>
            </a:r>
            <a:endParaRPr lang="en-US" sz="3500" b="0" i="0" u="none" strike="noStrike" cap="none" dirty="0" smtClean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 Instructor</a:t>
            </a:r>
            <a:r>
              <a:rPr lang="en-US" sz="35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Masoud </a:t>
            </a:r>
            <a:r>
              <a:rPr lang="en-US" sz="3500" b="0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Sadjadi and Francisco Ortega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0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491321" y="42375907"/>
            <a:ext cx="25143371" cy="1152499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8650" tIns="49325" rIns="98650" bIns="49325" anchor="t" anchorCtr="0">
            <a:noAutofit/>
          </a:bodyPr>
          <a:lstStyle/>
          <a:p>
            <a:pPr marL="493712" indent="-493712">
              <a:buClr>
                <a:schemeClr val="dk1"/>
              </a:buClr>
              <a:buSzPct val="25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Hansini Seth. I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thankful </a:t>
            </a:r>
            <a:r>
              <a:rPr lang="en-US" sz="3000" dirty="0" smtClean="0"/>
              <a:t>to the help that I received from my team member</a:t>
            </a:r>
            <a:r>
              <a:rPr lang="en-US" sz="3000" dirty="0"/>
              <a:t> </a:t>
            </a:r>
            <a:r>
              <a:rPr lang="en-US" sz="3000" dirty="0" smtClean="0">
                <a:solidFill>
                  <a:schemeClr val="dk1"/>
                </a:solidFill>
              </a:rPr>
              <a:t>Ishan Shrivastava. It was a nice experience working with him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413544" y="6052908"/>
            <a:ext cx="10446621" cy="7940661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 smtClean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1.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In the officers training academy, there is always a problem of managing the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candidates in handling their records, attendance and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shifts for training which consumes a lot of time, money and efforts.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2.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Besides this there is a risk of loosing attendance sheets and the records of the candidates which can lead to duplicate data entries that results in mismanagement.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 smtClean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990599" y="42375907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62113" y="1995764"/>
            <a:ext cx="5610086" cy="1289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</a:t>
            </a:r>
            <a:r>
              <a:rPr lang="en-US" sz="32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Information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646" y="345138"/>
            <a:ext cx="2463516" cy="149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928" y="2600850"/>
            <a:ext cx="3499272" cy="20657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153" y="2640613"/>
            <a:ext cx="2844766" cy="22549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3" y="3046930"/>
            <a:ext cx="5040086" cy="2052653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025" y="2896052"/>
            <a:ext cx="3244243" cy="2203531"/>
          </a:xfrm>
          <a:prstGeom prst="rect">
            <a:avLst/>
          </a:prstGeom>
        </p:spPr>
      </p:pic>
      <p:sp>
        <p:nvSpPr>
          <p:cNvPr id="39" name="Shape 166"/>
          <p:cNvSpPr txBox="1">
            <a:spLocks/>
          </p:cNvSpPr>
          <p:nvPr/>
        </p:nvSpPr>
        <p:spPr>
          <a:xfrm>
            <a:off x="15896725" y="31720194"/>
            <a:ext cx="3643905" cy="497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>
              <a:spcBef>
                <a:spcPts val="2000"/>
              </a:spcBef>
              <a:buClr>
                <a:srgbClr val="001D4D"/>
              </a:buClr>
              <a:buSzPct val="100000"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6786" y="470560"/>
            <a:ext cx="5107906" cy="1602270"/>
          </a:xfrm>
          <a:prstGeom prst="rect">
            <a:avLst/>
          </a:prstGeom>
        </p:spPr>
      </p:pic>
      <p:sp>
        <p:nvSpPr>
          <p:cNvPr id="50" name="Shape 93"/>
          <p:cNvSpPr txBox="1"/>
          <p:nvPr/>
        </p:nvSpPr>
        <p:spPr>
          <a:xfrm>
            <a:off x="12284559" y="6069199"/>
            <a:ext cx="9509170" cy="7940661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Current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 smtClean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1.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Supervisor and candidates are able to perform attendance and event feature.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80008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 Tasks Include: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Redesigning of the application.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Creating Event Page for supervisor.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User Image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List of students enrolled for an event.</a:t>
            </a:r>
          </a:p>
        </p:txBody>
      </p:sp>
      <p:sp>
        <p:nvSpPr>
          <p:cNvPr id="53" name="Shape 93"/>
          <p:cNvSpPr txBox="1"/>
          <p:nvPr/>
        </p:nvSpPr>
        <p:spPr>
          <a:xfrm>
            <a:off x="1413543" y="14672742"/>
            <a:ext cx="20380185" cy="8888519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 smtClean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 smtClean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5" name="Shape 93"/>
          <p:cNvSpPr txBox="1"/>
          <p:nvPr/>
        </p:nvSpPr>
        <p:spPr>
          <a:xfrm>
            <a:off x="22284180" y="6036617"/>
            <a:ext cx="9517309" cy="7893890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Solution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 smtClean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1</a:t>
            </a: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purpose of making Officer Candidate Management System Version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2.0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is to reduce paperwork, save time and money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Moreover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, it can eliminate duplicate data and fake attendance entries.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3</a:t>
            </a: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Improves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visibility to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track student attendance and progress by involving them in events participation.</a:t>
            </a:r>
            <a:endParaRPr lang="en-US" sz="4100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4</a:t>
            </a: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the records are safely maintained without any harm.</a:t>
            </a:r>
            <a:endParaRPr lang="en-US" sz="4100" dirty="0">
              <a:solidFill>
                <a:srgbClr val="80008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</a:pPr>
            <a:endParaRPr lang="en-US" sz="4100" dirty="0">
              <a:solidFill>
                <a:srgbClr val="336699"/>
              </a:solidFill>
              <a:ea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 smtClean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Shape 93"/>
          <p:cNvSpPr txBox="1"/>
          <p:nvPr/>
        </p:nvSpPr>
        <p:spPr>
          <a:xfrm>
            <a:off x="1413544" y="24251616"/>
            <a:ext cx="10449476" cy="8198165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Requirements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1.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User must register to the system.</a:t>
            </a: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2.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User must login to the system.</a:t>
            </a: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3.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User can upload their profile picture.</a:t>
            </a: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4.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Students can mark their presence.</a:t>
            </a: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5.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Supervisor can view their attendance with date, time, name and IP address.</a:t>
            </a: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6.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Supervisor can create events for students to join.</a:t>
            </a: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7.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Students can join the events.</a:t>
            </a:r>
            <a:endParaRPr lang="en-US" sz="410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8.</a:t>
            </a:r>
            <a:r>
              <a:rPr lang="en-US" sz="410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Supervisor can see the list of students who have joined the events.</a:t>
            </a: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57" name="Shape 93"/>
          <p:cNvSpPr txBox="1"/>
          <p:nvPr/>
        </p:nvSpPr>
        <p:spPr>
          <a:xfrm>
            <a:off x="1413545" y="33341962"/>
            <a:ext cx="10446620" cy="8198165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System Design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 smtClean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8" name="Shape 93"/>
          <p:cNvSpPr txBox="1"/>
          <p:nvPr/>
        </p:nvSpPr>
        <p:spPr>
          <a:xfrm>
            <a:off x="12284558" y="24277811"/>
            <a:ext cx="9509170" cy="8198165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Implementation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 smtClean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dirty="0" smtClea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04" y="34934749"/>
            <a:ext cx="7892187" cy="564402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43" y="25663037"/>
            <a:ext cx="2398655" cy="111547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43" y="27371085"/>
            <a:ext cx="2487447" cy="85563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695" y="28777004"/>
            <a:ext cx="2485795" cy="1305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20" y="30483982"/>
            <a:ext cx="2426292" cy="1226366"/>
          </a:xfrm>
          <a:prstGeom prst="rect">
            <a:avLst/>
          </a:prstGeom>
        </p:spPr>
      </p:pic>
      <p:sp>
        <p:nvSpPr>
          <p:cNvPr id="66" name="TextBox 3"/>
          <p:cNvSpPr txBox="1">
            <a:spLocks/>
          </p:cNvSpPr>
          <p:nvPr/>
        </p:nvSpPr>
        <p:spPr>
          <a:xfrm>
            <a:off x="17042962" y="25620608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/>
              <a:t>User Interface: HTML5 and CSS3</a:t>
            </a:r>
            <a:endParaRPr lang="en-US" sz="3600" dirty="0"/>
          </a:p>
        </p:txBody>
      </p:sp>
      <p:sp>
        <p:nvSpPr>
          <p:cNvPr id="67" name="TextBox 3"/>
          <p:cNvSpPr txBox="1">
            <a:spLocks/>
          </p:cNvSpPr>
          <p:nvPr/>
        </p:nvSpPr>
        <p:spPr>
          <a:xfrm>
            <a:off x="17042961" y="27371085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/>
              <a:t>Runs on the local host: XAMPP</a:t>
            </a:r>
            <a:endParaRPr lang="en-US" sz="3600" dirty="0"/>
          </a:p>
        </p:txBody>
      </p:sp>
      <p:sp>
        <p:nvSpPr>
          <p:cNvPr id="68" name="TextBox 3"/>
          <p:cNvSpPr txBox="1">
            <a:spLocks/>
          </p:cNvSpPr>
          <p:nvPr/>
        </p:nvSpPr>
        <p:spPr>
          <a:xfrm>
            <a:off x="17042962" y="28829419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/>
              <a:t>Coded Using:</a:t>
            </a:r>
          </a:p>
          <a:p>
            <a:r>
              <a:rPr lang="en-US" sz="3600" dirty="0" smtClean="0"/>
              <a:t>PHP</a:t>
            </a:r>
            <a:endParaRPr lang="en-US" sz="3600" dirty="0"/>
          </a:p>
        </p:txBody>
      </p:sp>
      <p:sp>
        <p:nvSpPr>
          <p:cNvPr id="69" name="TextBox 3"/>
          <p:cNvSpPr txBox="1">
            <a:spLocks/>
          </p:cNvSpPr>
          <p:nvPr/>
        </p:nvSpPr>
        <p:spPr>
          <a:xfrm>
            <a:off x="17042962" y="30483982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/>
              <a:t>Database Engine:</a:t>
            </a:r>
          </a:p>
          <a:p>
            <a:r>
              <a:rPr lang="en-US" sz="3600" dirty="0" smtClean="0"/>
              <a:t>Phpmyadmin</a:t>
            </a:r>
            <a:endParaRPr lang="en-US" sz="3600" dirty="0"/>
          </a:p>
        </p:txBody>
      </p:sp>
      <p:sp>
        <p:nvSpPr>
          <p:cNvPr id="70" name="Shape 93"/>
          <p:cNvSpPr txBox="1"/>
          <p:nvPr/>
        </p:nvSpPr>
        <p:spPr>
          <a:xfrm>
            <a:off x="22320302" y="14672743"/>
            <a:ext cx="9517309" cy="17777038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Verification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Sunny Day: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1. </a:t>
            </a:r>
            <a:r>
              <a:rPr lang="en-US" sz="4100" i="1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Purpose:</a:t>
            </a:r>
          </a:p>
          <a:p>
            <a:pPr lvl="0" indent="-69850">
              <a:buClr>
                <a:schemeClr val="dk1"/>
              </a:buClr>
              <a:buSzPct val="61111"/>
            </a:pP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To </a:t>
            </a: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Successfully register, </a:t>
            </a: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login, marking of attendance, creating events and joining the events.</a:t>
            </a:r>
            <a:endParaRPr lang="en-US" sz="3000" dirty="0">
              <a:solidFill>
                <a:srgbClr val="800080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41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2. </a:t>
            </a:r>
            <a:r>
              <a:rPr lang="en-US" sz="4100" i="1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Preconditions: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Each </a:t>
            </a: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user has to first </a:t>
            </a: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register and then login.</a:t>
            </a:r>
            <a:endParaRPr lang="en-US" sz="3000" dirty="0">
              <a:solidFill>
                <a:srgbClr val="800080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41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3. </a:t>
            </a:r>
            <a:r>
              <a:rPr lang="en-US" sz="4100" i="1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Input:</a:t>
            </a:r>
            <a:endParaRPr lang="en-US" sz="4100" i="1" dirty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A user has to give their personal details like name, email, phone number, password etc. to register and login.</a:t>
            </a:r>
            <a:r>
              <a:rPr lang="en-US" sz="30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/>
            </a:r>
            <a:br>
              <a:rPr lang="en-US" sz="30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41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4. </a:t>
            </a:r>
            <a:r>
              <a:rPr lang="en-US" sz="4100" i="1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Expected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Result: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Student can login into the account and then can give the attendance by name, date, time and IP. Also can join the listed events.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Supervisor can see the attendance by login into the account and can also create the events and see the list of students joined for the events.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Both the user can upload their profile image.</a:t>
            </a:r>
          </a:p>
          <a:p>
            <a:pPr>
              <a:buClr>
                <a:schemeClr val="dk1"/>
              </a:buClr>
              <a:buSzPct val="61111"/>
            </a:pPr>
            <a:endParaRPr lang="en-US" sz="3000" dirty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4100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Rainy </a:t>
            </a:r>
            <a:r>
              <a:rPr lang="en-US" sz="4100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Day:</a:t>
            </a:r>
          </a:p>
          <a:p>
            <a:pPr indent="-69850">
              <a:buClr>
                <a:schemeClr val="dk1"/>
              </a:buClr>
              <a:buSzPct val="61111"/>
            </a:pPr>
            <a:r>
              <a:rPr lang="en-US" sz="4100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1. </a:t>
            </a:r>
            <a:r>
              <a:rPr lang="en-US" sz="4100" i="1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Purpose:</a:t>
            </a:r>
          </a:p>
          <a:p>
            <a:pPr lvl="0" indent="-69850">
              <a:buClr>
                <a:schemeClr val="dk1"/>
              </a:buClr>
              <a:buSzPct val="61111"/>
            </a:pP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Deployment </a:t>
            </a: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of the application on AWS server with database connection.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2. </a:t>
            </a:r>
            <a:r>
              <a:rPr lang="en-US" sz="4100" i="1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Preconditions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User </a:t>
            </a: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can </a:t>
            </a: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perform all the operations of  register</a:t>
            </a: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, </a:t>
            </a: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login, attendance, events.</a:t>
            </a:r>
            <a:endParaRPr lang="en-US" sz="3000" dirty="0">
              <a:solidFill>
                <a:srgbClr val="800080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41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3.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Input: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A </a:t>
            </a: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user has to give their personal details like name, email, phone number, password etc. to register and login.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4. </a:t>
            </a:r>
            <a:r>
              <a:rPr lang="en-US" sz="4100" i="1" dirty="0" smtClean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Expected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Result: </a:t>
            </a:r>
            <a:endParaRPr lang="en-US" sz="4100" i="1" dirty="0" smtClean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The </a:t>
            </a: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application is deployed on AWS server with this URL:</a:t>
            </a:r>
            <a:r>
              <a:rPr lang="en-US" sz="30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ocms.us-east-2.elasticbeanstalk.com</a:t>
            </a:r>
            <a:endParaRPr lang="en-US" sz="3000" b="1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But the functionality </a:t>
            </a:r>
            <a:r>
              <a:rPr lang="en-US" sz="3000" dirty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of database is not working properly with the </a:t>
            </a:r>
            <a:r>
              <a:rPr lang="en-US" sz="3000" dirty="0" smtClean="0">
                <a:solidFill>
                  <a:srgbClr val="800080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application showing mysqli_error.</a:t>
            </a:r>
            <a:endParaRPr lang="en-US" sz="3000" dirty="0">
              <a:solidFill>
                <a:srgbClr val="800080"/>
              </a:solidFill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3000" dirty="0" smtClean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Shape 93"/>
          <p:cNvSpPr txBox="1"/>
          <p:nvPr/>
        </p:nvSpPr>
        <p:spPr>
          <a:xfrm>
            <a:off x="12284558" y="33341963"/>
            <a:ext cx="9509170" cy="8198165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  <a:buSzPct val="25000"/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             </a:t>
            </a: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Object Design</a:t>
            </a:r>
            <a:endParaRPr lang="en-US" sz="4100" b="1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100" dirty="0" smtClean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2" name="Shape 93"/>
          <p:cNvSpPr txBox="1"/>
          <p:nvPr/>
        </p:nvSpPr>
        <p:spPr>
          <a:xfrm>
            <a:off x="22320302" y="33407035"/>
            <a:ext cx="9517309" cy="8198165"/>
          </a:xfrm>
          <a:prstGeom prst="rect">
            <a:avLst/>
          </a:prstGeom>
          <a:solidFill>
            <a:srgbClr val="F0F0FA"/>
          </a:solidFill>
          <a:ln cap="rnd">
            <a:noFill/>
            <a:headEnd type="none" w="med" len="med"/>
            <a:tailEnd type="none" w="med" len="med"/>
          </a:ln>
          <a:effectLst>
            <a:glow rad="165100">
              <a:schemeClr val="accent6">
                <a:satMod val="175000"/>
                <a:alpha val="29000"/>
              </a:scheme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 smtClean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Summary</a:t>
            </a:r>
            <a:endParaRPr lang="en-US" sz="4100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1.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project is the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second implementation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(Version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Clr>
                <a:srgbClr val="336699"/>
              </a:buClr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project made it possible for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students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to mark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their attendance, register for an event.</a:t>
            </a:r>
            <a:endParaRPr lang="en-US" sz="4100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336699"/>
              </a:buClr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4100" dirty="0" smtClean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supervisor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can view the attendance, create events, view joined students for the event.</a:t>
            </a:r>
            <a:endParaRPr lang="en-US" sz="4100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336699"/>
              </a:buClr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4.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work would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be to use the feature through an app. </a:t>
            </a:r>
          </a:p>
          <a:p>
            <a:pPr lvl="0">
              <a:buClr>
                <a:srgbClr val="336699"/>
              </a:buClr>
            </a:pPr>
            <a:r>
              <a:rPr lang="en-US" sz="4100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5. </a:t>
            </a:r>
            <a:r>
              <a:rPr lang="en-US" sz="4100" dirty="0" smtClea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Email notification can be send to the  user</a:t>
            </a:r>
            <a:r>
              <a:rPr lang="en-US" sz="4100" dirty="0" smtClean="0">
                <a:solidFill>
                  <a:srgbClr val="336699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endParaRPr lang="en-US" sz="4100" dirty="0" smtClean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06" y="15504359"/>
            <a:ext cx="4710070" cy="3351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53" y="15509477"/>
            <a:ext cx="4648667" cy="3346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58" y="15504359"/>
            <a:ext cx="4399479" cy="33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523" y="15504359"/>
            <a:ext cx="4172314" cy="33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05" y="19161257"/>
            <a:ext cx="4710070" cy="3856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44" y="19161257"/>
            <a:ext cx="4758521" cy="38563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610" y="19161259"/>
            <a:ext cx="4477901" cy="38563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962" y="19161259"/>
            <a:ext cx="4172314" cy="38563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342020" y="217917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42020" y="217917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pic>
        <p:nvPicPr>
          <p:cNvPr id="1026" name="Picture 2" descr="C:\Users\HONEY\Downloads\WhatsApp Image 2017-04-14 at 2.29.42 PM.jpe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620" y="34658084"/>
            <a:ext cx="8221032" cy="61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hape 92"/>
          <p:cNvSpPr txBox="1"/>
          <p:nvPr/>
        </p:nvSpPr>
        <p:spPr>
          <a:xfrm>
            <a:off x="562113" y="5334000"/>
            <a:ext cx="31851789" cy="36602276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  <a:scene3d>
            <a:camera prst="obliqueBottomLeft"/>
            <a:lightRig rig="threePt" dir="t"/>
          </a:scene3d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536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HONEY</cp:lastModifiedBy>
  <cp:revision>72</cp:revision>
  <dcterms:modified xsi:type="dcterms:W3CDTF">2017-04-17T20:12:16Z</dcterms:modified>
</cp:coreProperties>
</file>