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9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7626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49149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792088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4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http://127.0.0.1:5000/cities?city_name=</a:t>
            </a:r>
            <a:r>
              <a:rPr lang="zh-TW" altLang="en-US" sz="2800" dirty="0"/>
              <a:t>台北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100263"/>
            <a:ext cx="388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14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http</a:t>
            </a:r>
            <a:r>
              <a:rPr lang="en-US" altLang="zh-TW" sz="2800" dirty="0"/>
              <a:t>://127.0.0.1:5000/gapminder?country=Taiwan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560840" cy="117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4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如螢幕大小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http://127.0.0.1:5000/cities?city_name=台北</vt:lpstr>
      <vt:lpstr>http://127.0.0.1:5000/gapminder?country=Taiwan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2019-07-14T11:51:13Z</dcterms:created>
  <dcterms:modified xsi:type="dcterms:W3CDTF">2019-07-14T11:56:42Z</dcterms:modified>
</cp:coreProperties>
</file>