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23812500" cy="16059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BD9"/>
    <a:srgbClr val="87AFBD"/>
    <a:srgbClr val="699BAC"/>
    <a:srgbClr val="D6E7EE"/>
    <a:srgbClr val="A7CCDA"/>
    <a:srgbClr val="5A9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0" d="100"/>
          <a:sy n="30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938" y="2628200"/>
            <a:ext cx="20240625" cy="5590963"/>
          </a:xfrm>
        </p:spPr>
        <p:txBody>
          <a:bodyPr anchor="b"/>
          <a:lstStyle>
            <a:lvl1pPr algn="ctr">
              <a:defRPr sz="140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6563" y="8434772"/>
            <a:ext cx="17859375" cy="3877243"/>
          </a:xfrm>
        </p:spPr>
        <p:txBody>
          <a:bodyPr/>
          <a:lstStyle>
            <a:lvl1pPr marL="0" indent="0" algn="ctr">
              <a:buNone/>
              <a:defRPr sz="5620"/>
            </a:lvl1pPr>
            <a:lvl2pPr marL="1070625" indent="0" algn="ctr">
              <a:buNone/>
              <a:defRPr sz="4683"/>
            </a:lvl2pPr>
            <a:lvl3pPr marL="2141250" indent="0" algn="ctr">
              <a:buNone/>
              <a:defRPr sz="4215"/>
            </a:lvl3pPr>
            <a:lvl4pPr marL="3211876" indent="0" algn="ctr">
              <a:buNone/>
              <a:defRPr sz="3747"/>
            </a:lvl4pPr>
            <a:lvl5pPr marL="4282501" indent="0" algn="ctr">
              <a:buNone/>
              <a:defRPr sz="3747"/>
            </a:lvl5pPr>
            <a:lvl6pPr marL="5353126" indent="0" algn="ctr">
              <a:buNone/>
              <a:defRPr sz="3747"/>
            </a:lvl6pPr>
            <a:lvl7pPr marL="6423751" indent="0" algn="ctr">
              <a:buNone/>
              <a:defRPr sz="3747"/>
            </a:lvl7pPr>
            <a:lvl8pPr marL="7494377" indent="0" algn="ctr">
              <a:buNone/>
              <a:defRPr sz="3747"/>
            </a:lvl8pPr>
            <a:lvl9pPr marL="8565002" indent="0" algn="ctr">
              <a:buNone/>
              <a:defRPr sz="374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340-51B1-4CA1-9BE8-3093CB775ED6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CE9-2FF9-4629-A24B-2213678B3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04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340-51B1-4CA1-9BE8-3093CB775ED6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CE9-2FF9-4629-A24B-2213678B3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59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40822" y="855001"/>
            <a:ext cx="5134570" cy="1360938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7111" y="855001"/>
            <a:ext cx="15106055" cy="1360938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340-51B1-4CA1-9BE8-3093CB775ED6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CE9-2FF9-4629-A24B-2213678B3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94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340-51B1-4CA1-9BE8-3093CB775ED6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CE9-2FF9-4629-A24B-2213678B3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05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708" y="4003640"/>
            <a:ext cx="20538281" cy="6680159"/>
          </a:xfrm>
        </p:spPr>
        <p:txBody>
          <a:bodyPr anchor="b"/>
          <a:lstStyle>
            <a:lvl1pPr>
              <a:defRPr sz="140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708" y="10746996"/>
            <a:ext cx="20538281" cy="3512938"/>
          </a:xfrm>
        </p:spPr>
        <p:txBody>
          <a:bodyPr/>
          <a:lstStyle>
            <a:lvl1pPr marL="0" indent="0">
              <a:buNone/>
              <a:defRPr sz="5620">
                <a:solidFill>
                  <a:schemeClr val="tx1"/>
                </a:solidFill>
              </a:defRPr>
            </a:lvl1pPr>
            <a:lvl2pPr marL="1070625" indent="0">
              <a:buNone/>
              <a:defRPr sz="4683">
                <a:solidFill>
                  <a:schemeClr val="tx1">
                    <a:tint val="75000"/>
                  </a:schemeClr>
                </a:solidFill>
              </a:defRPr>
            </a:lvl2pPr>
            <a:lvl3pPr marL="2141250" indent="0">
              <a:buNone/>
              <a:defRPr sz="4215">
                <a:solidFill>
                  <a:schemeClr val="tx1">
                    <a:tint val="75000"/>
                  </a:schemeClr>
                </a:solidFill>
              </a:defRPr>
            </a:lvl3pPr>
            <a:lvl4pPr marL="321187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4pPr>
            <a:lvl5pPr marL="428250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5pPr>
            <a:lvl6pPr marL="535312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6pPr>
            <a:lvl7pPr marL="642375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7pPr>
            <a:lvl8pPr marL="7494377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8pPr>
            <a:lvl9pPr marL="8565002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340-51B1-4CA1-9BE8-3093CB775ED6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CE9-2FF9-4629-A24B-2213678B3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66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7109" y="4275005"/>
            <a:ext cx="10120313" cy="101893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55078" y="4275005"/>
            <a:ext cx="10120313" cy="101893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340-51B1-4CA1-9BE8-3093CB775ED6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CE9-2FF9-4629-A24B-2213678B3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17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11" y="855004"/>
            <a:ext cx="20538281" cy="310402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0214" y="3936723"/>
            <a:ext cx="10073802" cy="1929327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" y="5866051"/>
            <a:ext cx="10073802" cy="86280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55079" y="3936723"/>
            <a:ext cx="10123414" cy="1929327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55079" y="5866051"/>
            <a:ext cx="10123414" cy="86280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340-51B1-4CA1-9BE8-3093CB775ED6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CE9-2FF9-4629-A24B-2213678B3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58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340-51B1-4CA1-9BE8-3093CB775ED6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CE9-2FF9-4629-A24B-2213678B3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27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340-51B1-4CA1-9BE8-3093CB775ED6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CE9-2FF9-4629-A24B-2213678B3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24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11" y="1070610"/>
            <a:ext cx="7680151" cy="3747135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3414" y="2312224"/>
            <a:ext cx="12055078" cy="11412405"/>
          </a:xfrm>
        </p:spPr>
        <p:txBody>
          <a:bodyPr/>
          <a:lstStyle>
            <a:lvl1pPr>
              <a:defRPr sz="7493"/>
            </a:lvl1pPr>
            <a:lvl2pPr>
              <a:defRPr sz="6557"/>
            </a:lvl2pPr>
            <a:lvl3pPr>
              <a:defRPr sz="5620"/>
            </a:lvl3pPr>
            <a:lvl4pPr>
              <a:defRPr sz="4683"/>
            </a:lvl4pPr>
            <a:lvl5pPr>
              <a:defRPr sz="4683"/>
            </a:lvl5pPr>
            <a:lvl6pPr>
              <a:defRPr sz="4683"/>
            </a:lvl6pPr>
            <a:lvl7pPr>
              <a:defRPr sz="4683"/>
            </a:lvl7pPr>
            <a:lvl8pPr>
              <a:defRPr sz="4683"/>
            </a:lvl8pPr>
            <a:lvl9pPr>
              <a:defRPr sz="468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0211" y="4817745"/>
            <a:ext cx="7680151" cy="8925469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340-51B1-4CA1-9BE8-3093CB775ED6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CE9-2FF9-4629-A24B-2213678B3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83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11" y="1070610"/>
            <a:ext cx="7680151" cy="3747135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23414" y="2312224"/>
            <a:ext cx="12055078" cy="11412405"/>
          </a:xfrm>
        </p:spPr>
        <p:txBody>
          <a:bodyPr anchor="t"/>
          <a:lstStyle>
            <a:lvl1pPr marL="0" indent="0">
              <a:buNone/>
              <a:defRPr sz="7493"/>
            </a:lvl1pPr>
            <a:lvl2pPr marL="1070625" indent="0">
              <a:buNone/>
              <a:defRPr sz="6557"/>
            </a:lvl2pPr>
            <a:lvl3pPr marL="2141250" indent="0">
              <a:buNone/>
              <a:defRPr sz="5620"/>
            </a:lvl3pPr>
            <a:lvl4pPr marL="3211876" indent="0">
              <a:buNone/>
              <a:defRPr sz="4683"/>
            </a:lvl4pPr>
            <a:lvl5pPr marL="4282501" indent="0">
              <a:buNone/>
              <a:defRPr sz="4683"/>
            </a:lvl5pPr>
            <a:lvl6pPr marL="5353126" indent="0">
              <a:buNone/>
              <a:defRPr sz="4683"/>
            </a:lvl6pPr>
            <a:lvl7pPr marL="6423751" indent="0">
              <a:buNone/>
              <a:defRPr sz="4683"/>
            </a:lvl7pPr>
            <a:lvl8pPr marL="7494377" indent="0">
              <a:buNone/>
              <a:defRPr sz="4683"/>
            </a:lvl8pPr>
            <a:lvl9pPr marL="8565002" indent="0">
              <a:buNone/>
              <a:defRPr sz="468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0211" y="4817745"/>
            <a:ext cx="7680151" cy="8925469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340-51B1-4CA1-9BE8-3093CB775ED6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CE9-2FF9-4629-A24B-2213678B3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5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7110" y="855004"/>
            <a:ext cx="20538281" cy="3104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110" y="4275005"/>
            <a:ext cx="20538281" cy="1018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7109" y="14884456"/>
            <a:ext cx="5357813" cy="85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D340-51B1-4CA1-9BE8-3093CB775ED6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87891" y="14884456"/>
            <a:ext cx="8036719" cy="85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817578" y="14884456"/>
            <a:ext cx="5357813" cy="85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EDCE9-2FF9-4629-A24B-2213678B3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83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41250" rtl="0" eaLnBrk="1" latinLnBrk="0" hangingPunct="1">
        <a:lnSpc>
          <a:spcPct val="90000"/>
        </a:lnSpc>
        <a:spcBef>
          <a:spcPct val="0"/>
        </a:spcBef>
        <a:buNone/>
        <a:defRPr sz="10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313" indent="-535313" algn="l" defTabSz="2141250" rtl="0" eaLnBrk="1" latinLnBrk="0" hangingPunct="1">
        <a:lnSpc>
          <a:spcPct val="90000"/>
        </a:lnSpc>
        <a:spcBef>
          <a:spcPts val="2342"/>
        </a:spcBef>
        <a:buFont typeface="Arial" panose="020B0604020202020204" pitchFamily="34" charset="0"/>
        <a:buChar char="•"/>
        <a:defRPr sz="6557" kern="1200">
          <a:solidFill>
            <a:schemeClr val="tx1"/>
          </a:solidFill>
          <a:latin typeface="+mn-lt"/>
          <a:ea typeface="+mn-ea"/>
          <a:cs typeface="+mn-cs"/>
        </a:defRPr>
      </a:lvl1pPr>
      <a:lvl2pPr marL="1605938" indent="-535313" algn="l" defTabSz="2141250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5620" kern="1200">
          <a:solidFill>
            <a:schemeClr val="tx1"/>
          </a:solidFill>
          <a:latin typeface="+mn-lt"/>
          <a:ea typeface="+mn-ea"/>
          <a:cs typeface="+mn-cs"/>
        </a:defRPr>
      </a:lvl2pPr>
      <a:lvl3pPr marL="2676563" indent="-535313" algn="l" defTabSz="2141250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683" kern="1200">
          <a:solidFill>
            <a:schemeClr val="tx1"/>
          </a:solidFill>
          <a:latin typeface="+mn-lt"/>
          <a:ea typeface="+mn-ea"/>
          <a:cs typeface="+mn-cs"/>
        </a:defRPr>
      </a:lvl3pPr>
      <a:lvl4pPr marL="3747188" indent="-535313" algn="l" defTabSz="2141250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817814" indent="-535313" algn="l" defTabSz="2141250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888439" indent="-535313" algn="l" defTabSz="2141250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959064" indent="-535313" algn="l" defTabSz="2141250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8029689" indent="-535313" algn="l" defTabSz="2141250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9100315" indent="-535313" algn="l" defTabSz="2141250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1250" rtl="0" eaLnBrk="1" latinLnBrk="0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1pPr>
      <a:lvl2pPr marL="1070625" algn="l" defTabSz="2141250" rtl="0" eaLnBrk="1" latinLnBrk="0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2pPr>
      <a:lvl3pPr marL="2141250" algn="l" defTabSz="2141250" rtl="0" eaLnBrk="1" latinLnBrk="0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3pPr>
      <a:lvl4pPr marL="3211876" algn="l" defTabSz="2141250" rtl="0" eaLnBrk="1" latinLnBrk="0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282501" algn="l" defTabSz="2141250" rtl="0" eaLnBrk="1" latinLnBrk="0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353126" algn="l" defTabSz="2141250" rtl="0" eaLnBrk="1" latinLnBrk="0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423751" algn="l" defTabSz="2141250" rtl="0" eaLnBrk="1" latinLnBrk="0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7494377" algn="l" defTabSz="2141250" rtl="0" eaLnBrk="1" latinLnBrk="0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8565002" algn="l" defTabSz="2141250" rtl="0" eaLnBrk="1" latinLnBrk="0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23F19A-54DF-419F-8822-68282CB3C598}"/>
              </a:ext>
            </a:extLst>
          </p:cNvPr>
          <p:cNvSpPr/>
          <p:nvPr/>
        </p:nvSpPr>
        <p:spPr>
          <a:xfrm>
            <a:off x="-2" y="-47624"/>
            <a:ext cx="15868650" cy="16106774"/>
          </a:xfrm>
          <a:prstGeom prst="rect">
            <a:avLst/>
          </a:prstGeom>
          <a:solidFill>
            <a:srgbClr val="699BA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C0E9EC-EE31-403D-8FA6-3DE4BDADA99A}"/>
              </a:ext>
            </a:extLst>
          </p:cNvPr>
          <p:cNvSpPr/>
          <p:nvPr/>
        </p:nvSpPr>
        <p:spPr>
          <a:xfrm>
            <a:off x="15871439" y="0"/>
            <a:ext cx="8042661" cy="8014607"/>
          </a:xfrm>
          <a:prstGeom prst="rect">
            <a:avLst/>
          </a:prstGeom>
          <a:solidFill>
            <a:srgbClr val="87A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E12559-8EDA-418F-BFC9-8AF4FBC9B3D1}"/>
              </a:ext>
            </a:extLst>
          </p:cNvPr>
          <p:cNvSpPr/>
          <p:nvPr/>
        </p:nvSpPr>
        <p:spPr>
          <a:xfrm>
            <a:off x="15884526" y="8005763"/>
            <a:ext cx="8029575" cy="8029575"/>
          </a:xfrm>
          <a:prstGeom prst="rect">
            <a:avLst/>
          </a:prstGeom>
          <a:solidFill>
            <a:srgbClr val="AEC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040CAF-924B-4598-B087-168F748B6CAE}"/>
              </a:ext>
            </a:extLst>
          </p:cNvPr>
          <p:cNvSpPr txBox="1"/>
          <p:nvPr/>
        </p:nvSpPr>
        <p:spPr>
          <a:xfrm>
            <a:off x="513050" y="15152724"/>
            <a:ext cx="6911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>
                    <a:lumMod val="75000"/>
                  </a:schemeClr>
                </a:solidFill>
              </a:rPr>
              <a:t>designed by </a:t>
            </a:r>
            <a:r>
              <a:rPr lang="en-US" altLang="zh-TW" sz="4000" dirty="0" err="1">
                <a:solidFill>
                  <a:schemeClr val="bg1">
                    <a:lumMod val="75000"/>
                  </a:schemeClr>
                </a:solidFill>
              </a:rPr>
              <a:t>dDara</a:t>
            </a:r>
            <a:r>
              <a:rPr lang="en-US" altLang="zh-TW" sz="4000" dirty="0">
                <a:solidFill>
                  <a:schemeClr val="bg1">
                    <a:lumMod val="75000"/>
                  </a:schemeClr>
                </a:solidFill>
              </a:rPr>
              <a:t> from </a:t>
            </a:r>
            <a:r>
              <a:rPr lang="en-US" altLang="zh-TW" sz="4000" dirty="0" err="1">
                <a:solidFill>
                  <a:schemeClr val="bg1">
                    <a:lumMod val="75000"/>
                  </a:schemeClr>
                </a:solidFill>
              </a:rPr>
              <a:t>Flaticon</a:t>
            </a:r>
            <a:endParaRPr lang="zh-TW" alt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014C74F-1CFB-4E7F-AF37-2C4F2E88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54" y="2164667"/>
            <a:ext cx="7586911" cy="758691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67AF58C-39A6-47C8-B8DC-DB96E9EA8509}"/>
              </a:ext>
            </a:extLst>
          </p:cNvPr>
          <p:cNvSpPr txBox="1"/>
          <p:nvPr/>
        </p:nvSpPr>
        <p:spPr>
          <a:xfrm>
            <a:off x="4140867" y="11678492"/>
            <a:ext cx="75869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所有功能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F5C2069-D733-43B7-B8ED-1ACF9BDFA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480" y="9395060"/>
            <a:ext cx="3962258" cy="396999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153D5B0-93B8-4C5C-A38F-E699C1DF83EC}"/>
              </a:ext>
            </a:extLst>
          </p:cNvPr>
          <p:cNvSpPr txBox="1"/>
          <p:nvPr/>
        </p:nvSpPr>
        <p:spPr>
          <a:xfrm>
            <a:off x="18613590" y="1423853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幫我評論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DB28C48-DE39-4861-8692-E6AB742DC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480" y="1552051"/>
            <a:ext cx="3962258" cy="396225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32CCDC-4581-4DA7-BA05-9BDFE7BFC41B}"/>
              </a:ext>
            </a:extLst>
          </p:cNvPr>
          <p:cNvSpPr txBox="1"/>
          <p:nvPr/>
        </p:nvSpPr>
        <p:spPr>
          <a:xfrm>
            <a:off x="18613590" y="620895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文字雲報</a:t>
            </a:r>
          </a:p>
        </p:txBody>
      </p:sp>
    </p:spTree>
    <p:extLst>
      <p:ext uri="{BB962C8B-B14F-4D97-AF65-F5344CB8AC3E}">
        <p14:creationId xmlns:p14="http://schemas.microsoft.com/office/powerpoint/2010/main" val="359116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13</Words>
  <Application>Microsoft Office PowerPoint</Application>
  <PresentationFormat>自訂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zino</dc:creator>
  <cp:lastModifiedBy>zino</cp:lastModifiedBy>
  <cp:revision>5</cp:revision>
  <dcterms:created xsi:type="dcterms:W3CDTF">2019-07-19T13:01:05Z</dcterms:created>
  <dcterms:modified xsi:type="dcterms:W3CDTF">2019-07-19T13:35:21Z</dcterms:modified>
</cp:coreProperties>
</file>