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5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74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0144" y="854405"/>
            <a:ext cx="3791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746"/>
            <a:ext cx="12191999" cy="5961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265556"/>
            <a:ext cx="1116584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7029" y="1508887"/>
            <a:ext cx="5598159" cy="288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29818"/>
            <a:ext cx="727075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0" y="0"/>
                </a:lnTo>
                <a:lnTo>
                  <a:pt x="0" y="429260"/>
                </a:lnTo>
                <a:lnTo>
                  <a:pt x="11761216" y="429260"/>
                </a:lnTo>
                <a:lnTo>
                  <a:pt x="11761216" y="6858000"/>
                </a:lnTo>
                <a:lnTo>
                  <a:pt x="12191987" y="6858000"/>
                </a:lnTo>
                <a:lnTo>
                  <a:pt x="12191987" y="429260"/>
                </a:lnTo>
                <a:lnTo>
                  <a:pt x="1219198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513457"/>
            <a:ext cx="9672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3200" dirty="0" smtClean="0">
                <a:latin typeface="Segoe UI Light"/>
                <a:cs typeface="Segoe UI Light"/>
              </a:rPr>
              <a:t>Şərt operatorları</a:t>
            </a:r>
            <a:endParaRPr sz="32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93725"/>
            <a:ext cx="3753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FFFFFF"/>
                </a:solidFill>
                <a:latin typeface="Segoe UI Light"/>
                <a:cs typeface="Segoe UI Light"/>
              </a:rPr>
              <a:t>Evo Coding Center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400" y="93725"/>
            <a:ext cx="15654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http://</a:t>
            </a:r>
            <a:r>
              <a:rPr lang="en-US"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dirty="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2790" y="1217675"/>
            <a:ext cx="3753485" cy="582852"/>
          </a:xfrm>
          <a:prstGeom prst="rect">
            <a:avLst/>
          </a:prstGeom>
          <a:solidFill>
            <a:srgbClr val="6C6C6C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5"/>
              </a:spcBef>
            </a:pPr>
            <a:r>
              <a:rPr sz="3200" dirty="0"/>
              <a:t>C#</a:t>
            </a:r>
            <a:r>
              <a:rPr sz="3200" spc="-10" dirty="0"/>
              <a:t> </a:t>
            </a:r>
            <a:r>
              <a:rPr lang="en-US" sz="3200" spc="-10" dirty="0"/>
              <a:t>Ba</a:t>
            </a:r>
            <a:r>
              <a:rPr lang="az-Latn-AZ" sz="3200" spc="-10" dirty="0"/>
              <a:t>şlanğıc səviyyə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5105400"/>
            <a:ext cx="2796137" cy="1474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Switch </a:t>
            </a:r>
            <a:r>
              <a:rPr lang="en-US" sz="2800" b="0" dirty="0" err="1" smtClean="0">
                <a:solidFill>
                  <a:srgbClr val="D04E1D"/>
                </a:solidFill>
                <a:latin typeface="Segoe UI Light"/>
                <a:cs typeface="Segoe UI Light"/>
              </a:rPr>
              <a:t>operatoru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6717" y="13410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spc="-10" dirty="0" smtClean="0">
                <a:solidFill>
                  <a:srgbClr val="0000FF"/>
                </a:solidFill>
                <a:latin typeface="Calibri"/>
                <a:cs typeface="Calibri"/>
              </a:rPr>
              <a:t>switch-case</a:t>
            </a:r>
            <a:r>
              <a:rPr lang="ru-RU" sz="1800" spc="1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1800" spc="-5" dirty="0" err="1" smtClean="0">
                <a:latin typeface="Calibri"/>
                <a:cs typeface="Calibri"/>
              </a:rPr>
              <a:t>operatoru</a:t>
            </a:r>
            <a:r>
              <a:rPr lang="az-Latn-AZ" sz="1800" spc="-5" dirty="0" smtClean="0">
                <a:latin typeface="Calibri"/>
                <a:cs typeface="Calibri"/>
              </a:rPr>
              <a:t>nun</a:t>
            </a:r>
            <a:r>
              <a:rPr lang="en-US" sz="1800" spc="-5" dirty="0" smtClean="0">
                <a:latin typeface="Calibri"/>
                <a:cs typeface="Calibri"/>
              </a:rPr>
              <a:t> </a:t>
            </a:r>
            <a:r>
              <a:rPr lang="az-Latn-AZ" sz="1800" spc="-5" dirty="0" smtClean="0">
                <a:latin typeface="Calibri"/>
                <a:cs typeface="Calibri"/>
              </a:rPr>
              <a:t>çoxlu sayda budaqlanması ola bilər.</a:t>
            </a:r>
            <a:endParaRPr lang="en-US" dirty="0"/>
          </a:p>
        </p:txBody>
      </p:sp>
      <p:sp>
        <p:nvSpPr>
          <p:cNvPr id="42" name="object 14"/>
          <p:cNvSpPr txBox="1"/>
          <p:nvPr/>
        </p:nvSpPr>
        <p:spPr>
          <a:xfrm>
            <a:off x="1702435" y="2465577"/>
            <a:ext cx="22504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number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"1"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3" name="object 15"/>
          <p:cNvSpPr txBox="1"/>
          <p:nvPr/>
        </p:nvSpPr>
        <p:spPr>
          <a:xfrm>
            <a:off x="1702435" y="2953640"/>
            <a:ext cx="5585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2460" algn="l"/>
              </a:tabLst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600" spc="-10" dirty="0">
                <a:latin typeface="Consolas"/>
                <a:cs typeface="Consolas"/>
              </a:rPr>
              <a:t>(number)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600" spc="-3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Consolas"/>
                <a:cs typeface="Consolas"/>
              </a:rPr>
              <a:t>(number)</a:t>
            </a:r>
            <a:r>
              <a:rPr sz="1600" spc="-2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600" dirty="0" smtClean="0">
                <a:solidFill>
                  <a:srgbClr val="007F00"/>
                </a:solidFill>
                <a:latin typeface="Consolas"/>
                <a:cs typeface="Consolas"/>
              </a:rPr>
              <a:t>—</a:t>
            </a:r>
            <a:r>
              <a:rPr lang="az-Latn-AZ" sz="1600" dirty="0" smtClean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600" spc="-10" dirty="0" err="1" smtClean="0">
                <a:solidFill>
                  <a:srgbClr val="007F00"/>
                </a:solidFill>
                <a:latin typeface="Consolas"/>
                <a:cs typeface="Consolas"/>
              </a:rPr>
              <a:t>селектор</a:t>
            </a:r>
            <a:r>
              <a:rPr lang="az-Latn-AZ"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-ifadə</a:t>
            </a:r>
            <a:r>
              <a:rPr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.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4" name="object 16"/>
          <p:cNvSpPr txBox="1"/>
          <p:nvPr/>
        </p:nvSpPr>
        <p:spPr>
          <a:xfrm>
            <a:off x="2037715" y="3441319"/>
            <a:ext cx="480568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7325" algn="l"/>
              </a:tabLst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21414"/>
                </a:solidFill>
                <a:latin typeface="Consolas"/>
                <a:cs typeface="Consolas"/>
              </a:rPr>
              <a:t>"1"</a:t>
            </a:r>
            <a:r>
              <a:rPr sz="1600" spc="-5" dirty="0">
                <a:latin typeface="Consolas"/>
                <a:cs typeface="Consolas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600" spc="-2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7F00"/>
                </a:solidFill>
                <a:latin typeface="Consolas"/>
                <a:cs typeface="Consolas"/>
              </a:rPr>
              <a:t>"1"</a:t>
            </a:r>
            <a:r>
              <a:rPr sz="1600" spc="-2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F00"/>
                </a:solidFill>
                <a:latin typeface="Consolas"/>
                <a:cs typeface="Consolas"/>
              </a:rPr>
              <a:t>—</a:t>
            </a:r>
            <a:r>
              <a:rPr sz="1600" spc="-2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az-Latn-AZ"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statik literal</a:t>
            </a:r>
            <a:r>
              <a:rPr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.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7" name="object 17"/>
          <p:cNvSpPr txBox="1"/>
          <p:nvPr/>
        </p:nvSpPr>
        <p:spPr>
          <a:xfrm>
            <a:off x="2369948" y="3929253"/>
            <a:ext cx="425069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25470" algn="l"/>
              </a:tabLst>
            </a:pPr>
            <a:r>
              <a:rPr sz="1600" spc="-10" dirty="0" err="1">
                <a:solidFill>
                  <a:srgbClr val="2B90AE"/>
                </a:solidFill>
                <a:latin typeface="Consolas"/>
                <a:cs typeface="Consolas"/>
              </a:rPr>
              <a:t>Console</a:t>
            </a:r>
            <a:r>
              <a:rPr sz="1600" spc="-10" dirty="0" err="1">
                <a:latin typeface="Consolas"/>
                <a:cs typeface="Consolas"/>
              </a:rPr>
              <a:t>.WriteLine</a:t>
            </a:r>
            <a:r>
              <a:rPr sz="1600" spc="-10" dirty="0" smtClean="0">
                <a:latin typeface="Consolas"/>
                <a:cs typeface="Consolas"/>
              </a:rPr>
              <a:t>(</a:t>
            </a:r>
            <a:r>
              <a:rPr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az-Latn-AZ"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Bir</a:t>
            </a:r>
            <a:r>
              <a:rPr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600" spc="-10" dirty="0" smtClean="0">
                <a:latin typeface="Consolas"/>
                <a:cs typeface="Consolas"/>
              </a:rPr>
              <a:t>);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600" spc="-4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az-Latn-AZ" sz="1600" spc="-15" dirty="0" smtClean="0">
                <a:solidFill>
                  <a:srgbClr val="007F00"/>
                </a:solidFill>
                <a:latin typeface="Consolas"/>
                <a:cs typeface="Consolas"/>
              </a:rPr>
              <a:t>Budaq</a:t>
            </a:r>
            <a:r>
              <a:rPr sz="1600" spc="-45" dirty="0" smtClean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F00"/>
                </a:solidFill>
                <a:latin typeface="Consolas"/>
                <a:cs typeface="Consolas"/>
              </a:rPr>
              <a:t>1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600" spc="-5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9" name="object 18"/>
          <p:cNvSpPr txBox="1"/>
          <p:nvPr/>
        </p:nvSpPr>
        <p:spPr>
          <a:xfrm>
            <a:off x="2037714" y="4417314"/>
            <a:ext cx="102806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6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21414"/>
                </a:solidFill>
                <a:latin typeface="Consolas"/>
                <a:cs typeface="Consolas"/>
              </a:rPr>
              <a:t>"2"</a:t>
            </a:r>
            <a:r>
              <a:rPr sz="1600" spc="-5" dirty="0">
                <a:latin typeface="Consolas"/>
                <a:cs typeface="Consolas"/>
              </a:rPr>
              <a:t>: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51" name="object 20"/>
          <p:cNvSpPr txBox="1"/>
          <p:nvPr/>
        </p:nvSpPr>
        <p:spPr>
          <a:xfrm>
            <a:off x="1702435" y="5149088"/>
            <a:ext cx="491807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0085" marR="5080">
              <a:lnSpc>
                <a:spcPct val="100000"/>
              </a:lnSpc>
              <a:spcBef>
                <a:spcPts val="105"/>
              </a:spcBef>
              <a:tabLst>
                <a:tab pos="3792854" algn="l"/>
              </a:tabLst>
            </a:pPr>
            <a:r>
              <a:rPr sz="1600" spc="-10" dirty="0" err="1">
                <a:solidFill>
                  <a:srgbClr val="2B90AE"/>
                </a:solidFill>
                <a:latin typeface="Consolas"/>
                <a:cs typeface="Consolas"/>
              </a:rPr>
              <a:t>Console</a:t>
            </a:r>
            <a:r>
              <a:rPr sz="1600" spc="-10" dirty="0" err="1">
                <a:latin typeface="Consolas"/>
                <a:cs typeface="Consolas"/>
              </a:rPr>
              <a:t>.WriteLine</a:t>
            </a:r>
            <a:r>
              <a:rPr sz="1600" spc="-10" dirty="0" smtClean="0">
                <a:latin typeface="Consolas"/>
                <a:cs typeface="Consolas"/>
              </a:rPr>
              <a:t>(</a:t>
            </a:r>
            <a:r>
              <a:rPr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az-Latn-AZ"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İki</a:t>
            </a:r>
            <a:r>
              <a:rPr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600" spc="-10" dirty="0" smtClean="0">
                <a:latin typeface="Consolas"/>
                <a:cs typeface="Consolas"/>
              </a:rPr>
              <a:t>);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600" spc="-5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az-Latn-AZ" sz="1600" spc="-15" dirty="0" smtClean="0">
                <a:solidFill>
                  <a:srgbClr val="007F00"/>
                </a:solidFill>
                <a:latin typeface="Consolas"/>
                <a:cs typeface="Consolas"/>
              </a:rPr>
              <a:t>Budaq</a:t>
            </a:r>
            <a:r>
              <a:rPr sz="1600" spc="-45" dirty="0" smtClean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7F00"/>
                </a:solidFill>
                <a:latin typeface="Consolas"/>
                <a:cs typeface="Consolas"/>
              </a:rPr>
              <a:t>2 </a:t>
            </a:r>
            <a:r>
              <a:rPr sz="1600" spc="-86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600" spc="-5" dirty="0"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52" name="object 27"/>
          <p:cNvGrpSpPr/>
          <p:nvPr/>
        </p:nvGrpSpPr>
        <p:grpSpPr>
          <a:xfrm>
            <a:off x="7662671" y="4001642"/>
            <a:ext cx="2536190" cy="585470"/>
            <a:chOff x="7662671" y="4001642"/>
            <a:chExt cx="2536190" cy="585470"/>
          </a:xfrm>
        </p:grpSpPr>
        <p:sp>
          <p:nvSpPr>
            <p:cNvPr id="53" name="object 28"/>
            <p:cNvSpPr/>
            <p:nvPr/>
          </p:nvSpPr>
          <p:spPr>
            <a:xfrm>
              <a:off x="7665846" y="4004817"/>
              <a:ext cx="553720" cy="555625"/>
            </a:xfrm>
            <a:custGeom>
              <a:avLst/>
              <a:gdLst/>
              <a:ahLst/>
              <a:cxnLst/>
              <a:rect l="l" t="t" r="r" b="b"/>
              <a:pathLst>
                <a:path w="553720" h="555625">
                  <a:moveTo>
                    <a:pt x="276733" y="0"/>
                  </a:moveTo>
                  <a:lnTo>
                    <a:pt x="227004" y="4469"/>
                  </a:lnTo>
                  <a:lnTo>
                    <a:pt x="180193" y="17358"/>
                  </a:lnTo>
                  <a:lnTo>
                    <a:pt x="137084" y="37883"/>
                  </a:lnTo>
                  <a:lnTo>
                    <a:pt x="98459" y="65263"/>
                  </a:lnTo>
                  <a:lnTo>
                    <a:pt x="65102" y="98716"/>
                  </a:lnTo>
                  <a:lnTo>
                    <a:pt x="37794" y="137461"/>
                  </a:lnTo>
                  <a:lnTo>
                    <a:pt x="17319" y="180714"/>
                  </a:lnTo>
                  <a:lnTo>
                    <a:pt x="4460" y="227695"/>
                  </a:lnTo>
                  <a:lnTo>
                    <a:pt x="0" y="277622"/>
                  </a:lnTo>
                  <a:lnTo>
                    <a:pt x="4460" y="327515"/>
                  </a:lnTo>
                  <a:lnTo>
                    <a:pt x="17319" y="374478"/>
                  </a:lnTo>
                  <a:lnTo>
                    <a:pt x="37794" y="417726"/>
                  </a:lnTo>
                  <a:lnTo>
                    <a:pt x="65102" y="456474"/>
                  </a:lnTo>
                  <a:lnTo>
                    <a:pt x="98459" y="489938"/>
                  </a:lnTo>
                  <a:lnTo>
                    <a:pt x="137084" y="517332"/>
                  </a:lnTo>
                  <a:lnTo>
                    <a:pt x="180193" y="537870"/>
                  </a:lnTo>
                  <a:lnTo>
                    <a:pt x="227004" y="550769"/>
                  </a:lnTo>
                  <a:lnTo>
                    <a:pt x="276733" y="555244"/>
                  </a:lnTo>
                  <a:lnTo>
                    <a:pt x="326457" y="550769"/>
                  </a:lnTo>
                  <a:lnTo>
                    <a:pt x="373256" y="537870"/>
                  </a:lnTo>
                  <a:lnTo>
                    <a:pt x="416348" y="517332"/>
                  </a:lnTo>
                  <a:lnTo>
                    <a:pt x="454953" y="489938"/>
                  </a:lnTo>
                  <a:lnTo>
                    <a:pt x="488289" y="456474"/>
                  </a:lnTo>
                  <a:lnTo>
                    <a:pt x="515577" y="417726"/>
                  </a:lnTo>
                  <a:lnTo>
                    <a:pt x="536035" y="374478"/>
                  </a:lnTo>
                  <a:lnTo>
                    <a:pt x="548883" y="327515"/>
                  </a:lnTo>
                  <a:lnTo>
                    <a:pt x="553339" y="277622"/>
                  </a:lnTo>
                  <a:lnTo>
                    <a:pt x="548883" y="227695"/>
                  </a:lnTo>
                  <a:lnTo>
                    <a:pt x="536035" y="180714"/>
                  </a:lnTo>
                  <a:lnTo>
                    <a:pt x="515577" y="137461"/>
                  </a:lnTo>
                  <a:lnTo>
                    <a:pt x="488289" y="98716"/>
                  </a:lnTo>
                  <a:lnTo>
                    <a:pt x="454953" y="65263"/>
                  </a:lnTo>
                  <a:lnTo>
                    <a:pt x="416348" y="37883"/>
                  </a:lnTo>
                  <a:lnTo>
                    <a:pt x="373256" y="17358"/>
                  </a:lnTo>
                  <a:lnTo>
                    <a:pt x="326457" y="4469"/>
                  </a:lnTo>
                  <a:lnTo>
                    <a:pt x="276733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9"/>
            <p:cNvSpPr/>
            <p:nvPr/>
          </p:nvSpPr>
          <p:spPr>
            <a:xfrm>
              <a:off x="7665846" y="4004817"/>
              <a:ext cx="553720" cy="555625"/>
            </a:xfrm>
            <a:custGeom>
              <a:avLst/>
              <a:gdLst/>
              <a:ahLst/>
              <a:cxnLst/>
              <a:rect l="l" t="t" r="r" b="b"/>
              <a:pathLst>
                <a:path w="553720" h="555625">
                  <a:moveTo>
                    <a:pt x="0" y="277622"/>
                  </a:moveTo>
                  <a:lnTo>
                    <a:pt x="4460" y="227695"/>
                  </a:lnTo>
                  <a:lnTo>
                    <a:pt x="17319" y="180714"/>
                  </a:lnTo>
                  <a:lnTo>
                    <a:pt x="37794" y="137461"/>
                  </a:lnTo>
                  <a:lnTo>
                    <a:pt x="65102" y="98716"/>
                  </a:lnTo>
                  <a:lnTo>
                    <a:pt x="98459" y="65263"/>
                  </a:lnTo>
                  <a:lnTo>
                    <a:pt x="137084" y="37883"/>
                  </a:lnTo>
                  <a:lnTo>
                    <a:pt x="180193" y="17358"/>
                  </a:lnTo>
                  <a:lnTo>
                    <a:pt x="227004" y="4469"/>
                  </a:lnTo>
                  <a:lnTo>
                    <a:pt x="276733" y="0"/>
                  </a:lnTo>
                  <a:lnTo>
                    <a:pt x="326457" y="4469"/>
                  </a:lnTo>
                  <a:lnTo>
                    <a:pt x="373256" y="17358"/>
                  </a:lnTo>
                  <a:lnTo>
                    <a:pt x="416348" y="37883"/>
                  </a:lnTo>
                  <a:lnTo>
                    <a:pt x="454953" y="65263"/>
                  </a:lnTo>
                  <a:lnTo>
                    <a:pt x="488289" y="98716"/>
                  </a:lnTo>
                  <a:lnTo>
                    <a:pt x="515577" y="137461"/>
                  </a:lnTo>
                  <a:lnTo>
                    <a:pt x="536035" y="180714"/>
                  </a:lnTo>
                  <a:lnTo>
                    <a:pt x="548883" y="227695"/>
                  </a:lnTo>
                  <a:lnTo>
                    <a:pt x="553339" y="277622"/>
                  </a:lnTo>
                  <a:lnTo>
                    <a:pt x="548883" y="327515"/>
                  </a:lnTo>
                  <a:lnTo>
                    <a:pt x="536035" y="374478"/>
                  </a:lnTo>
                  <a:lnTo>
                    <a:pt x="515577" y="417726"/>
                  </a:lnTo>
                  <a:lnTo>
                    <a:pt x="488289" y="456474"/>
                  </a:lnTo>
                  <a:lnTo>
                    <a:pt x="454953" y="489938"/>
                  </a:lnTo>
                  <a:lnTo>
                    <a:pt x="416348" y="517332"/>
                  </a:lnTo>
                  <a:lnTo>
                    <a:pt x="373256" y="537870"/>
                  </a:lnTo>
                  <a:lnTo>
                    <a:pt x="326457" y="550769"/>
                  </a:lnTo>
                  <a:lnTo>
                    <a:pt x="276733" y="555244"/>
                  </a:lnTo>
                  <a:lnTo>
                    <a:pt x="227004" y="550769"/>
                  </a:lnTo>
                  <a:lnTo>
                    <a:pt x="180193" y="537870"/>
                  </a:lnTo>
                  <a:lnTo>
                    <a:pt x="137084" y="517332"/>
                  </a:lnTo>
                  <a:lnTo>
                    <a:pt x="98459" y="489938"/>
                  </a:lnTo>
                  <a:lnTo>
                    <a:pt x="65102" y="456474"/>
                  </a:lnTo>
                  <a:lnTo>
                    <a:pt x="37794" y="417726"/>
                  </a:lnTo>
                  <a:lnTo>
                    <a:pt x="17319" y="374478"/>
                  </a:lnTo>
                  <a:lnTo>
                    <a:pt x="4460" y="327515"/>
                  </a:lnTo>
                  <a:lnTo>
                    <a:pt x="0" y="277622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0"/>
            <p:cNvSpPr/>
            <p:nvPr/>
          </p:nvSpPr>
          <p:spPr>
            <a:xfrm>
              <a:off x="8692514" y="4028185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335" y="0"/>
                  </a:moveTo>
                  <a:lnTo>
                    <a:pt x="92583" y="0"/>
                  </a:lnTo>
                  <a:lnTo>
                    <a:pt x="56524" y="7286"/>
                  </a:lnTo>
                  <a:lnTo>
                    <a:pt x="27098" y="27146"/>
                  </a:lnTo>
                  <a:lnTo>
                    <a:pt x="7268" y="56578"/>
                  </a:lnTo>
                  <a:lnTo>
                    <a:pt x="0" y="92583"/>
                  </a:lnTo>
                  <a:lnTo>
                    <a:pt x="0" y="462788"/>
                  </a:lnTo>
                  <a:lnTo>
                    <a:pt x="7268" y="498792"/>
                  </a:lnTo>
                  <a:lnTo>
                    <a:pt x="27098" y="528224"/>
                  </a:lnTo>
                  <a:lnTo>
                    <a:pt x="56524" y="548084"/>
                  </a:lnTo>
                  <a:lnTo>
                    <a:pt x="92583" y="555371"/>
                  </a:lnTo>
                  <a:lnTo>
                    <a:pt x="1410335" y="555371"/>
                  </a:lnTo>
                  <a:lnTo>
                    <a:pt x="1446319" y="548084"/>
                  </a:lnTo>
                  <a:lnTo>
                    <a:pt x="1475708" y="528224"/>
                  </a:lnTo>
                  <a:lnTo>
                    <a:pt x="1495524" y="498792"/>
                  </a:lnTo>
                  <a:lnTo>
                    <a:pt x="1502791" y="462788"/>
                  </a:lnTo>
                  <a:lnTo>
                    <a:pt x="1502791" y="92583"/>
                  </a:lnTo>
                  <a:lnTo>
                    <a:pt x="1495524" y="56578"/>
                  </a:lnTo>
                  <a:lnTo>
                    <a:pt x="1475708" y="27146"/>
                  </a:lnTo>
                  <a:lnTo>
                    <a:pt x="1446319" y="7286"/>
                  </a:lnTo>
                  <a:lnTo>
                    <a:pt x="1410335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1"/>
            <p:cNvSpPr/>
            <p:nvPr/>
          </p:nvSpPr>
          <p:spPr>
            <a:xfrm>
              <a:off x="8692514" y="4028185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583"/>
                  </a:moveTo>
                  <a:lnTo>
                    <a:pt x="7268" y="56578"/>
                  </a:lnTo>
                  <a:lnTo>
                    <a:pt x="27098" y="27146"/>
                  </a:lnTo>
                  <a:lnTo>
                    <a:pt x="56524" y="7286"/>
                  </a:lnTo>
                  <a:lnTo>
                    <a:pt x="92583" y="0"/>
                  </a:lnTo>
                  <a:lnTo>
                    <a:pt x="1410335" y="0"/>
                  </a:lnTo>
                  <a:lnTo>
                    <a:pt x="1446319" y="7286"/>
                  </a:lnTo>
                  <a:lnTo>
                    <a:pt x="1475708" y="27146"/>
                  </a:lnTo>
                  <a:lnTo>
                    <a:pt x="1495524" y="56578"/>
                  </a:lnTo>
                  <a:lnTo>
                    <a:pt x="1502791" y="92583"/>
                  </a:lnTo>
                  <a:lnTo>
                    <a:pt x="1502791" y="462788"/>
                  </a:lnTo>
                  <a:lnTo>
                    <a:pt x="1495524" y="498792"/>
                  </a:lnTo>
                  <a:lnTo>
                    <a:pt x="1475708" y="528224"/>
                  </a:lnTo>
                  <a:lnTo>
                    <a:pt x="1446319" y="548084"/>
                  </a:lnTo>
                  <a:lnTo>
                    <a:pt x="1410335" y="555371"/>
                  </a:lnTo>
                  <a:lnTo>
                    <a:pt x="92583" y="555371"/>
                  </a:lnTo>
                  <a:lnTo>
                    <a:pt x="56524" y="548084"/>
                  </a:lnTo>
                  <a:lnTo>
                    <a:pt x="27098" y="528224"/>
                  </a:lnTo>
                  <a:lnTo>
                    <a:pt x="7268" y="498792"/>
                  </a:lnTo>
                  <a:lnTo>
                    <a:pt x="0" y="462788"/>
                  </a:lnTo>
                  <a:lnTo>
                    <a:pt x="0" y="92583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32"/>
          <p:cNvSpPr txBox="1"/>
          <p:nvPr/>
        </p:nvSpPr>
        <p:spPr>
          <a:xfrm>
            <a:off x="8734806" y="4156329"/>
            <a:ext cx="13944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59" name="object 33"/>
          <p:cNvGrpSpPr/>
          <p:nvPr/>
        </p:nvGrpSpPr>
        <p:grpSpPr>
          <a:xfrm>
            <a:off x="8693911" y="4840985"/>
            <a:ext cx="1509395" cy="561975"/>
            <a:chOff x="8693911" y="4840985"/>
            <a:chExt cx="1509395" cy="561975"/>
          </a:xfrm>
        </p:grpSpPr>
        <p:sp>
          <p:nvSpPr>
            <p:cNvPr id="60" name="object 34"/>
            <p:cNvSpPr/>
            <p:nvPr/>
          </p:nvSpPr>
          <p:spPr>
            <a:xfrm>
              <a:off x="8697087" y="4844160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208" y="0"/>
                  </a:moveTo>
                  <a:lnTo>
                    <a:pt x="92456" y="0"/>
                  </a:lnTo>
                  <a:lnTo>
                    <a:pt x="56471" y="7266"/>
                  </a:lnTo>
                  <a:lnTo>
                    <a:pt x="27082" y="27082"/>
                  </a:lnTo>
                  <a:lnTo>
                    <a:pt x="7266" y="56471"/>
                  </a:lnTo>
                  <a:lnTo>
                    <a:pt x="0" y="92456"/>
                  </a:lnTo>
                  <a:lnTo>
                    <a:pt x="0" y="462661"/>
                  </a:lnTo>
                  <a:lnTo>
                    <a:pt x="7266" y="498719"/>
                  </a:lnTo>
                  <a:lnTo>
                    <a:pt x="27082" y="528145"/>
                  </a:lnTo>
                  <a:lnTo>
                    <a:pt x="56471" y="547975"/>
                  </a:lnTo>
                  <a:lnTo>
                    <a:pt x="92456" y="555244"/>
                  </a:lnTo>
                  <a:lnTo>
                    <a:pt x="1410208" y="555244"/>
                  </a:lnTo>
                  <a:lnTo>
                    <a:pt x="1446266" y="547975"/>
                  </a:lnTo>
                  <a:lnTo>
                    <a:pt x="1475692" y="528145"/>
                  </a:lnTo>
                  <a:lnTo>
                    <a:pt x="1495522" y="498719"/>
                  </a:lnTo>
                  <a:lnTo>
                    <a:pt x="1502791" y="462661"/>
                  </a:lnTo>
                  <a:lnTo>
                    <a:pt x="1502791" y="92456"/>
                  </a:lnTo>
                  <a:lnTo>
                    <a:pt x="1495522" y="56471"/>
                  </a:lnTo>
                  <a:lnTo>
                    <a:pt x="1475692" y="27082"/>
                  </a:lnTo>
                  <a:lnTo>
                    <a:pt x="1446266" y="7266"/>
                  </a:lnTo>
                  <a:lnTo>
                    <a:pt x="1410208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35"/>
            <p:cNvSpPr/>
            <p:nvPr/>
          </p:nvSpPr>
          <p:spPr>
            <a:xfrm>
              <a:off x="8697086" y="4844160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456"/>
                  </a:moveTo>
                  <a:lnTo>
                    <a:pt x="7266" y="56471"/>
                  </a:lnTo>
                  <a:lnTo>
                    <a:pt x="27082" y="27082"/>
                  </a:lnTo>
                  <a:lnTo>
                    <a:pt x="56471" y="7266"/>
                  </a:lnTo>
                  <a:lnTo>
                    <a:pt x="92456" y="0"/>
                  </a:lnTo>
                  <a:lnTo>
                    <a:pt x="1410208" y="0"/>
                  </a:lnTo>
                  <a:lnTo>
                    <a:pt x="1446266" y="7266"/>
                  </a:lnTo>
                  <a:lnTo>
                    <a:pt x="1475692" y="27082"/>
                  </a:lnTo>
                  <a:lnTo>
                    <a:pt x="1495522" y="56471"/>
                  </a:lnTo>
                  <a:lnTo>
                    <a:pt x="1502791" y="92456"/>
                  </a:lnTo>
                  <a:lnTo>
                    <a:pt x="1502791" y="462661"/>
                  </a:lnTo>
                  <a:lnTo>
                    <a:pt x="1495522" y="498719"/>
                  </a:lnTo>
                  <a:lnTo>
                    <a:pt x="1475692" y="528145"/>
                  </a:lnTo>
                  <a:lnTo>
                    <a:pt x="1446266" y="547975"/>
                  </a:lnTo>
                  <a:lnTo>
                    <a:pt x="1410208" y="555244"/>
                  </a:lnTo>
                  <a:lnTo>
                    <a:pt x="92456" y="555244"/>
                  </a:lnTo>
                  <a:lnTo>
                    <a:pt x="56471" y="547975"/>
                  </a:lnTo>
                  <a:lnTo>
                    <a:pt x="27082" y="528145"/>
                  </a:lnTo>
                  <a:lnTo>
                    <a:pt x="7266" y="498719"/>
                  </a:lnTo>
                  <a:lnTo>
                    <a:pt x="0" y="462661"/>
                  </a:lnTo>
                  <a:lnTo>
                    <a:pt x="0" y="92456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36"/>
          <p:cNvSpPr txBox="1"/>
          <p:nvPr/>
        </p:nvSpPr>
        <p:spPr>
          <a:xfrm>
            <a:off x="8739378" y="4972253"/>
            <a:ext cx="139446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73" name="object 37"/>
          <p:cNvGrpSpPr/>
          <p:nvPr/>
        </p:nvGrpSpPr>
        <p:grpSpPr>
          <a:xfrm>
            <a:off x="7667497" y="4840985"/>
            <a:ext cx="560070" cy="561975"/>
            <a:chOff x="7667497" y="4840985"/>
            <a:chExt cx="560070" cy="561975"/>
          </a:xfrm>
        </p:grpSpPr>
        <p:sp>
          <p:nvSpPr>
            <p:cNvPr id="74" name="object 38"/>
            <p:cNvSpPr/>
            <p:nvPr/>
          </p:nvSpPr>
          <p:spPr>
            <a:xfrm>
              <a:off x="7670672" y="4844160"/>
              <a:ext cx="553720" cy="555625"/>
            </a:xfrm>
            <a:custGeom>
              <a:avLst/>
              <a:gdLst/>
              <a:ahLst/>
              <a:cxnLst/>
              <a:rect l="l" t="t" r="r" b="b"/>
              <a:pathLst>
                <a:path w="553720" h="555625">
                  <a:moveTo>
                    <a:pt x="276606" y="0"/>
                  </a:moveTo>
                  <a:lnTo>
                    <a:pt x="226881" y="4469"/>
                  </a:lnTo>
                  <a:lnTo>
                    <a:pt x="180082" y="17358"/>
                  </a:lnTo>
                  <a:lnTo>
                    <a:pt x="136990" y="37883"/>
                  </a:lnTo>
                  <a:lnTo>
                    <a:pt x="98385" y="65263"/>
                  </a:lnTo>
                  <a:lnTo>
                    <a:pt x="65049" y="98716"/>
                  </a:lnTo>
                  <a:lnTo>
                    <a:pt x="37761" y="137461"/>
                  </a:lnTo>
                  <a:lnTo>
                    <a:pt x="17303" y="180714"/>
                  </a:lnTo>
                  <a:lnTo>
                    <a:pt x="4455" y="227695"/>
                  </a:lnTo>
                  <a:lnTo>
                    <a:pt x="0" y="277622"/>
                  </a:lnTo>
                  <a:lnTo>
                    <a:pt x="4455" y="327515"/>
                  </a:lnTo>
                  <a:lnTo>
                    <a:pt x="17303" y="374478"/>
                  </a:lnTo>
                  <a:lnTo>
                    <a:pt x="37761" y="417726"/>
                  </a:lnTo>
                  <a:lnTo>
                    <a:pt x="65049" y="456474"/>
                  </a:lnTo>
                  <a:lnTo>
                    <a:pt x="98385" y="489938"/>
                  </a:lnTo>
                  <a:lnTo>
                    <a:pt x="136990" y="517332"/>
                  </a:lnTo>
                  <a:lnTo>
                    <a:pt x="180082" y="537870"/>
                  </a:lnTo>
                  <a:lnTo>
                    <a:pt x="226881" y="550769"/>
                  </a:lnTo>
                  <a:lnTo>
                    <a:pt x="276606" y="555244"/>
                  </a:lnTo>
                  <a:lnTo>
                    <a:pt x="326334" y="550769"/>
                  </a:lnTo>
                  <a:lnTo>
                    <a:pt x="373145" y="537870"/>
                  </a:lnTo>
                  <a:lnTo>
                    <a:pt x="416254" y="517332"/>
                  </a:lnTo>
                  <a:lnTo>
                    <a:pt x="454879" y="489938"/>
                  </a:lnTo>
                  <a:lnTo>
                    <a:pt x="488236" y="456474"/>
                  </a:lnTo>
                  <a:lnTo>
                    <a:pt x="515544" y="417726"/>
                  </a:lnTo>
                  <a:lnTo>
                    <a:pt x="536019" y="374478"/>
                  </a:lnTo>
                  <a:lnTo>
                    <a:pt x="548878" y="327515"/>
                  </a:lnTo>
                  <a:lnTo>
                    <a:pt x="553339" y="277622"/>
                  </a:lnTo>
                  <a:lnTo>
                    <a:pt x="548878" y="227695"/>
                  </a:lnTo>
                  <a:lnTo>
                    <a:pt x="536019" y="180714"/>
                  </a:lnTo>
                  <a:lnTo>
                    <a:pt x="515544" y="137461"/>
                  </a:lnTo>
                  <a:lnTo>
                    <a:pt x="488236" y="98716"/>
                  </a:lnTo>
                  <a:lnTo>
                    <a:pt x="454879" y="65263"/>
                  </a:lnTo>
                  <a:lnTo>
                    <a:pt x="416254" y="37883"/>
                  </a:lnTo>
                  <a:lnTo>
                    <a:pt x="373145" y="17358"/>
                  </a:lnTo>
                  <a:lnTo>
                    <a:pt x="326334" y="4469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9"/>
            <p:cNvSpPr/>
            <p:nvPr/>
          </p:nvSpPr>
          <p:spPr>
            <a:xfrm>
              <a:off x="7670672" y="4844160"/>
              <a:ext cx="553720" cy="555625"/>
            </a:xfrm>
            <a:custGeom>
              <a:avLst/>
              <a:gdLst/>
              <a:ahLst/>
              <a:cxnLst/>
              <a:rect l="l" t="t" r="r" b="b"/>
              <a:pathLst>
                <a:path w="553720" h="555625">
                  <a:moveTo>
                    <a:pt x="0" y="277622"/>
                  </a:moveTo>
                  <a:lnTo>
                    <a:pt x="4455" y="227695"/>
                  </a:lnTo>
                  <a:lnTo>
                    <a:pt x="17303" y="180714"/>
                  </a:lnTo>
                  <a:lnTo>
                    <a:pt x="37761" y="137461"/>
                  </a:lnTo>
                  <a:lnTo>
                    <a:pt x="65049" y="98716"/>
                  </a:lnTo>
                  <a:lnTo>
                    <a:pt x="98385" y="65263"/>
                  </a:lnTo>
                  <a:lnTo>
                    <a:pt x="136990" y="37883"/>
                  </a:lnTo>
                  <a:lnTo>
                    <a:pt x="180082" y="17358"/>
                  </a:lnTo>
                  <a:lnTo>
                    <a:pt x="226881" y="4469"/>
                  </a:lnTo>
                  <a:lnTo>
                    <a:pt x="276606" y="0"/>
                  </a:lnTo>
                  <a:lnTo>
                    <a:pt x="326334" y="4469"/>
                  </a:lnTo>
                  <a:lnTo>
                    <a:pt x="373145" y="17358"/>
                  </a:lnTo>
                  <a:lnTo>
                    <a:pt x="416254" y="37883"/>
                  </a:lnTo>
                  <a:lnTo>
                    <a:pt x="454879" y="65263"/>
                  </a:lnTo>
                  <a:lnTo>
                    <a:pt x="488236" y="98716"/>
                  </a:lnTo>
                  <a:lnTo>
                    <a:pt x="515544" y="137461"/>
                  </a:lnTo>
                  <a:lnTo>
                    <a:pt x="536019" y="180714"/>
                  </a:lnTo>
                  <a:lnTo>
                    <a:pt x="548878" y="227695"/>
                  </a:lnTo>
                  <a:lnTo>
                    <a:pt x="553339" y="277622"/>
                  </a:lnTo>
                  <a:lnTo>
                    <a:pt x="548878" y="327515"/>
                  </a:lnTo>
                  <a:lnTo>
                    <a:pt x="536019" y="374478"/>
                  </a:lnTo>
                  <a:lnTo>
                    <a:pt x="515544" y="417726"/>
                  </a:lnTo>
                  <a:lnTo>
                    <a:pt x="488236" y="456474"/>
                  </a:lnTo>
                  <a:lnTo>
                    <a:pt x="454879" y="489938"/>
                  </a:lnTo>
                  <a:lnTo>
                    <a:pt x="416254" y="517332"/>
                  </a:lnTo>
                  <a:lnTo>
                    <a:pt x="373145" y="537870"/>
                  </a:lnTo>
                  <a:lnTo>
                    <a:pt x="326334" y="550769"/>
                  </a:lnTo>
                  <a:lnTo>
                    <a:pt x="276606" y="555244"/>
                  </a:lnTo>
                  <a:lnTo>
                    <a:pt x="226881" y="550769"/>
                  </a:lnTo>
                  <a:lnTo>
                    <a:pt x="180082" y="537870"/>
                  </a:lnTo>
                  <a:lnTo>
                    <a:pt x="136990" y="517332"/>
                  </a:lnTo>
                  <a:lnTo>
                    <a:pt x="98385" y="489938"/>
                  </a:lnTo>
                  <a:lnTo>
                    <a:pt x="65049" y="456474"/>
                  </a:lnTo>
                  <a:lnTo>
                    <a:pt x="37761" y="417726"/>
                  </a:lnTo>
                  <a:lnTo>
                    <a:pt x="17303" y="374478"/>
                  </a:lnTo>
                  <a:lnTo>
                    <a:pt x="4455" y="327515"/>
                  </a:lnTo>
                  <a:lnTo>
                    <a:pt x="0" y="277622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40"/>
          <p:cNvSpPr txBox="1"/>
          <p:nvPr/>
        </p:nvSpPr>
        <p:spPr>
          <a:xfrm>
            <a:off x="7770368" y="4168520"/>
            <a:ext cx="3454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as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41"/>
          <p:cNvSpPr txBox="1"/>
          <p:nvPr/>
        </p:nvSpPr>
        <p:spPr>
          <a:xfrm>
            <a:off x="7775189" y="4993891"/>
            <a:ext cx="3454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as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8" name="object 42"/>
          <p:cNvGrpSpPr/>
          <p:nvPr/>
        </p:nvGrpSpPr>
        <p:grpSpPr>
          <a:xfrm>
            <a:off x="7876285" y="3721479"/>
            <a:ext cx="2751455" cy="2440305"/>
            <a:chOff x="7876285" y="3721479"/>
            <a:chExt cx="2751455" cy="2440305"/>
          </a:xfrm>
        </p:grpSpPr>
        <p:sp>
          <p:nvSpPr>
            <p:cNvPr id="79" name="object 43"/>
            <p:cNvSpPr/>
            <p:nvPr/>
          </p:nvSpPr>
          <p:spPr>
            <a:xfrm>
              <a:off x="7876286" y="3721481"/>
              <a:ext cx="2751455" cy="2440305"/>
            </a:xfrm>
            <a:custGeom>
              <a:avLst/>
              <a:gdLst/>
              <a:ahLst/>
              <a:cxnLst/>
              <a:rect l="l" t="t" r="r" b="b"/>
              <a:pathLst>
                <a:path w="2751454" h="2440304">
                  <a:moveTo>
                    <a:pt x="132588" y="1009269"/>
                  </a:moveTo>
                  <a:lnTo>
                    <a:pt x="130302" y="1000633"/>
                  </a:lnTo>
                  <a:lnTo>
                    <a:pt x="116713" y="992632"/>
                  </a:lnTo>
                  <a:lnTo>
                    <a:pt x="107950" y="994918"/>
                  </a:lnTo>
                  <a:lnTo>
                    <a:pt x="103886" y="1001776"/>
                  </a:lnTo>
                  <a:lnTo>
                    <a:pt x="80568" y="1041819"/>
                  </a:lnTo>
                  <a:lnTo>
                    <a:pt x="80518" y="1087501"/>
                  </a:lnTo>
                  <a:lnTo>
                    <a:pt x="80518" y="1041920"/>
                  </a:lnTo>
                  <a:lnTo>
                    <a:pt x="80518" y="839736"/>
                  </a:lnTo>
                  <a:lnTo>
                    <a:pt x="51943" y="839736"/>
                  </a:lnTo>
                  <a:lnTo>
                    <a:pt x="51981" y="1041908"/>
                  </a:lnTo>
                  <a:lnTo>
                    <a:pt x="28575" y="1001776"/>
                  </a:lnTo>
                  <a:lnTo>
                    <a:pt x="24638" y="994918"/>
                  </a:lnTo>
                  <a:lnTo>
                    <a:pt x="15875" y="992632"/>
                  </a:lnTo>
                  <a:lnTo>
                    <a:pt x="9017" y="996569"/>
                  </a:lnTo>
                  <a:lnTo>
                    <a:pt x="2286" y="1000633"/>
                  </a:lnTo>
                  <a:lnTo>
                    <a:pt x="0" y="1009269"/>
                  </a:lnTo>
                  <a:lnTo>
                    <a:pt x="3937" y="1016127"/>
                  </a:lnTo>
                  <a:lnTo>
                    <a:pt x="66294" y="1123061"/>
                  </a:lnTo>
                  <a:lnTo>
                    <a:pt x="82880" y="1094613"/>
                  </a:lnTo>
                  <a:lnTo>
                    <a:pt x="128651" y="1016127"/>
                  </a:lnTo>
                  <a:lnTo>
                    <a:pt x="132588" y="1009269"/>
                  </a:lnTo>
                  <a:close/>
                </a:path>
                <a:path w="2751454" h="2440304">
                  <a:moveTo>
                    <a:pt x="132588" y="169672"/>
                  </a:moveTo>
                  <a:lnTo>
                    <a:pt x="130302" y="160909"/>
                  </a:lnTo>
                  <a:lnTo>
                    <a:pt x="123444" y="156972"/>
                  </a:lnTo>
                  <a:lnTo>
                    <a:pt x="116713" y="152908"/>
                  </a:lnTo>
                  <a:lnTo>
                    <a:pt x="107950" y="155194"/>
                  </a:lnTo>
                  <a:lnTo>
                    <a:pt x="103886" y="162052"/>
                  </a:lnTo>
                  <a:lnTo>
                    <a:pt x="80568" y="202095"/>
                  </a:lnTo>
                  <a:lnTo>
                    <a:pt x="80518" y="247777"/>
                  </a:lnTo>
                  <a:lnTo>
                    <a:pt x="80518" y="202196"/>
                  </a:lnTo>
                  <a:lnTo>
                    <a:pt x="80518" y="0"/>
                  </a:lnTo>
                  <a:lnTo>
                    <a:pt x="51943" y="0"/>
                  </a:lnTo>
                  <a:lnTo>
                    <a:pt x="51981" y="202184"/>
                  </a:lnTo>
                  <a:lnTo>
                    <a:pt x="28575" y="162052"/>
                  </a:lnTo>
                  <a:lnTo>
                    <a:pt x="24638" y="155194"/>
                  </a:lnTo>
                  <a:lnTo>
                    <a:pt x="15875" y="152908"/>
                  </a:lnTo>
                  <a:lnTo>
                    <a:pt x="2286" y="160909"/>
                  </a:lnTo>
                  <a:lnTo>
                    <a:pt x="0" y="169672"/>
                  </a:lnTo>
                  <a:lnTo>
                    <a:pt x="66294" y="283337"/>
                  </a:lnTo>
                  <a:lnTo>
                    <a:pt x="82804" y="255016"/>
                  </a:lnTo>
                  <a:lnTo>
                    <a:pt x="132588" y="169672"/>
                  </a:lnTo>
                  <a:close/>
                </a:path>
                <a:path w="2751454" h="2440304">
                  <a:moveTo>
                    <a:pt x="780034" y="1412113"/>
                  </a:moveTo>
                  <a:lnTo>
                    <a:pt x="755446" y="1397762"/>
                  </a:lnTo>
                  <a:lnTo>
                    <a:pt x="666369" y="1345819"/>
                  </a:lnTo>
                  <a:lnTo>
                    <a:pt x="657606" y="1348105"/>
                  </a:lnTo>
                  <a:lnTo>
                    <a:pt x="653669" y="1354836"/>
                  </a:lnTo>
                  <a:lnTo>
                    <a:pt x="649605" y="1361694"/>
                  </a:lnTo>
                  <a:lnTo>
                    <a:pt x="652018" y="1370457"/>
                  </a:lnTo>
                  <a:lnTo>
                    <a:pt x="698779" y="1397762"/>
                  </a:lnTo>
                  <a:lnTo>
                    <a:pt x="386207" y="1397762"/>
                  </a:lnTo>
                  <a:lnTo>
                    <a:pt x="386207" y="1426337"/>
                  </a:lnTo>
                  <a:lnTo>
                    <a:pt x="698881" y="1426337"/>
                  </a:lnTo>
                  <a:lnTo>
                    <a:pt x="658749" y="1449705"/>
                  </a:lnTo>
                  <a:lnTo>
                    <a:pt x="652018" y="1453769"/>
                  </a:lnTo>
                  <a:lnTo>
                    <a:pt x="649605" y="1462532"/>
                  </a:lnTo>
                  <a:lnTo>
                    <a:pt x="653669" y="1469263"/>
                  </a:lnTo>
                  <a:lnTo>
                    <a:pt x="657606" y="1476121"/>
                  </a:lnTo>
                  <a:lnTo>
                    <a:pt x="666369" y="1478407"/>
                  </a:lnTo>
                  <a:lnTo>
                    <a:pt x="755662" y="1426337"/>
                  </a:lnTo>
                  <a:lnTo>
                    <a:pt x="780034" y="1412113"/>
                  </a:lnTo>
                  <a:close/>
                </a:path>
                <a:path w="2751454" h="2440304">
                  <a:moveTo>
                    <a:pt x="2751328" y="2326259"/>
                  </a:moveTo>
                  <a:lnTo>
                    <a:pt x="2749042" y="2317508"/>
                  </a:lnTo>
                  <a:lnTo>
                    <a:pt x="2735326" y="2309622"/>
                  </a:lnTo>
                  <a:lnTo>
                    <a:pt x="2726563" y="2311908"/>
                  </a:lnTo>
                  <a:lnTo>
                    <a:pt x="2699258" y="2358682"/>
                  </a:lnTo>
                  <a:lnTo>
                    <a:pt x="2699258" y="598678"/>
                  </a:lnTo>
                  <a:lnTo>
                    <a:pt x="2699258" y="584327"/>
                  </a:lnTo>
                  <a:lnTo>
                    <a:pt x="2699258" y="576453"/>
                  </a:lnTo>
                  <a:lnTo>
                    <a:pt x="2692908" y="570103"/>
                  </a:lnTo>
                  <a:lnTo>
                    <a:pt x="2348484" y="570103"/>
                  </a:lnTo>
                  <a:lnTo>
                    <a:pt x="2348484" y="598678"/>
                  </a:lnTo>
                  <a:lnTo>
                    <a:pt x="2670683" y="598678"/>
                  </a:lnTo>
                  <a:lnTo>
                    <a:pt x="2670683" y="2358682"/>
                  </a:lnTo>
                  <a:lnTo>
                    <a:pt x="2643378" y="2311908"/>
                  </a:lnTo>
                  <a:lnTo>
                    <a:pt x="2634615" y="2309622"/>
                  </a:lnTo>
                  <a:lnTo>
                    <a:pt x="2627757" y="2313559"/>
                  </a:lnTo>
                  <a:lnTo>
                    <a:pt x="2621026" y="2317508"/>
                  </a:lnTo>
                  <a:lnTo>
                    <a:pt x="2618613" y="2326259"/>
                  </a:lnTo>
                  <a:lnTo>
                    <a:pt x="2622677" y="2333117"/>
                  </a:lnTo>
                  <a:lnTo>
                    <a:pt x="2685034" y="2439924"/>
                  </a:lnTo>
                  <a:lnTo>
                    <a:pt x="2701556" y="2411603"/>
                  </a:lnTo>
                  <a:lnTo>
                    <a:pt x="2747391" y="2333117"/>
                  </a:lnTo>
                  <a:lnTo>
                    <a:pt x="2751328" y="232625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44"/>
            <p:cNvSpPr/>
            <p:nvPr/>
          </p:nvSpPr>
          <p:spPr>
            <a:xfrm>
              <a:off x="10218419" y="5145278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>
                  <a:moveTo>
                    <a:pt x="0" y="0"/>
                  </a:moveTo>
                  <a:lnTo>
                    <a:pt x="315722" y="0"/>
                  </a:lnTo>
                </a:path>
              </a:pathLst>
            </a:custGeom>
            <a:ln w="28575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45"/>
            <p:cNvSpPr/>
            <p:nvPr/>
          </p:nvSpPr>
          <p:spPr>
            <a:xfrm>
              <a:off x="8262492" y="4266311"/>
              <a:ext cx="394335" cy="132715"/>
            </a:xfrm>
            <a:custGeom>
              <a:avLst/>
              <a:gdLst/>
              <a:ahLst/>
              <a:cxnLst/>
              <a:rect l="l" t="t" r="r" b="b"/>
              <a:pathLst>
                <a:path w="394334" h="132714">
                  <a:moveTo>
                    <a:pt x="337136" y="66277"/>
                  </a:moveTo>
                  <a:lnTo>
                    <a:pt x="272542" y="103886"/>
                  </a:lnTo>
                  <a:lnTo>
                    <a:pt x="265811" y="107950"/>
                  </a:lnTo>
                  <a:lnTo>
                    <a:pt x="263398" y="116713"/>
                  </a:lnTo>
                  <a:lnTo>
                    <a:pt x="267462" y="123444"/>
                  </a:lnTo>
                  <a:lnTo>
                    <a:pt x="271399" y="130302"/>
                  </a:lnTo>
                  <a:lnTo>
                    <a:pt x="280162" y="132588"/>
                  </a:lnTo>
                  <a:lnTo>
                    <a:pt x="369463" y="80518"/>
                  </a:lnTo>
                  <a:lnTo>
                    <a:pt x="365507" y="80518"/>
                  </a:lnTo>
                  <a:lnTo>
                    <a:pt x="365507" y="78613"/>
                  </a:lnTo>
                  <a:lnTo>
                    <a:pt x="358267" y="78613"/>
                  </a:lnTo>
                  <a:lnTo>
                    <a:pt x="337136" y="66277"/>
                  </a:lnTo>
                  <a:close/>
                </a:path>
                <a:path w="394334" h="132714">
                  <a:moveTo>
                    <a:pt x="312582" y="51943"/>
                  </a:moveTo>
                  <a:lnTo>
                    <a:pt x="0" y="51943"/>
                  </a:lnTo>
                  <a:lnTo>
                    <a:pt x="0" y="80518"/>
                  </a:lnTo>
                  <a:lnTo>
                    <a:pt x="312677" y="80518"/>
                  </a:lnTo>
                  <a:lnTo>
                    <a:pt x="337136" y="66277"/>
                  </a:lnTo>
                  <a:lnTo>
                    <a:pt x="312582" y="51943"/>
                  </a:lnTo>
                  <a:close/>
                </a:path>
                <a:path w="394334" h="132714">
                  <a:moveTo>
                    <a:pt x="369246" y="51943"/>
                  </a:moveTo>
                  <a:lnTo>
                    <a:pt x="365507" y="51943"/>
                  </a:lnTo>
                  <a:lnTo>
                    <a:pt x="365507" y="80518"/>
                  </a:lnTo>
                  <a:lnTo>
                    <a:pt x="369463" y="80518"/>
                  </a:lnTo>
                  <a:lnTo>
                    <a:pt x="393827" y="66294"/>
                  </a:lnTo>
                  <a:lnTo>
                    <a:pt x="369246" y="51943"/>
                  </a:lnTo>
                  <a:close/>
                </a:path>
                <a:path w="394334" h="132714">
                  <a:moveTo>
                    <a:pt x="358267" y="53975"/>
                  </a:moveTo>
                  <a:lnTo>
                    <a:pt x="337136" y="66277"/>
                  </a:lnTo>
                  <a:lnTo>
                    <a:pt x="358267" y="78613"/>
                  </a:lnTo>
                  <a:lnTo>
                    <a:pt x="358267" y="53975"/>
                  </a:lnTo>
                  <a:close/>
                </a:path>
                <a:path w="394334" h="132714">
                  <a:moveTo>
                    <a:pt x="365507" y="53975"/>
                  </a:moveTo>
                  <a:lnTo>
                    <a:pt x="358267" y="53975"/>
                  </a:lnTo>
                  <a:lnTo>
                    <a:pt x="358267" y="78613"/>
                  </a:lnTo>
                  <a:lnTo>
                    <a:pt x="365507" y="78613"/>
                  </a:lnTo>
                  <a:lnTo>
                    <a:pt x="365507" y="53975"/>
                  </a:lnTo>
                  <a:close/>
                </a:path>
                <a:path w="394334" h="132714">
                  <a:moveTo>
                    <a:pt x="280162" y="0"/>
                  </a:moveTo>
                  <a:lnTo>
                    <a:pt x="271399" y="2286"/>
                  </a:lnTo>
                  <a:lnTo>
                    <a:pt x="267462" y="9017"/>
                  </a:lnTo>
                  <a:lnTo>
                    <a:pt x="263398" y="15875"/>
                  </a:lnTo>
                  <a:lnTo>
                    <a:pt x="265811" y="24638"/>
                  </a:lnTo>
                  <a:lnTo>
                    <a:pt x="337136" y="66277"/>
                  </a:lnTo>
                  <a:lnTo>
                    <a:pt x="358267" y="53975"/>
                  </a:lnTo>
                  <a:lnTo>
                    <a:pt x="365507" y="53975"/>
                  </a:lnTo>
                  <a:lnTo>
                    <a:pt x="365507" y="51943"/>
                  </a:lnTo>
                  <a:lnTo>
                    <a:pt x="369246" y="51943"/>
                  </a:lnTo>
                  <a:lnTo>
                    <a:pt x="280162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46"/>
            <p:cNvSpPr/>
            <p:nvPr/>
          </p:nvSpPr>
          <p:spPr>
            <a:xfrm>
              <a:off x="7947278" y="5399405"/>
              <a:ext cx="2621915" cy="304800"/>
            </a:xfrm>
            <a:custGeom>
              <a:avLst/>
              <a:gdLst/>
              <a:ahLst/>
              <a:cxnLst/>
              <a:rect l="l" t="t" r="r" b="b"/>
              <a:pathLst>
                <a:path w="2621915" h="304800">
                  <a:moveTo>
                    <a:pt x="0" y="0"/>
                  </a:moveTo>
                  <a:lnTo>
                    <a:pt x="0" y="304800"/>
                  </a:lnTo>
                  <a:lnTo>
                    <a:pt x="2621534" y="304800"/>
                  </a:lnTo>
                </a:path>
              </a:pathLst>
            </a:custGeom>
            <a:ln w="28575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21"/>
          <p:cNvGrpSpPr/>
          <p:nvPr/>
        </p:nvGrpSpPr>
        <p:grpSpPr>
          <a:xfrm>
            <a:off x="7412085" y="2211133"/>
            <a:ext cx="1030605" cy="1512570"/>
            <a:chOff x="7412085" y="2211133"/>
            <a:chExt cx="1030605" cy="1512570"/>
          </a:xfrm>
        </p:grpSpPr>
        <p:sp>
          <p:nvSpPr>
            <p:cNvPr id="84" name="object 22"/>
            <p:cNvSpPr/>
            <p:nvPr/>
          </p:nvSpPr>
          <p:spPr>
            <a:xfrm>
              <a:off x="7847711" y="2271143"/>
              <a:ext cx="132715" cy="419100"/>
            </a:xfrm>
            <a:custGeom>
              <a:avLst/>
              <a:gdLst/>
              <a:ahLst/>
              <a:cxnLst/>
              <a:rect l="l" t="t" r="r" b="b"/>
              <a:pathLst>
                <a:path w="132715" h="419100">
                  <a:moveTo>
                    <a:pt x="15875" y="288414"/>
                  </a:moveTo>
                  <a:lnTo>
                    <a:pt x="9144" y="292351"/>
                  </a:lnTo>
                  <a:lnTo>
                    <a:pt x="2286" y="296288"/>
                  </a:lnTo>
                  <a:lnTo>
                    <a:pt x="0" y="305051"/>
                  </a:lnTo>
                  <a:lnTo>
                    <a:pt x="3937" y="311909"/>
                  </a:lnTo>
                  <a:lnTo>
                    <a:pt x="66294" y="418843"/>
                  </a:lnTo>
                  <a:lnTo>
                    <a:pt x="82883" y="390395"/>
                  </a:lnTo>
                  <a:lnTo>
                    <a:pt x="52070" y="390395"/>
                  </a:lnTo>
                  <a:lnTo>
                    <a:pt x="52070" y="337810"/>
                  </a:lnTo>
                  <a:lnTo>
                    <a:pt x="28575" y="297558"/>
                  </a:lnTo>
                  <a:lnTo>
                    <a:pt x="24638" y="290700"/>
                  </a:lnTo>
                  <a:lnTo>
                    <a:pt x="15875" y="288414"/>
                  </a:lnTo>
                  <a:close/>
                </a:path>
                <a:path w="132715" h="419100">
                  <a:moveTo>
                    <a:pt x="52070" y="337810"/>
                  </a:moveTo>
                  <a:lnTo>
                    <a:pt x="52070" y="390395"/>
                  </a:lnTo>
                  <a:lnTo>
                    <a:pt x="80645" y="390395"/>
                  </a:lnTo>
                  <a:lnTo>
                    <a:pt x="80645" y="383283"/>
                  </a:lnTo>
                  <a:lnTo>
                    <a:pt x="53975" y="383283"/>
                  </a:lnTo>
                  <a:lnTo>
                    <a:pt x="66294" y="362178"/>
                  </a:lnTo>
                  <a:lnTo>
                    <a:pt x="52070" y="337810"/>
                  </a:lnTo>
                  <a:close/>
                </a:path>
                <a:path w="132715" h="419100">
                  <a:moveTo>
                    <a:pt x="116713" y="288414"/>
                  </a:moveTo>
                  <a:lnTo>
                    <a:pt x="107950" y="290700"/>
                  </a:lnTo>
                  <a:lnTo>
                    <a:pt x="104013" y="297558"/>
                  </a:lnTo>
                  <a:lnTo>
                    <a:pt x="80645" y="337592"/>
                  </a:lnTo>
                  <a:lnTo>
                    <a:pt x="80645" y="390395"/>
                  </a:lnTo>
                  <a:lnTo>
                    <a:pt x="82883" y="390395"/>
                  </a:lnTo>
                  <a:lnTo>
                    <a:pt x="128651" y="311909"/>
                  </a:lnTo>
                  <a:lnTo>
                    <a:pt x="132588" y="305051"/>
                  </a:lnTo>
                  <a:lnTo>
                    <a:pt x="130302" y="296288"/>
                  </a:lnTo>
                  <a:lnTo>
                    <a:pt x="123571" y="292351"/>
                  </a:lnTo>
                  <a:lnTo>
                    <a:pt x="116713" y="288414"/>
                  </a:lnTo>
                  <a:close/>
                </a:path>
                <a:path w="132715" h="419100">
                  <a:moveTo>
                    <a:pt x="66294" y="362178"/>
                  </a:moveTo>
                  <a:lnTo>
                    <a:pt x="53975" y="383283"/>
                  </a:lnTo>
                  <a:lnTo>
                    <a:pt x="78613" y="383283"/>
                  </a:lnTo>
                  <a:lnTo>
                    <a:pt x="66294" y="362178"/>
                  </a:lnTo>
                  <a:close/>
                </a:path>
                <a:path w="132715" h="419100">
                  <a:moveTo>
                    <a:pt x="80645" y="337592"/>
                  </a:moveTo>
                  <a:lnTo>
                    <a:pt x="66294" y="362178"/>
                  </a:lnTo>
                  <a:lnTo>
                    <a:pt x="78613" y="383283"/>
                  </a:lnTo>
                  <a:lnTo>
                    <a:pt x="80645" y="383283"/>
                  </a:lnTo>
                  <a:lnTo>
                    <a:pt x="80645" y="337592"/>
                  </a:lnTo>
                  <a:close/>
                </a:path>
                <a:path w="132715" h="419100">
                  <a:moveTo>
                    <a:pt x="80645" y="0"/>
                  </a:moveTo>
                  <a:lnTo>
                    <a:pt x="52070" y="0"/>
                  </a:lnTo>
                  <a:lnTo>
                    <a:pt x="52070" y="337810"/>
                  </a:lnTo>
                  <a:lnTo>
                    <a:pt x="66294" y="362178"/>
                  </a:lnTo>
                  <a:lnTo>
                    <a:pt x="80645" y="337592"/>
                  </a:lnTo>
                  <a:lnTo>
                    <a:pt x="80645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6857" y="2211133"/>
              <a:ext cx="74295" cy="74295"/>
            </a:xfrm>
            <a:prstGeom prst="rect">
              <a:avLst/>
            </a:prstGeom>
          </p:spPr>
        </p:pic>
        <p:sp>
          <p:nvSpPr>
            <p:cNvPr id="86" name="object 24"/>
            <p:cNvSpPr/>
            <p:nvPr/>
          </p:nvSpPr>
          <p:spPr>
            <a:xfrm>
              <a:off x="7415260" y="2695939"/>
              <a:ext cx="1024255" cy="1024890"/>
            </a:xfrm>
            <a:custGeom>
              <a:avLst/>
              <a:gdLst/>
              <a:ahLst/>
              <a:cxnLst/>
              <a:rect l="l" t="t" r="r" b="b"/>
              <a:pathLst>
                <a:path w="1024254" h="1024889">
                  <a:moveTo>
                    <a:pt x="503205" y="0"/>
                  </a:moveTo>
                  <a:lnTo>
                    <a:pt x="457596" y="20081"/>
                  </a:lnTo>
                  <a:lnTo>
                    <a:pt x="17922" y="481853"/>
                  </a:lnTo>
                  <a:lnTo>
                    <a:pt x="0" y="528304"/>
                  </a:lnTo>
                  <a:lnTo>
                    <a:pt x="5332" y="552648"/>
                  </a:lnTo>
                  <a:lnTo>
                    <a:pt x="20081" y="573801"/>
                  </a:lnTo>
                  <a:lnTo>
                    <a:pt x="474360" y="1006490"/>
                  </a:lnTo>
                  <a:lnTo>
                    <a:pt x="496228" y="1020242"/>
                  </a:lnTo>
                  <a:lnTo>
                    <a:pt x="520811" y="1024397"/>
                  </a:lnTo>
                  <a:lnTo>
                    <a:pt x="545155" y="1019028"/>
                  </a:lnTo>
                  <a:lnTo>
                    <a:pt x="566308" y="1004204"/>
                  </a:lnTo>
                  <a:lnTo>
                    <a:pt x="1006109" y="542559"/>
                  </a:lnTo>
                  <a:lnTo>
                    <a:pt x="1019863" y="520692"/>
                  </a:lnTo>
                  <a:lnTo>
                    <a:pt x="1024032" y="496109"/>
                  </a:lnTo>
                  <a:lnTo>
                    <a:pt x="1018700" y="471765"/>
                  </a:lnTo>
                  <a:lnTo>
                    <a:pt x="1003950" y="450611"/>
                  </a:lnTo>
                  <a:lnTo>
                    <a:pt x="549671" y="17922"/>
                  </a:lnTo>
                  <a:lnTo>
                    <a:pt x="527802" y="4169"/>
                  </a:lnTo>
                  <a:lnTo>
                    <a:pt x="503205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5"/>
            <p:cNvSpPr/>
            <p:nvPr/>
          </p:nvSpPr>
          <p:spPr>
            <a:xfrm>
              <a:off x="7415260" y="2695940"/>
              <a:ext cx="1024255" cy="1024890"/>
            </a:xfrm>
            <a:custGeom>
              <a:avLst/>
              <a:gdLst/>
              <a:ahLst/>
              <a:cxnLst/>
              <a:rect l="l" t="t" r="r" b="b"/>
              <a:pathLst>
                <a:path w="1024254" h="1024889">
                  <a:moveTo>
                    <a:pt x="457596" y="20081"/>
                  </a:moveTo>
                  <a:lnTo>
                    <a:pt x="478823" y="5332"/>
                  </a:lnTo>
                  <a:lnTo>
                    <a:pt x="503205" y="0"/>
                  </a:lnTo>
                  <a:lnTo>
                    <a:pt x="527802" y="4169"/>
                  </a:lnTo>
                  <a:lnTo>
                    <a:pt x="549671" y="17922"/>
                  </a:lnTo>
                  <a:lnTo>
                    <a:pt x="1003950" y="450611"/>
                  </a:lnTo>
                  <a:lnTo>
                    <a:pt x="1018700" y="471765"/>
                  </a:lnTo>
                  <a:lnTo>
                    <a:pt x="1024032" y="496109"/>
                  </a:lnTo>
                  <a:lnTo>
                    <a:pt x="1019863" y="520692"/>
                  </a:lnTo>
                  <a:lnTo>
                    <a:pt x="1006109" y="542559"/>
                  </a:lnTo>
                  <a:lnTo>
                    <a:pt x="566308" y="1004204"/>
                  </a:lnTo>
                  <a:lnTo>
                    <a:pt x="545155" y="1019028"/>
                  </a:lnTo>
                  <a:lnTo>
                    <a:pt x="520811" y="1024397"/>
                  </a:lnTo>
                  <a:lnTo>
                    <a:pt x="496228" y="1020242"/>
                  </a:lnTo>
                  <a:lnTo>
                    <a:pt x="474360" y="1006490"/>
                  </a:lnTo>
                  <a:lnTo>
                    <a:pt x="20081" y="573801"/>
                  </a:lnTo>
                  <a:lnTo>
                    <a:pt x="5332" y="552648"/>
                  </a:lnTo>
                  <a:lnTo>
                    <a:pt x="0" y="528304"/>
                  </a:lnTo>
                  <a:lnTo>
                    <a:pt x="4169" y="503721"/>
                  </a:lnTo>
                  <a:lnTo>
                    <a:pt x="17922" y="481853"/>
                  </a:lnTo>
                  <a:lnTo>
                    <a:pt x="457596" y="20081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26"/>
          <p:cNvSpPr txBox="1"/>
          <p:nvPr/>
        </p:nvSpPr>
        <p:spPr>
          <a:xfrm>
            <a:off x="7474457" y="3085845"/>
            <a:ext cx="89090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az-Latn-AZ" sz="1400" dirty="0" smtClean="0">
                <a:solidFill>
                  <a:srgbClr val="7F7F7F"/>
                </a:solidFill>
                <a:latin typeface="Calibri"/>
                <a:cs typeface="Calibri"/>
              </a:rPr>
              <a:t>ifadə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09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Switch </a:t>
            </a:r>
            <a:r>
              <a:rPr lang="en-US" sz="2800" b="0" dirty="0" err="1" smtClean="0">
                <a:solidFill>
                  <a:srgbClr val="D04E1D"/>
                </a:solidFill>
                <a:latin typeface="Segoe UI Light"/>
                <a:cs typeface="Segoe UI Light"/>
              </a:rPr>
              <a:t>operatoru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46717" y="13410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spc="-10" dirty="0" smtClean="0">
                <a:solidFill>
                  <a:srgbClr val="0000FF"/>
                </a:solidFill>
                <a:latin typeface="Calibri"/>
                <a:cs typeface="Calibri"/>
              </a:rPr>
              <a:t>switch-case</a:t>
            </a:r>
            <a:r>
              <a:rPr lang="ru-RU" sz="1800" spc="1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az-Latn-AZ" sz="1800" spc="-5" dirty="0" smtClean="0">
                <a:latin typeface="Calibri"/>
                <a:cs typeface="Calibri"/>
              </a:rPr>
              <a:t>şərt operatorunda default bloku ola bilər.</a:t>
            </a:r>
            <a:endParaRPr lang="en-US" dirty="0"/>
          </a:p>
        </p:txBody>
      </p:sp>
      <p:sp>
        <p:nvSpPr>
          <p:cNvPr id="48" name="object 18"/>
          <p:cNvSpPr txBox="1"/>
          <p:nvPr/>
        </p:nvSpPr>
        <p:spPr>
          <a:xfrm>
            <a:off x="1824608" y="1951100"/>
            <a:ext cx="19919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4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number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414"/>
                </a:solidFill>
                <a:latin typeface="Consolas"/>
                <a:cs typeface="Consolas"/>
              </a:rPr>
              <a:t>"1"</a:t>
            </a:r>
            <a:r>
              <a:rPr sz="14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5" name="object 21"/>
          <p:cNvSpPr txBox="1"/>
          <p:nvPr/>
        </p:nvSpPr>
        <p:spPr>
          <a:xfrm>
            <a:off x="1824608" y="2377516"/>
            <a:ext cx="3174365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switch</a:t>
            </a:r>
            <a:r>
              <a:rPr sz="14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(number)</a:t>
            </a:r>
          </a:p>
          <a:p>
            <a:pPr marL="109855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4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414"/>
                </a:solidFill>
                <a:latin typeface="Consolas"/>
                <a:cs typeface="Consolas"/>
              </a:rPr>
              <a:t>"1"</a:t>
            </a:r>
            <a:r>
              <a:rPr sz="1400" dirty="0">
                <a:latin typeface="Consolas"/>
                <a:cs typeface="Consolas"/>
              </a:rPr>
              <a:t>:</a:t>
            </a: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600710" marR="5080">
              <a:lnSpc>
                <a:spcPct val="100000"/>
              </a:lnSpc>
              <a:spcBef>
                <a:spcPts val="5"/>
              </a:spcBef>
            </a:pPr>
            <a:r>
              <a:rPr sz="1400" dirty="0" err="1">
                <a:solidFill>
                  <a:srgbClr val="2B90AE"/>
                </a:solidFill>
                <a:latin typeface="Consolas"/>
                <a:cs typeface="Consolas"/>
              </a:rPr>
              <a:t>Console</a:t>
            </a:r>
            <a:r>
              <a:rPr sz="1400" dirty="0" err="1">
                <a:latin typeface="Consolas"/>
                <a:cs typeface="Consolas"/>
              </a:rPr>
              <a:t>.WriteLine</a:t>
            </a:r>
            <a:r>
              <a:rPr sz="1400" dirty="0" smtClean="0">
                <a:latin typeface="Consolas"/>
                <a:cs typeface="Consolas"/>
              </a:rPr>
              <a:t>(</a:t>
            </a:r>
            <a:r>
              <a:rPr sz="140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az-Latn-AZ" sz="1400" dirty="0" smtClean="0">
                <a:solidFill>
                  <a:srgbClr val="A21414"/>
                </a:solidFill>
                <a:latin typeface="Consolas"/>
                <a:cs typeface="Consolas"/>
              </a:rPr>
              <a:t>Bir</a:t>
            </a:r>
            <a:r>
              <a:rPr sz="140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400" dirty="0" smtClean="0">
                <a:latin typeface="Consolas"/>
                <a:cs typeface="Consolas"/>
              </a:rPr>
              <a:t>); </a:t>
            </a:r>
            <a:r>
              <a:rPr sz="1400" spc="-755" dirty="0" smtClean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400" dirty="0">
                <a:latin typeface="Consolas"/>
                <a:cs typeface="Consolas"/>
              </a:rPr>
              <a:t>;</a:t>
            </a: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4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414"/>
                </a:solidFill>
                <a:latin typeface="Consolas"/>
                <a:cs typeface="Consolas"/>
              </a:rPr>
              <a:t>"2"</a:t>
            </a:r>
            <a:r>
              <a:rPr sz="1400" dirty="0">
                <a:latin typeface="Consolas"/>
                <a:cs typeface="Consolas"/>
              </a:rPr>
              <a:t>:</a:t>
            </a: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600710">
              <a:lnSpc>
                <a:spcPct val="100000"/>
              </a:lnSpc>
            </a:pPr>
            <a:r>
              <a:rPr sz="1400" dirty="0" err="1">
                <a:solidFill>
                  <a:srgbClr val="2B90AE"/>
                </a:solidFill>
                <a:latin typeface="Consolas"/>
                <a:cs typeface="Consolas"/>
              </a:rPr>
              <a:t>Console</a:t>
            </a:r>
            <a:r>
              <a:rPr sz="1400" dirty="0" err="1">
                <a:latin typeface="Consolas"/>
                <a:cs typeface="Consolas"/>
              </a:rPr>
              <a:t>.WriteLine</a:t>
            </a:r>
            <a:r>
              <a:rPr sz="1400" dirty="0" smtClean="0">
                <a:latin typeface="Consolas"/>
                <a:cs typeface="Consolas"/>
              </a:rPr>
              <a:t>(</a:t>
            </a:r>
            <a:r>
              <a:rPr sz="140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az-Latn-AZ" sz="1400" dirty="0" smtClean="0">
                <a:solidFill>
                  <a:srgbClr val="A21414"/>
                </a:solidFill>
                <a:latin typeface="Consolas"/>
                <a:cs typeface="Consolas"/>
              </a:rPr>
              <a:t>İki</a:t>
            </a:r>
            <a:r>
              <a:rPr sz="140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400" dirty="0" smtClean="0"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60071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400" spc="5" dirty="0"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61" name="object 23"/>
          <p:cNvSpPr txBox="1"/>
          <p:nvPr/>
        </p:nvSpPr>
        <p:spPr>
          <a:xfrm>
            <a:off x="2117217" y="4726051"/>
            <a:ext cx="2583180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400" dirty="0">
                <a:latin typeface="Consolas"/>
                <a:cs typeface="Consolas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307975" marR="5080">
              <a:lnSpc>
                <a:spcPct val="100000"/>
              </a:lnSpc>
            </a:pPr>
            <a:r>
              <a:rPr sz="1400" spc="-5" dirty="0">
                <a:solidFill>
                  <a:srgbClr val="2B90AE"/>
                </a:solidFill>
                <a:latin typeface="Consolas"/>
                <a:cs typeface="Consolas"/>
              </a:rPr>
              <a:t>C</a:t>
            </a:r>
            <a:r>
              <a:rPr sz="1400" spc="20" dirty="0">
                <a:solidFill>
                  <a:srgbClr val="2B90AE"/>
                </a:solidFill>
                <a:latin typeface="Consolas"/>
                <a:cs typeface="Consolas"/>
              </a:rPr>
              <a:t>o</a:t>
            </a:r>
            <a:r>
              <a:rPr sz="1400" spc="-5" dirty="0">
                <a:solidFill>
                  <a:srgbClr val="2B90AE"/>
                </a:solidFill>
                <a:latin typeface="Consolas"/>
                <a:cs typeface="Consolas"/>
              </a:rPr>
              <a:t>ns</a:t>
            </a:r>
            <a:r>
              <a:rPr sz="1400" spc="20" dirty="0">
                <a:solidFill>
                  <a:srgbClr val="2B90AE"/>
                </a:solidFill>
                <a:latin typeface="Consolas"/>
                <a:cs typeface="Consolas"/>
              </a:rPr>
              <a:t>o</a:t>
            </a:r>
            <a:r>
              <a:rPr sz="1400" spc="-5" dirty="0">
                <a:solidFill>
                  <a:srgbClr val="2B90AE"/>
                </a:solidFill>
                <a:latin typeface="Consolas"/>
                <a:cs typeface="Consolas"/>
              </a:rPr>
              <a:t>l</a:t>
            </a:r>
            <a:r>
              <a:rPr sz="1400" dirty="0">
                <a:solidFill>
                  <a:srgbClr val="2B90AE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latin typeface="Consolas"/>
                <a:cs typeface="Consolas"/>
              </a:rPr>
              <a:t>.</a:t>
            </a:r>
            <a:r>
              <a:rPr sz="1400" spc="20" dirty="0">
                <a:latin typeface="Consolas"/>
                <a:cs typeface="Consolas"/>
              </a:rPr>
              <a:t>W</a:t>
            </a:r>
            <a:r>
              <a:rPr sz="1400" spc="-5" dirty="0">
                <a:latin typeface="Consolas"/>
                <a:cs typeface="Consolas"/>
              </a:rPr>
              <a:t>ri</a:t>
            </a:r>
            <a:r>
              <a:rPr sz="1400" spc="20" dirty="0">
                <a:latin typeface="Consolas"/>
                <a:cs typeface="Consolas"/>
              </a:rPr>
              <a:t>t</a:t>
            </a:r>
            <a:r>
              <a:rPr sz="1400" spc="-5" dirty="0">
                <a:latin typeface="Consolas"/>
                <a:cs typeface="Consolas"/>
              </a:rPr>
              <a:t>eLi</a:t>
            </a:r>
            <a:r>
              <a:rPr sz="1400" spc="20" dirty="0">
                <a:latin typeface="Consolas"/>
                <a:cs typeface="Consolas"/>
              </a:rPr>
              <a:t>n</a:t>
            </a:r>
            <a:r>
              <a:rPr sz="1400" spc="-5" dirty="0">
                <a:latin typeface="Consolas"/>
                <a:cs typeface="Consolas"/>
              </a:rPr>
              <a:t>e(</a:t>
            </a:r>
            <a:r>
              <a:rPr sz="1400" spc="2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solidFill>
                  <a:srgbClr val="A21414"/>
                </a:solidFill>
                <a:latin typeface="Consolas"/>
                <a:cs typeface="Consolas"/>
              </a:rPr>
              <a:t>?"</a:t>
            </a:r>
            <a:r>
              <a:rPr sz="1400" spc="-5" dirty="0">
                <a:latin typeface="Consolas"/>
                <a:cs typeface="Consolas"/>
              </a:rPr>
              <a:t>);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400" dirty="0">
                <a:latin typeface="Consolas"/>
                <a:cs typeface="Consolas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62" name="object 24"/>
          <p:cNvSpPr txBox="1"/>
          <p:nvPr/>
        </p:nvSpPr>
        <p:spPr>
          <a:xfrm>
            <a:off x="1824608" y="6006541"/>
            <a:ext cx="12318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3" name="object 19"/>
          <p:cNvSpPr txBox="1"/>
          <p:nvPr/>
        </p:nvSpPr>
        <p:spPr>
          <a:xfrm>
            <a:off x="5169153" y="3231895"/>
            <a:ext cx="10096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400" spc="-2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7F00"/>
                </a:solidFill>
                <a:latin typeface="Consolas"/>
                <a:cs typeface="Consolas"/>
              </a:rPr>
              <a:t>Ветвь</a:t>
            </a:r>
            <a:r>
              <a:rPr sz="1400" spc="-2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Consolas"/>
                <a:cs typeface="Consolas"/>
              </a:rPr>
              <a:t>1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64" name="object 20"/>
          <p:cNvSpPr txBox="1"/>
          <p:nvPr/>
        </p:nvSpPr>
        <p:spPr>
          <a:xfrm>
            <a:off x="5169153" y="4298950"/>
            <a:ext cx="10096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400" spc="-2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7F00"/>
                </a:solidFill>
                <a:latin typeface="Consolas"/>
                <a:cs typeface="Consolas"/>
              </a:rPr>
              <a:t>Ветвь</a:t>
            </a:r>
            <a:r>
              <a:rPr sz="1400" spc="-2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Consolas"/>
                <a:cs typeface="Consolas"/>
              </a:rPr>
              <a:t>2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66" name="object 22"/>
          <p:cNvSpPr txBox="1"/>
          <p:nvPr/>
        </p:nvSpPr>
        <p:spPr>
          <a:xfrm>
            <a:off x="5169153" y="5366384"/>
            <a:ext cx="10096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400" spc="-2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7F00"/>
                </a:solidFill>
                <a:latin typeface="Consolas"/>
                <a:cs typeface="Consolas"/>
              </a:rPr>
              <a:t>Ветвь</a:t>
            </a:r>
            <a:r>
              <a:rPr sz="1400" spc="-2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Consolas"/>
                <a:cs typeface="Consolas"/>
              </a:rPr>
              <a:t>3</a:t>
            </a:r>
            <a:endParaRPr sz="1400" dirty="0">
              <a:latin typeface="Consolas"/>
              <a:cs typeface="Consolas"/>
            </a:endParaRPr>
          </a:p>
        </p:txBody>
      </p:sp>
      <p:grpSp>
        <p:nvGrpSpPr>
          <p:cNvPr id="68" name="object 26"/>
          <p:cNvGrpSpPr/>
          <p:nvPr/>
        </p:nvGrpSpPr>
        <p:grpSpPr>
          <a:xfrm>
            <a:off x="7547991" y="3636009"/>
            <a:ext cx="2536190" cy="585470"/>
            <a:chOff x="7547991" y="3636009"/>
            <a:chExt cx="2536190" cy="585470"/>
          </a:xfrm>
        </p:grpSpPr>
        <p:sp>
          <p:nvSpPr>
            <p:cNvPr id="69" name="object 27"/>
            <p:cNvSpPr/>
            <p:nvPr/>
          </p:nvSpPr>
          <p:spPr>
            <a:xfrm>
              <a:off x="7551166" y="3639184"/>
              <a:ext cx="553720" cy="555625"/>
            </a:xfrm>
            <a:custGeom>
              <a:avLst/>
              <a:gdLst/>
              <a:ahLst/>
              <a:cxnLst/>
              <a:rect l="l" t="t" r="r" b="b"/>
              <a:pathLst>
                <a:path w="553720" h="555625">
                  <a:moveTo>
                    <a:pt x="276733" y="0"/>
                  </a:moveTo>
                  <a:lnTo>
                    <a:pt x="226970" y="4474"/>
                  </a:lnTo>
                  <a:lnTo>
                    <a:pt x="180142" y="17373"/>
                  </a:lnTo>
                  <a:lnTo>
                    <a:pt x="137028" y="37911"/>
                  </a:lnTo>
                  <a:lnTo>
                    <a:pt x="98407" y="65305"/>
                  </a:lnTo>
                  <a:lnTo>
                    <a:pt x="65060" y="98769"/>
                  </a:lnTo>
                  <a:lnTo>
                    <a:pt x="37766" y="137517"/>
                  </a:lnTo>
                  <a:lnTo>
                    <a:pt x="17304" y="180765"/>
                  </a:lnTo>
                  <a:lnTo>
                    <a:pt x="4456" y="227728"/>
                  </a:lnTo>
                  <a:lnTo>
                    <a:pt x="0" y="277622"/>
                  </a:lnTo>
                  <a:lnTo>
                    <a:pt x="4456" y="327642"/>
                  </a:lnTo>
                  <a:lnTo>
                    <a:pt x="17304" y="374605"/>
                  </a:lnTo>
                  <a:lnTo>
                    <a:pt x="37766" y="417853"/>
                  </a:lnTo>
                  <a:lnTo>
                    <a:pt x="65060" y="456601"/>
                  </a:lnTo>
                  <a:lnTo>
                    <a:pt x="98407" y="490065"/>
                  </a:lnTo>
                  <a:lnTo>
                    <a:pt x="137028" y="517459"/>
                  </a:lnTo>
                  <a:lnTo>
                    <a:pt x="180142" y="537997"/>
                  </a:lnTo>
                  <a:lnTo>
                    <a:pt x="226970" y="550896"/>
                  </a:lnTo>
                  <a:lnTo>
                    <a:pt x="276733" y="555371"/>
                  </a:lnTo>
                  <a:lnTo>
                    <a:pt x="326457" y="550896"/>
                  </a:lnTo>
                  <a:lnTo>
                    <a:pt x="373256" y="537997"/>
                  </a:lnTo>
                  <a:lnTo>
                    <a:pt x="416348" y="517459"/>
                  </a:lnTo>
                  <a:lnTo>
                    <a:pt x="454953" y="490065"/>
                  </a:lnTo>
                  <a:lnTo>
                    <a:pt x="488289" y="456601"/>
                  </a:lnTo>
                  <a:lnTo>
                    <a:pt x="515577" y="417853"/>
                  </a:lnTo>
                  <a:lnTo>
                    <a:pt x="536035" y="374605"/>
                  </a:lnTo>
                  <a:lnTo>
                    <a:pt x="548883" y="327642"/>
                  </a:lnTo>
                  <a:lnTo>
                    <a:pt x="553339" y="277622"/>
                  </a:lnTo>
                  <a:lnTo>
                    <a:pt x="548883" y="227728"/>
                  </a:lnTo>
                  <a:lnTo>
                    <a:pt x="536035" y="180765"/>
                  </a:lnTo>
                  <a:lnTo>
                    <a:pt x="515577" y="137517"/>
                  </a:lnTo>
                  <a:lnTo>
                    <a:pt x="488289" y="98769"/>
                  </a:lnTo>
                  <a:lnTo>
                    <a:pt x="454953" y="65305"/>
                  </a:lnTo>
                  <a:lnTo>
                    <a:pt x="416348" y="37911"/>
                  </a:lnTo>
                  <a:lnTo>
                    <a:pt x="373256" y="17373"/>
                  </a:lnTo>
                  <a:lnTo>
                    <a:pt x="326457" y="4474"/>
                  </a:lnTo>
                  <a:lnTo>
                    <a:pt x="276733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8"/>
            <p:cNvSpPr/>
            <p:nvPr/>
          </p:nvSpPr>
          <p:spPr>
            <a:xfrm>
              <a:off x="7551166" y="3639184"/>
              <a:ext cx="553720" cy="555625"/>
            </a:xfrm>
            <a:custGeom>
              <a:avLst/>
              <a:gdLst/>
              <a:ahLst/>
              <a:cxnLst/>
              <a:rect l="l" t="t" r="r" b="b"/>
              <a:pathLst>
                <a:path w="553720" h="555625">
                  <a:moveTo>
                    <a:pt x="0" y="277622"/>
                  </a:moveTo>
                  <a:lnTo>
                    <a:pt x="4456" y="227728"/>
                  </a:lnTo>
                  <a:lnTo>
                    <a:pt x="17304" y="180765"/>
                  </a:lnTo>
                  <a:lnTo>
                    <a:pt x="37766" y="137517"/>
                  </a:lnTo>
                  <a:lnTo>
                    <a:pt x="65060" y="98769"/>
                  </a:lnTo>
                  <a:lnTo>
                    <a:pt x="98407" y="65305"/>
                  </a:lnTo>
                  <a:lnTo>
                    <a:pt x="137028" y="37911"/>
                  </a:lnTo>
                  <a:lnTo>
                    <a:pt x="180142" y="17373"/>
                  </a:lnTo>
                  <a:lnTo>
                    <a:pt x="226970" y="4474"/>
                  </a:lnTo>
                  <a:lnTo>
                    <a:pt x="276733" y="0"/>
                  </a:lnTo>
                  <a:lnTo>
                    <a:pt x="326457" y="4474"/>
                  </a:lnTo>
                  <a:lnTo>
                    <a:pt x="373256" y="17373"/>
                  </a:lnTo>
                  <a:lnTo>
                    <a:pt x="416348" y="37911"/>
                  </a:lnTo>
                  <a:lnTo>
                    <a:pt x="454953" y="65305"/>
                  </a:lnTo>
                  <a:lnTo>
                    <a:pt x="488289" y="98769"/>
                  </a:lnTo>
                  <a:lnTo>
                    <a:pt x="515577" y="137517"/>
                  </a:lnTo>
                  <a:lnTo>
                    <a:pt x="536035" y="180765"/>
                  </a:lnTo>
                  <a:lnTo>
                    <a:pt x="548883" y="227728"/>
                  </a:lnTo>
                  <a:lnTo>
                    <a:pt x="553339" y="277622"/>
                  </a:lnTo>
                  <a:lnTo>
                    <a:pt x="553339" y="277749"/>
                  </a:lnTo>
                  <a:lnTo>
                    <a:pt x="548883" y="327642"/>
                  </a:lnTo>
                  <a:lnTo>
                    <a:pt x="536035" y="374605"/>
                  </a:lnTo>
                  <a:lnTo>
                    <a:pt x="515577" y="417853"/>
                  </a:lnTo>
                  <a:lnTo>
                    <a:pt x="488289" y="456601"/>
                  </a:lnTo>
                  <a:lnTo>
                    <a:pt x="454953" y="490065"/>
                  </a:lnTo>
                  <a:lnTo>
                    <a:pt x="416348" y="517459"/>
                  </a:lnTo>
                  <a:lnTo>
                    <a:pt x="373256" y="537997"/>
                  </a:lnTo>
                  <a:lnTo>
                    <a:pt x="326457" y="550896"/>
                  </a:lnTo>
                  <a:lnTo>
                    <a:pt x="276733" y="555371"/>
                  </a:lnTo>
                  <a:lnTo>
                    <a:pt x="226970" y="550896"/>
                  </a:lnTo>
                  <a:lnTo>
                    <a:pt x="180142" y="537997"/>
                  </a:lnTo>
                  <a:lnTo>
                    <a:pt x="137028" y="517459"/>
                  </a:lnTo>
                  <a:lnTo>
                    <a:pt x="98407" y="490065"/>
                  </a:lnTo>
                  <a:lnTo>
                    <a:pt x="65060" y="456601"/>
                  </a:lnTo>
                  <a:lnTo>
                    <a:pt x="37766" y="417853"/>
                  </a:lnTo>
                  <a:lnTo>
                    <a:pt x="17304" y="374605"/>
                  </a:lnTo>
                  <a:lnTo>
                    <a:pt x="4456" y="327642"/>
                  </a:lnTo>
                  <a:lnTo>
                    <a:pt x="0" y="277749"/>
                  </a:lnTo>
                  <a:lnTo>
                    <a:pt x="0" y="277622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9"/>
            <p:cNvSpPr/>
            <p:nvPr/>
          </p:nvSpPr>
          <p:spPr>
            <a:xfrm>
              <a:off x="8577834" y="3662679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208" y="0"/>
                  </a:moveTo>
                  <a:lnTo>
                    <a:pt x="92456" y="0"/>
                  </a:lnTo>
                  <a:lnTo>
                    <a:pt x="56471" y="7286"/>
                  </a:lnTo>
                  <a:lnTo>
                    <a:pt x="27082" y="27146"/>
                  </a:lnTo>
                  <a:lnTo>
                    <a:pt x="7266" y="56578"/>
                  </a:lnTo>
                  <a:lnTo>
                    <a:pt x="0" y="92583"/>
                  </a:lnTo>
                  <a:lnTo>
                    <a:pt x="0" y="462788"/>
                  </a:lnTo>
                  <a:lnTo>
                    <a:pt x="7266" y="498772"/>
                  </a:lnTo>
                  <a:lnTo>
                    <a:pt x="27082" y="528161"/>
                  </a:lnTo>
                  <a:lnTo>
                    <a:pt x="56471" y="547977"/>
                  </a:lnTo>
                  <a:lnTo>
                    <a:pt x="92456" y="555244"/>
                  </a:lnTo>
                  <a:lnTo>
                    <a:pt x="1410208" y="555244"/>
                  </a:lnTo>
                  <a:lnTo>
                    <a:pt x="1446266" y="547977"/>
                  </a:lnTo>
                  <a:lnTo>
                    <a:pt x="1475692" y="528161"/>
                  </a:lnTo>
                  <a:lnTo>
                    <a:pt x="1495522" y="498772"/>
                  </a:lnTo>
                  <a:lnTo>
                    <a:pt x="1502791" y="462788"/>
                  </a:lnTo>
                  <a:lnTo>
                    <a:pt x="1502791" y="92583"/>
                  </a:lnTo>
                  <a:lnTo>
                    <a:pt x="1495522" y="56578"/>
                  </a:lnTo>
                  <a:lnTo>
                    <a:pt x="1475692" y="27146"/>
                  </a:lnTo>
                  <a:lnTo>
                    <a:pt x="1446266" y="7286"/>
                  </a:lnTo>
                  <a:lnTo>
                    <a:pt x="1410208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0"/>
            <p:cNvSpPr/>
            <p:nvPr/>
          </p:nvSpPr>
          <p:spPr>
            <a:xfrm>
              <a:off x="8577834" y="3662679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583"/>
                  </a:moveTo>
                  <a:lnTo>
                    <a:pt x="7266" y="56578"/>
                  </a:lnTo>
                  <a:lnTo>
                    <a:pt x="27082" y="27146"/>
                  </a:lnTo>
                  <a:lnTo>
                    <a:pt x="56471" y="7286"/>
                  </a:lnTo>
                  <a:lnTo>
                    <a:pt x="92456" y="0"/>
                  </a:lnTo>
                  <a:lnTo>
                    <a:pt x="1410208" y="0"/>
                  </a:lnTo>
                  <a:lnTo>
                    <a:pt x="1446266" y="7286"/>
                  </a:lnTo>
                  <a:lnTo>
                    <a:pt x="1475692" y="27146"/>
                  </a:lnTo>
                  <a:lnTo>
                    <a:pt x="1495522" y="56578"/>
                  </a:lnTo>
                  <a:lnTo>
                    <a:pt x="1502791" y="92583"/>
                  </a:lnTo>
                  <a:lnTo>
                    <a:pt x="1502791" y="462788"/>
                  </a:lnTo>
                  <a:lnTo>
                    <a:pt x="1495522" y="498772"/>
                  </a:lnTo>
                  <a:lnTo>
                    <a:pt x="1475692" y="528161"/>
                  </a:lnTo>
                  <a:lnTo>
                    <a:pt x="1446266" y="547977"/>
                  </a:lnTo>
                  <a:lnTo>
                    <a:pt x="1410208" y="555244"/>
                  </a:lnTo>
                  <a:lnTo>
                    <a:pt x="92456" y="555244"/>
                  </a:lnTo>
                  <a:lnTo>
                    <a:pt x="56471" y="547977"/>
                  </a:lnTo>
                  <a:lnTo>
                    <a:pt x="27082" y="528161"/>
                  </a:lnTo>
                  <a:lnTo>
                    <a:pt x="7266" y="498772"/>
                  </a:lnTo>
                  <a:lnTo>
                    <a:pt x="0" y="462788"/>
                  </a:lnTo>
                  <a:lnTo>
                    <a:pt x="0" y="92583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31"/>
          <p:cNvSpPr txBox="1"/>
          <p:nvPr/>
        </p:nvSpPr>
        <p:spPr>
          <a:xfrm>
            <a:off x="8620125" y="3790569"/>
            <a:ext cx="13944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Komanda</a:t>
            </a: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lar 1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92" name="object 32"/>
          <p:cNvGrpSpPr/>
          <p:nvPr/>
        </p:nvGrpSpPr>
        <p:grpSpPr>
          <a:xfrm>
            <a:off x="8579104" y="4475479"/>
            <a:ext cx="1509395" cy="561975"/>
            <a:chOff x="8579104" y="4475479"/>
            <a:chExt cx="1509395" cy="561975"/>
          </a:xfrm>
        </p:grpSpPr>
        <p:sp>
          <p:nvSpPr>
            <p:cNvPr id="93" name="object 33"/>
            <p:cNvSpPr/>
            <p:nvPr/>
          </p:nvSpPr>
          <p:spPr>
            <a:xfrm>
              <a:off x="8582279" y="4478654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335" y="0"/>
                  </a:moveTo>
                  <a:lnTo>
                    <a:pt x="92583" y="0"/>
                  </a:lnTo>
                  <a:lnTo>
                    <a:pt x="56578" y="7266"/>
                  </a:lnTo>
                  <a:lnTo>
                    <a:pt x="27146" y="27082"/>
                  </a:lnTo>
                  <a:lnTo>
                    <a:pt x="7286" y="56471"/>
                  </a:lnTo>
                  <a:lnTo>
                    <a:pt x="0" y="92456"/>
                  </a:lnTo>
                  <a:lnTo>
                    <a:pt x="0" y="462661"/>
                  </a:lnTo>
                  <a:lnTo>
                    <a:pt x="7286" y="498719"/>
                  </a:lnTo>
                  <a:lnTo>
                    <a:pt x="27146" y="528145"/>
                  </a:lnTo>
                  <a:lnTo>
                    <a:pt x="56578" y="547975"/>
                  </a:lnTo>
                  <a:lnTo>
                    <a:pt x="92583" y="555244"/>
                  </a:lnTo>
                  <a:lnTo>
                    <a:pt x="1410335" y="555244"/>
                  </a:lnTo>
                  <a:lnTo>
                    <a:pt x="1446339" y="547975"/>
                  </a:lnTo>
                  <a:lnTo>
                    <a:pt x="1475771" y="528145"/>
                  </a:lnTo>
                  <a:lnTo>
                    <a:pt x="1495631" y="498719"/>
                  </a:lnTo>
                  <a:lnTo>
                    <a:pt x="1502918" y="462661"/>
                  </a:lnTo>
                  <a:lnTo>
                    <a:pt x="1502918" y="92456"/>
                  </a:lnTo>
                  <a:lnTo>
                    <a:pt x="1495631" y="56471"/>
                  </a:lnTo>
                  <a:lnTo>
                    <a:pt x="1475771" y="27082"/>
                  </a:lnTo>
                  <a:lnTo>
                    <a:pt x="1446339" y="7266"/>
                  </a:lnTo>
                  <a:lnTo>
                    <a:pt x="1410335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4"/>
            <p:cNvSpPr/>
            <p:nvPr/>
          </p:nvSpPr>
          <p:spPr>
            <a:xfrm>
              <a:off x="8582279" y="4478654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456"/>
                  </a:moveTo>
                  <a:lnTo>
                    <a:pt x="7286" y="56471"/>
                  </a:lnTo>
                  <a:lnTo>
                    <a:pt x="27146" y="27082"/>
                  </a:lnTo>
                  <a:lnTo>
                    <a:pt x="56578" y="7266"/>
                  </a:lnTo>
                  <a:lnTo>
                    <a:pt x="92583" y="0"/>
                  </a:lnTo>
                  <a:lnTo>
                    <a:pt x="1410335" y="0"/>
                  </a:lnTo>
                  <a:lnTo>
                    <a:pt x="1446339" y="7266"/>
                  </a:lnTo>
                  <a:lnTo>
                    <a:pt x="1475771" y="27082"/>
                  </a:lnTo>
                  <a:lnTo>
                    <a:pt x="1495631" y="56471"/>
                  </a:lnTo>
                  <a:lnTo>
                    <a:pt x="1502918" y="92456"/>
                  </a:lnTo>
                  <a:lnTo>
                    <a:pt x="1502918" y="462661"/>
                  </a:lnTo>
                  <a:lnTo>
                    <a:pt x="1495631" y="498719"/>
                  </a:lnTo>
                  <a:lnTo>
                    <a:pt x="1475771" y="528145"/>
                  </a:lnTo>
                  <a:lnTo>
                    <a:pt x="1446339" y="547975"/>
                  </a:lnTo>
                  <a:lnTo>
                    <a:pt x="1410335" y="555244"/>
                  </a:lnTo>
                  <a:lnTo>
                    <a:pt x="92583" y="555244"/>
                  </a:lnTo>
                  <a:lnTo>
                    <a:pt x="56578" y="547975"/>
                  </a:lnTo>
                  <a:lnTo>
                    <a:pt x="27146" y="528145"/>
                  </a:lnTo>
                  <a:lnTo>
                    <a:pt x="7286" y="498719"/>
                  </a:lnTo>
                  <a:lnTo>
                    <a:pt x="0" y="462661"/>
                  </a:lnTo>
                  <a:lnTo>
                    <a:pt x="0" y="92456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35"/>
          <p:cNvSpPr txBox="1"/>
          <p:nvPr/>
        </p:nvSpPr>
        <p:spPr>
          <a:xfrm>
            <a:off x="8624696" y="4606798"/>
            <a:ext cx="13944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Komandalar </a:t>
            </a:r>
            <a:r>
              <a:rPr sz="1600" dirty="0" smtClean="0">
                <a:solidFill>
                  <a:srgbClr val="7F7F7F"/>
                </a:solidFill>
                <a:latin typeface="Calibri"/>
                <a:cs typeface="Calibri"/>
              </a:rPr>
              <a:t>2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96" name="object 36"/>
          <p:cNvGrpSpPr/>
          <p:nvPr/>
        </p:nvGrpSpPr>
        <p:grpSpPr>
          <a:xfrm>
            <a:off x="7552690" y="4475479"/>
            <a:ext cx="560070" cy="561975"/>
            <a:chOff x="7552690" y="4475479"/>
            <a:chExt cx="560070" cy="561975"/>
          </a:xfrm>
        </p:grpSpPr>
        <p:sp>
          <p:nvSpPr>
            <p:cNvPr id="97" name="object 37"/>
            <p:cNvSpPr/>
            <p:nvPr/>
          </p:nvSpPr>
          <p:spPr>
            <a:xfrm>
              <a:off x="7555865" y="4478654"/>
              <a:ext cx="553720" cy="555625"/>
            </a:xfrm>
            <a:custGeom>
              <a:avLst/>
              <a:gdLst/>
              <a:ahLst/>
              <a:cxnLst/>
              <a:rect l="l" t="t" r="r" b="b"/>
              <a:pathLst>
                <a:path w="553720" h="555625">
                  <a:moveTo>
                    <a:pt x="276733" y="0"/>
                  </a:moveTo>
                  <a:lnTo>
                    <a:pt x="227004" y="4469"/>
                  </a:lnTo>
                  <a:lnTo>
                    <a:pt x="180193" y="17358"/>
                  </a:lnTo>
                  <a:lnTo>
                    <a:pt x="137084" y="37883"/>
                  </a:lnTo>
                  <a:lnTo>
                    <a:pt x="98459" y="65263"/>
                  </a:lnTo>
                  <a:lnTo>
                    <a:pt x="65102" y="98716"/>
                  </a:lnTo>
                  <a:lnTo>
                    <a:pt x="37794" y="137461"/>
                  </a:lnTo>
                  <a:lnTo>
                    <a:pt x="17319" y="180714"/>
                  </a:lnTo>
                  <a:lnTo>
                    <a:pt x="4460" y="227695"/>
                  </a:lnTo>
                  <a:lnTo>
                    <a:pt x="0" y="277622"/>
                  </a:lnTo>
                  <a:lnTo>
                    <a:pt x="4460" y="327515"/>
                  </a:lnTo>
                  <a:lnTo>
                    <a:pt x="17319" y="374478"/>
                  </a:lnTo>
                  <a:lnTo>
                    <a:pt x="37794" y="417726"/>
                  </a:lnTo>
                  <a:lnTo>
                    <a:pt x="65102" y="456474"/>
                  </a:lnTo>
                  <a:lnTo>
                    <a:pt x="98459" y="489938"/>
                  </a:lnTo>
                  <a:lnTo>
                    <a:pt x="137084" y="517332"/>
                  </a:lnTo>
                  <a:lnTo>
                    <a:pt x="180193" y="537870"/>
                  </a:lnTo>
                  <a:lnTo>
                    <a:pt x="227004" y="550769"/>
                  </a:lnTo>
                  <a:lnTo>
                    <a:pt x="276733" y="555244"/>
                  </a:lnTo>
                  <a:lnTo>
                    <a:pt x="326457" y="550769"/>
                  </a:lnTo>
                  <a:lnTo>
                    <a:pt x="373256" y="537870"/>
                  </a:lnTo>
                  <a:lnTo>
                    <a:pt x="416348" y="517332"/>
                  </a:lnTo>
                  <a:lnTo>
                    <a:pt x="454953" y="489938"/>
                  </a:lnTo>
                  <a:lnTo>
                    <a:pt x="488289" y="456474"/>
                  </a:lnTo>
                  <a:lnTo>
                    <a:pt x="515577" y="417726"/>
                  </a:lnTo>
                  <a:lnTo>
                    <a:pt x="536035" y="374478"/>
                  </a:lnTo>
                  <a:lnTo>
                    <a:pt x="548883" y="327515"/>
                  </a:lnTo>
                  <a:lnTo>
                    <a:pt x="553339" y="277622"/>
                  </a:lnTo>
                  <a:lnTo>
                    <a:pt x="548883" y="227695"/>
                  </a:lnTo>
                  <a:lnTo>
                    <a:pt x="536035" y="180714"/>
                  </a:lnTo>
                  <a:lnTo>
                    <a:pt x="515577" y="137461"/>
                  </a:lnTo>
                  <a:lnTo>
                    <a:pt x="488289" y="98716"/>
                  </a:lnTo>
                  <a:lnTo>
                    <a:pt x="454953" y="65263"/>
                  </a:lnTo>
                  <a:lnTo>
                    <a:pt x="416348" y="37883"/>
                  </a:lnTo>
                  <a:lnTo>
                    <a:pt x="373256" y="17358"/>
                  </a:lnTo>
                  <a:lnTo>
                    <a:pt x="326457" y="4469"/>
                  </a:lnTo>
                  <a:lnTo>
                    <a:pt x="276733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8"/>
            <p:cNvSpPr/>
            <p:nvPr/>
          </p:nvSpPr>
          <p:spPr>
            <a:xfrm>
              <a:off x="7555865" y="4478654"/>
              <a:ext cx="553720" cy="555625"/>
            </a:xfrm>
            <a:custGeom>
              <a:avLst/>
              <a:gdLst/>
              <a:ahLst/>
              <a:cxnLst/>
              <a:rect l="l" t="t" r="r" b="b"/>
              <a:pathLst>
                <a:path w="553720" h="555625">
                  <a:moveTo>
                    <a:pt x="0" y="277622"/>
                  </a:moveTo>
                  <a:lnTo>
                    <a:pt x="4460" y="227695"/>
                  </a:lnTo>
                  <a:lnTo>
                    <a:pt x="17319" y="180714"/>
                  </a:lnTo>
                  <a:lnTo>
                    <a:pt x="37794" y="137461"/>
                  </a:lnTo>
                  <a:lnTo>
                    <a:pt x="65102" y="98716"/>
                  </a:lnTo>
                  <a:lnTo>
                    <a:pt x="98459" y="65263"/>
                  </a:lnTo>
                  <a:lnTo>
                    <a:pt x="137084" y="37883"/>
                  </a:lnTo>
                  <a:lnTo>
                    <a:pt x="180193" y="17358"/>
                  </a:lnTo>
                  <a:lnTo>
                    <a:pt x="227004" y="4469"/>
                  </a:lnTo>
                  <a:lnTo>
                    <a:pt x="276733" y="0"/>
                  </a:lnTo>
                  <a:lnTo>
                    <a:pt x="326457" y="4469"/>
                  </a:lnTo>
                  <a:lnTo>
                    <a:pt x="373256" y="17358"/>
                  </a:lnTo>
                  <a:lnTo>
                    <a:pt x="416348" y="37883"/>
                  </a:lnTo>
                  <a:lnTo>
                    <a:pt x="454953" y="65263"/>
                  </a:lnTo>
                  <a:lnTo>
                    <a:pt x="488289" y="98716"/>
                  </a:lnTo>
                  <a:lnTo>
                    <a:pt x="515577" y="137461"/>
                  </a:lnTo>
                  <a:lnTo>
                    <a:pt x="536035" y="180714"/>
                  </a:lnTo>
                  <a:lnTo>
                    <a:pt x="548883" y="227695"/>
                  </a:lnTo>
                  <a:lnTo>
                    <a:pt x="553339" y="277622"/>
                  </a:lnTo>
                  <a:lnTo>
                    <a:pt x="548883" y="327515"/>
                  </a:lnTo>
                  <a:lnTo>
                    <a:pt x="536035" y="374478"/>
                  </a:lnTo>
                  <a:lnTo>
                    <a:pt x="515577" y="417726"/>
                  </a:lnTo>
                  <a:lnTo>
                    <a:pt x="488289" y="456474"/>
                  </a:lnTo>
                  <a:lnTo>
                    <a:pt x="454953" y="489938"/>
                  </a:lnTo>
                  <a:lnTo>
                    <a:pt x="416348" y="517332"/>
                  </a:lnTo>
                  <a:lnTo>
                    <a:pt x="373256" y="537870"/>
                  </a:lnTo>
                  <a:lnTo>
                    <a:pt x="326457" y="550769"/>
                  </a:lnTo>
                  <a:lnTo>
                    <a:pt x="276733" y="555244"/>
                  </a:lnTo>
                  <a:lnTo>
                    <a:pt x="227004" y="550769"/>
                  </a:lnTo>
                  <a:lnTo>
                    <a:pt x="180193" y="537870"/>
                  </a:lnTo>
                  <a:lnTo>
                    <a:pt x="137084" y="517332"/>
                  </a:lnTo>
                  <a:lnTo>
                    <a:pt x="98459" y="489938"/>
                  </a:lnTo>
                  <a:lnTo>
                    <a:pt x="65102" y="456474"/>
                  </a:lnTo>
                  <a:lnTo>
                    <a:pt x="37794" y="417726"/>
                  </a:lnTo>
                  <a:lnTo>
                    <a:pt x="17319" y="374478"/>
                  </a:lnTo>
                  <a:lnTo>
                    <a:pt x="4460" y="327515"/>
                  </a:lnTo>
                  <a:lnTo>
                    <a:pt x="0" y="277622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39"/>
          <p:cNvSpPr txBox="1"/>
          <p:nvPr/>
        </p:nvSpPr>
        <p:spPr>
          <a:xfrm>
            <a:off x="7655814" y="3802837"/>
            <a:ext cx="3454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" name="object 40"/>
          <p:cNvSpPr txBox="1"/>
          <p:nvPr/>
        </p:nvSpPr>
        <p:spPr>
          <a:xfrm>
            <a:off x="7660388" y="4627826"/>
            <a:ext cx="3454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2" name="object 48"/>
          <p:cNvGrpSpPr/>
          <p:nvPr/>
        </p:nvGrpSpPr>
        <p:grpSpPr>
          <a:xfrm>
            <a:off x="7515479" y="5335523"/>
            <a:ext cx="2915920" cy="561975"/>
            <a:chOff x="7515479" y="5335523"/>
            <a:chExt cx="2915920" cy="561975"/>
          </a:xfrm>
        </p:grpSpPr>
        <p:sp>
          <p:nvSpPr>
            <p:cNvPr id="103" name="object 49"/>
            <p:cNvSpPr/>
            <p:nvPr/>
          </p:nvSpPr>
          <p:spPr>
            <a:xfrm>
              <a:off x="10101326" y="5639817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>
                  <a:moveTo>
                    <a:pt x="0" y="0"/>
                  </a:moveTo>
                  <a:lnTo>
                    <a:pt x="315722" y="0"/>
                  </a:lnTo>
                </a:path>
              </a:pathLst>
            </a:custGeom>
            <a:ln w="28575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50"/>
            <p:cNvSpPr/>
            <p:nvPr/>
          </p:nvSpPr>
          <p:spPr>
            <a:xfrm>
              <a:off x="7518654" y="5338698"/>
              <a:ext cx="605790" cy="555625"/>
            </a:xfrm>
            <a:custGeom>
              <a:avLst/>
              <a:gdLst/>
              <a:ahLst/>
              <a:cxnLst/>
              <a:rect l="l" t="t" r="r" b="b"/>
              <a:pathLst>
                <a:path w="605790" h="555625">
                  <a:moveTo>
                    <a:pt x="513207" y="0"/>
                  </a:moveTo>
                  <a:lnTo>
                    <a:pt x="92456" y="0"/>
                  </a:lnTo>
                  <a:lnTo>
                    <a:pt x="56471" y="7266"/>
                  </a:lnTo>
                  <a:lnTo>
                    <a:pt x="27082" y="27082"/>
                  </a:lnTo>
                  <a:lnTo>
                    <a:pt x="7266" y="56471"/>
                  </a:lnTo>
                  <a:lnTo>
                    <a:pt x="0" y="92456"/>
                  </a:lnTo>
                  <a:lnTo>
                    <a:pt x="0" y="462661"/>
                  </a:lnTo>
                  <a:lnTo>
                    <a:pt x="7266" y="498719"/>
                  </a:lnTo>
                  <a:lnTo>
                    <a:pt x="27082" y="528144"/>
                  </a:lnTo>
                  <a:lnTo>
                    <a:pt x="56471" y="547973"/>
                  </a:lnTo>
                  <a:lnTo>
                    <a:pt x="92456" y="555241"/>
                  </a:lnTo>
                  <a:lnTo>
                    <a:pt x="513207" y="555241"/>
                  </a:lnTo>
                  <a:lnTo>
                    <a:pt x="549211" y="547973"/>
                  </a:lnTo>
                  <a:lnTo>
                    <a:pt x="578643" y="528144"/>
                  </a:lnTo>
                  <a:lnTo>
                    <a:pt x="598503" y="498719"/>
                  </a:lnTo>
                  <a:lnTo>
                    <a:pt x="605790" y="462661"/>
                  </a:lnTo>
                  <a:lnTo>
                    <a:pt x="605790" y="92456"/>
                  </a:lnTo>
                  <a:lnTo>
                    <a:pt x="598503" y="56471"/>
                  </a:lnTo>
                  <a:lnTo>
                    <a:pt x="578643" y="27082"/>
                  </a:lnTo>
                  <a:lnTo>
                    <a:pt x="549211" y="7266"/>
                  </a:lnTo>
                  <a:lnTo>
                    <a:pt x="513207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51"/>
            <p:cNvSpPr/>
            <p:nvPr/>
          </p:nvSpPr>
          <p:spPr>
            <a:xfrm>
              <a:off x="7518654" y="5338698"/>
              <a:ext cx="605790" cy="555625"/>
            </a:xfrm>
            <a:custGeom>
              <a:avLst/>
              <a:gdLst/>
              <a:ahLst/>
              <a:cxnLst/>
              <a:rect l="l" t="t" r="r" b="b"/>
              <a:pathLst>
                <a:path w="605790" h="555625">
                  <a:moveTo>
                    <a:pt x="0" y="92456"/>
                  </a:moveTo>
                  <a:lnTo>
                    <a:pt x="7266" y="56471"/>
                  </a:lnTo>
                  <a:lnTo>
                    <a:pt x="27082" y="27082"/>
                  </a:lnTo>
                  <a:lnTo>
                    <a:pt x="56471" y="7266"/>
                  </a:lnTo>
                  <a:lnTo>
                    <a:pt x="92456" y="0"/>
                  </a:lnTo>
                  <a:lnTo>
                    <a:pt x="513207" y="0"/>
                  </a:lnTo>
                  <a:lnTo>
                    <a:pt x="549211" y="7266"/>
                  </a:lnTo>
                  <a:lnTo>
                    <a:pt x="578643" y="27082"/>
                  </a:lnTo>
                  <a:lnTo>
                    <a:pt x="598503" y="56471"/>
                  </a:lnTo>
                  <a:lnTo>
                    <a:pt x="605790" y="92456"/>
                  </a:lnTo>
                  <a:lnTo>
                    <a:pt x="605790" y="462661"/>
                  </a:lnTo>
                  <a:lnTo>
                    <a:pt x="598503" y="498719"/>
                  </a:lnTo>
                  <a:lnTo>
                    <a:pt x="578643" y="528144"/>
                  </a:lnTo>
                  <a:lnTo>
                    <a:pt x="549211" y="547973"/>
                  </a:lnTo>
                  <a:lnTo>
                    <a:pt x="513207" y="555241"/>
                  </a:lnTo>
                  <a:lnTo>
                    <a:pt x="92456" y="555241"/>
                  </a:lnTo>
                  <a:lnTo>
                    <a:pt x="56471" y="547973"/>
                  </a:lnTo>
                  <a:lnTo>
                    <a:pt x="27082" y="528144"/>
                  </a:lnTo>
                  <a:lnTo>
                    <a:pt x="7266" y="498719"/>
                  </a:lnTo>
                  <a:lnTo>
                    <a:pt x="0" y="462661"/>
                  </a:lnTo>
                  <a:lnTo>
                    <a:pt x="0" y="92456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52"/>
          <p:cNvSpPr txBox="1"/>
          <p:nvPr/>
        </p:nvSpPr>
        <p:spPr>
          <a:xfrm>
            <a:off x="7555230" y="5498975"/>
            <a:ext cx="530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400" spc="-30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7F7F7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7" name="object 53"/>
          <p:cNvSpPr/>
          <p:nvPr/>
        </p:nvSpPr>
        <p:spPr>
          <a:xfrm>
            <a:off x="7766304" y="5055374"/>
            <a:ext cx="789940" cy="627380"/>
          </a:xfrm>
          <a:custGeom>
            <a:avLst/>
            <a:gdLst/>
            <a:ahLst/>
            <a:cxnLst/>
            <a:rect l="l" t="t" r="r" b="b"/>
            <a:pathLst>
              <a:path w="789940" h="627379">
                <a:moveTo>
                  <a:pt x="132588" y="169659"/>
                </a:moveTo>
                <a:lnTo>
                  <a:pt x="130302" y="160896"/>
                </a:lnTo>
                <a:lnTo>
                  <a:pt x="123444" y="156959"/>
                </a:lnTo>
                <a:lnTo>
                  <a:pt x="116713" y="152895"/>
                </a:lnTo>
                <a:lnTo>
                  <a:pt x="107950" y="155308"/>
                </a:lnTo>
                <a:lnTo>
                  <a:pt x="103886" y="162039"/>
                </a:lnTo>
                <a:lnTo>
                  <a:pt x="80568" y="202082"/>
                </a:lnTo>
                <a:lnTo>
                  <a:pt x="80518" y="247764"/>
                </a:lnTo>
                <a:lnTo>
                  <a:pt x="80518" y="202184"/>
                </a:lnTo>
                <a:lnTo>
                  <a:pt x="80518" y="0"/>
                </a:lnTo>
                <a:lnTo>
                  <a:pt x="51943" y="0"/>
                </a:lnTo>
                <a:lnTo>
                  <a:pt x="51981" y="202171"/>
                </a:lnTo>
                <a:lnTo>
                  <a:pt x="24638" y="155308"/>
                </a:lnTo>
                <a:lnTo>
                  <a:pt x="15875" y="153022"/>
                </a:lnTo>
                <a:lnTo>
                  <a:pt x="9017" y="156959"/>
                </a:lnTo>
                <a:lnTo>
                  <a:pt x="2286" y="160896"/>
                </a:lnTo>
                <a:lnTo>
                  <a:pt x="0" y="169659"/>
                </a:lnTo>
                <a:lnTo>
                  <a:pt x="3937" y="176517"/>
                </a:lnTo>
                <a:lnTo>
                  <a:pt x="66294" y="283324"/>
                </a:lnTo>
                <a:lnTo>
                  <a:pt x="82816" y="255003"/>
                </a:lnTo>
                <a:lnTo>
                  <a:pt x="128651" y="176517"/>
                </a:lnTo>
                <a:lnTo>
                  <a:pt x="132588" y="169659"/>
                </a:lnTo>
                <a:close/>
              </a:path>
              <a:path w="789940" h="627379">
                <a:moveTo>
                  <a:pt x="789940" y="560959"/>
                </a:moveTo>
                <a:lnTo>
                  <a:pt x="765327" y="546595"/>
                </a:lnTo>
                <a:lnTo>
                  <a:pt x="676148" y="494652"/>
                </a:lnTo>
                <a:lnTo>
                  <a:pt x="667512" y="496938"/>
                </a:lnTo>
                <a:lnTo>
                  <a:pt x="663448" y="503669"/>
                </a:lnTo>
                <a:lnTo>
                  <a:pt x="659511" y="510527"/>
                </a:lnTo>
                <a:lnTo>
                  <a:pt x="661797" y="519290"/>
                </a:lnTo>
                <a:lnTo>
                  <a:pt x="708634" y="546595"/>
                </a:lnTo>
                <a:lnTo>
                  <a:pt x="395986" y="546595"/>
                </a:lnTo>
                <a:lnTo>
                  <a:pt x="395986" y="575170"/>
                </a:lnTo>
                <a:lnTo>
                  <a:pt x="708787" y="575170"/>
                </a:lnTo>
                <a:lnTo>
                  <a:pt x="668655" y="598538"/>
                </a:lnTo>
                <a:lnTo>
                  <a:pt x="661797" y="602615"/>
                </a:lnTo>
                <a:lnTo>
                  <a:pt x="659511" y="611365"/>
                </a:lnTo>
                <a:lnTo>
                  <a:pt x="663448" y="618109"/>
                </a:lnTo>
                <a:lnTo>
                  <a:pt x="667512" y="624954"/>
                </a:lnTo>
                <a:lnTo>
                  <a:pt x="676148" y="627240"/>
                </a:lnTo>
                <a:lnTo>
                  <a:pt x="765543" y="575170"/>
                </a:lnTo>
                <a:lnTo>
                  <a:pt x="789940" y="56095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41"/>
          <p:cNvGrpSpPr/>
          <p:nvPr/>
        </p:nvGrpSpPr>
        <p:grpSpPr>
          <a:xfrm>
            <a:off x="7761478" y="3355974"/>
            <a:ext cx="2751455" cy="2973705"/>
            <a:chOff x="7761478" y="3355974"/>
            <a:chExt cx="2751455" cy="2973705"/>
          </a:xfrm>
        </p:grpSpPr>
        <p:sp>
          <p:nvSpPr>
            <p:cNvPr id="109" name="object 42"/>
            <p:cNvSpPr/>
            <p:nvPr/>
          </p:nvSpPr>
          <p:spPr>
            <a:xfrm>
              <a:off x="7761478" y="3355974"/>
              <a:ext cx="2751455" cy="2973705"/>
            </a:xfrm>
            <a:custGeom>
              <a:avLst/>
              <a:gdLst/>
              <a:ahLst/>
              <a:cxnLst/>
              <a:rect l="l" t="t" r="r" b="b"/>
              <a:pathLst>
                <a:path w="2751454" h="2973704">
                  <a:moveTo>
                    <a:pt x="132715" y="1009269"/>
                  </a:moveTo>
                  <a:lnTo>
                    <a:pt x="130429" y="1000633"/>
                  </a:lnTo>
                  <a:lnTo>
                    <a:pt x="123571" y="996569"/>
                  </a:lnTo>
                  <a:lnTo>
                    <a:pt x="116713" y="992632"/>
                  </a:lnTo>
                  <a:lnTo>
                    <a:pt x="107950" y="994918"/>
                  </a:lnTo>
                  <a:lnTo>
                    <a:pt x="104013" y="1001776"/>
                  </a:lnTo>
                  <a:lnTo>
                    <a:pt x="80645" y="1041819"/>
                  </a:lnTo>
                  <a:lnTo>
                    <a:pt x="80645" y="839736"/>
                  </a:lnTo>
                  <a:lnTo>
                    <a:pt x="52070" y="839736"/>
                  </a:lnTo>
                  <a:lnTo>
                    <a:pt x="52070" y="1041819"/>
                  </a:lnTo>
                  <a:lnTo>
                    <a:pt x="28702" y="1001776"/>
                  </a:lnTo>
                  <a:lnTo>
                    <a:pt x="24765" y="994918"/>
                  </a:lnTo>
                  <a:lnTo>
                    <a:pt x="16002" y="992632"/>
                  </a:lnTo>
                  <a:lnTo>
                    <a:pt x="9144" y="996569"/>
                  </a:lnTo>
                  <a:lnTo>
                    <a:pt x="2286" y="1000633"/>
                  </a:lnTo>
                  <a:lnTo>
                    <a:pt x="0" y="1009269"/>
                  </a:lnTo>
                  <a:lnTo>
                    <a:pt x="4064" y="1016127"/>
                  </a:lnTo>
                  <a:lnTo>
                    <a:pt x="66421" y="1123061"/>
                  </a:lnTo>
                  <a:lnTo>
                    <a:pt x="82969" y="1094613"/>
                  </a:lnTo>
                  <a:lnTo>
                    <a:pt x="128651" y="1016127"/>
                  </a:lnTo>
                  <a:lnTo>
                    <a:pt x="132715" y="1009269"/>
                  </a:lnTo>
                  <a:close/>
                </a:path>
                <a:path w="2751454" h="2973704">
                  <a:moveTo>
                    <a:pt x="132715" y="169672"/>
                  </a:moveTo>
                  <a:lnTo>
                    <a:pt x="130429" y="160909"/>
                  </a:lnTo>
                  <a:lnTo>
                    <a:pt x="123571" y="156972"/>
                  </a:lnTo>
                  <a:lnTo>
                    <a:pt x="116713" y="152908"/>
                  </a:lnTo>
                  <a:lnTo>
                    <a:pt x="107950" y="155194"/>
                  </a:lnTo>
                  <a:lnTo>
                    <a:pt x="104013" y="162052"/>
                  </a:lnTo>
                  <a:lnTo>
                    <a:pt x="80645" y="202095"/>
                  </a:lnTo>
                  <a:lnTo>
                    <a:pt x="80645" y="0"/>
                  </a:lnTo>
                  <a:lnTo>
                    <a:pt x="52070" y="0"/>
                  </a:lnTo>
                  <a:lnTo>
                    <a:pt x="52070" y="202095"/>
                  </a:lnTo>
                  <a:lnTo>
                    <a:pt x="28702" y="162052"/>
                  </a:lnTo>
                  <a:lnTo>
                    <a:pt x="24765" y="155194"/>
                  </a:lnTo>
                  <a:lnTo>
                    <a:pt x="16002" y="152908"/>
                  </a:lnTo>
                  <a:lnTo>
                    <a:pt x="9144" y="156972"/>
                  </a:lnTo>
                  <a:lnTo>
                    <a:pt x="2286" y="160909"/>
                  </a:lnTo>
                  <a:lnTo>
                    <a:pt x="0" y="169672"/>
                  </a:lnTo>
                  <a:lnTo>
                    <a:pt x="4064" y="176403"/>
                  </a:lnTo>
                  <a:lnTo>
                    <a:pt x="66421" y="283337"/>
                  </a:lnTo>
                  <a:lnTo>
                    <a:pt x="82892" y="255016"/>
                  </a:lnTo>
                  <a:lnTo>
                    <a:pt x="128651" y="176403"/>
                  </a:lnTo>
                  <a:lnTo>
                    <a:pt x="132715" y="169672"/>
                  </a:lnTo>
                  <a:close/>
                </a:path>
                <a:path w="2751454" h="2973704">
                  <a:moveTo>
                    <a:pt x="780161" y="1412113"/>
                  </a:moveTo>
                  <a:lnTo>
                    <a:pt x="755548" y="1397762"/>
                  </a:lnTo>
                  <a:lnTo>
                    <a:pt x="666496" y="1345819"/>
                  </a:lnTo>
                  <a:lnTo>
                    <a:pt x="657733" y="1348105"/>
                  </a:lnTo>
                  <a:lnTo>
                    <a:pt x="653669" y="1354836"/>
                  </a:lnTo>
                  <a:lnTo>
                    <a:pt x="649732" y="1361694"/>
                  </a:lnTo>
                  <a:lnTo>
                    <a:pt x="652018" y="1370457"/>
                  </a:lnTo>
                  <a:lnTo>
                    <a:pt x="698855" y="1397762"/>
                  </a:lnTo>
                  <a:lnTo>
                    <a:pt x="386334" y="1397762"/>
                  </a:lnTo>
                  <a:lnTo>
                    <a:pt x="386334" y="1426337"/>
                  </a:lnTo>
                  <a:lnTo>
                    <a:pt x="699008" y="1426337"/>
                  </a:lnTo>
                  <a:lnTo>
                    <a:pt x="658876" y="1449705"/>
                  </a:lnTo>
                  <a:lnTo>
                    <a:pt x="652018" y="1453769"/>
                  </a:lnTo>
                  <a:lnTo>
                    <a:pt x="649732" y="1462532"/>
                  </a:lnTo>
                  <a:lnTo>
                    <a:pt x="653669" y="1469263"/>
                  </a:lnTo>
                  <a:lnTo>
                    <a:pt x="657733" y="1476121"/>
                  </a:lnTo>
                  <a:lnTo>
                    <a:pt x="666496" y="1478407"/>
                  </a:lnTo>
                  <a:lnTo>
                    <a:pt x="755764" y="1426337"/>
                  </a:lnTo>
                  <a:lnTo>
                    <a:pt x="780161" y="1412113"/>
                  </a:lnTo>
                  <a:close/>
                </a:path>
                <a:path w="2751454" h="2973704">
                  <a:moveTo>
                    <a:pt x="2751328" y="2859659"/>
                  </a:moveTo>
                  <a:lnTo>
                    <a:pt x="2749042" y="2850908"/>
                  </a:lnTo>
                  <a:lnTo>
                    <a:pt x="2742311" y="2846959"/>
                  </a:lnTo>
                  <a:lnTo>
                    <a:pt x="2735453" y="2843022"/>
                  </a:lnTo>
                  <a:lnTo>
                    <a:pt x="2726690" y="2845308"/>
                  </a:lnTo>
                  <a:lnTo>
                    <a:pt x="2699385" y="2892082"/>
                  </a:lnTo>
                  <a:lnTo>
                    <a:pt x="2699385" y="598678"/>
                  </a:lnTo>
                  <a:lnTo>
                    <a:pt x="2699385" y="584327"/>
                  </a:lnTo>
                  <a:lnTo>
                    <a:pt x="2699385" y="576453"/>
                  </a:lnTo>
                  <a:lnTo>
                    <a:pt x="2692908" y="570103"/>
                  </a:lnTo>
                  <a:lnTo>
                    <a:pt x="2348611" y="570103"/>
                  </a:lnTo>
                  <a:lnTo>
                    <a:pt x="2348611" y="598678"/>
                  </a:lnTo>
                  <a:lnTo>
                    <a:pt x="2670810" y="598678"/>
                  </a:lnTo>
                  <a:lnTo>
                    <a:pt x="2670810" y="2892183"/>
                  </a:lnTo>
                  <a:lnTo>
                    <a:pt x="2670810" y="2945003"/>
                  </a:lnTo>
                  <a:lnTo>
                    <a:pt x="2670746" y="2892082"/>
                  </a:lnTo>
                  <a:lnTo>
                    <a:pt x="2647442" y="2852039"/>
                  </a:lnTo>
                  <a:lnTo>
                    <a:pt x="2643378" y="2845308"/>
                  </a:lnTo>
                  <a:lnTo>
                    <a:pt x="2634615" y="2843022"/>
                  </a:lnTo>
                  <a:lnTo>
                    <a:pt x="2627884" y="2846959"/>
                  </a:lnTo>
                  <a:lnTo>
                    <a:pt x="2621026" y="2850908"/>
                  </a:lnTo>
                  <a:lnTo>
                    <a:pt x="2618740" y="2859659"/>
                  </a:lnTo>
                  <a:lnTo>
                    <a:pt x="2622677" y="2866529"/>
                  </a:lnTo>
                  <a:lnTo>
                    <a:pt x="2685034" y="2973324"/>
                  </a:lnTo>
                  <a:lnTo>
                    <a:pt x="2701569" y="2945003"/>
                  </a:lnTo>
                  <a:lnTo>
                    <a:pt x="2747391" y="2866529"/>
                  </a:lnTo>
                  <a:lnTo>
                    <a:pt x="2751328" y="285965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43"/>
            <p:cNvSpPr/>
            <p:nvPr/>
          </p:nvSpPr>
          <p:spPr>
            <a:xfrm>
              <a:off x="10103612" y="4779771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>
                  <a:moveTo>
                    <a:pt x="0" y="0"/>
                  </a:moveTo>
                  <a:lnTo>
                    <a:pt x="315722" y="0"/>
                  </a:lnTo>
                </a:path>
              </a:pathLst>
            </a:custGeom>
            <a:ln w="28575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44"/>
            <p:cNvSpPr/>
            <p:nvPr/>
          </p:nvSpPr>
          <p:spPr>
            <a:xfrm>
              <a:off x="8147812" y="3900804"/>
              <a:ext cx="394335" cy="132715"/>
            </a:xfrm>
            <a:custGeom>
              <a:avLst/>
              <a:gdLst/>
              <a:ahLst/>
              <a:cxnLst/>
              <a:rect l="l" t="t" r="r" b="b"/>
              <a:pathLst>
                <a:path w="394334" h="132714">
                  <a:moveTo>
                    <a:pt x="337135" y="66278"/>
                  </a:moveTo>
                  <a:lnTo>
                    <a:pt x="272542" y="103886"/>
                  </a:lnTo>
                  <a:lnTo>
                    <a:pt x="265684" y="107950"/>
                  </a:lnTo>
                  <a:lnTo>
                    <a:pt x="263398" y="116713"/>
                  </a:lnTo>
                  <a:lnTo>
                    <a:pt x="267335" y="123444"/>
                  </a:lnTo>
                  <a:lnTo>
                    <a:pt x="271399" y="130302"/>
                  </a:lnTo>
                  <a:lnTo>
                    <a:pt x="280162" y="132588"/>
                  </a:lnTo>
                  <a:lnTo>
                    <a:pt x="369439" y="80518"/>
                  </a:lnTo>
                  <a:lnTo>
                    <a:pt x="365502" y="80518"/>
                  </a:lnTo>
                  <a:lnTo>
                    <a:pt x="365502" y="78613"/>
                  </a:lnTo>
                  <a:lnTo>
                    <a:pt x="358267" y="78613"/>
                  </a:lnTo>
                  <a:lnTo>
                    <a:pt x="337135" y="66278"/>
                  </a:lnTo>
                  <a:close/>
                </a:path>
                <a:path w="394334" h="132714">
                  <a:moveTo>
                    <a:pt x="312576" y="51943"/>
                  </a:moveTo>
                  <a:lnTo>
                    <a:pt x="0" y="51943"/>
                  </a:lnTo>
                  <a:lnTo>
                    <a:pt x="0" y="80518"/>
                  </a:lnTo>
                  <a:lnTo>
                    <a:pt x="312677" y="80518"/>
                  </a:lnTo>
                  <a:lnTo>
                    <a:pt x="337135" y="66278"/>
                  </a:lnTo>
                  <a:lnTo>
                    <a:pt x="312576" y="51943"/>
                  </a:lnTo>
                  <a:close/>
                </a:path>
                <a:path w="394334" h="132714">
                  <a:moveTo>
                    <a:pt x="369216" y="51943"/>
                  </a:moveTo>
                  <a:lnTo>
                    <a:pt x="365502" y="51943"/>
                  </a:lnTo>
                  <a:lnTo>
                    <a:pt x="365502" y="80518"/>
                  </a:lnTo>
                  <a:lnTo>
                    <a:pt x="369439" y="80518"/>
                  </a:lnTo>
                  <a:lnTo>
                    <a:pt x="393827" y="66294"/>
                  </a:lnTo>
                  <a:lnTo>
                    <a:pt x="369216" y="51943"/>
                  </a:lnTo>
                  <a:close/>
                </a:path>
                <a:path w="394334" h="132714">
                  <a:moveTo>
                    <a:pt x="358267" y="53975"/>
                  </a:moveTo>
                  <a:lnTo>
                    <a:pt x="337135" y="66278"/>
                  </a:lnTo>
                  <a:lnTo>
                    <a:pt x="358267" y="78613"/>
                  </a:lnTo>
                  <a:lnTo>
                    <a:pt x="358267" y="53975"/>
                  </a:lnTo>
                  <a:close/>
                </a:path>
                <a:path w="394334" h="132714">
                  <a:moveTo>
                    <a:pt x="365502" y="53975"/>
                  </a:moveTo>
                  <a:lnTo>
                    <a:pt x="358267" y="53975"/>
                  </a:lnTo>
                  <a:lnTo>
                    <a:pt x="358267" y="78613"/>
                  </a:lnTo>
                  <a:lnTo>
                    <a:pt x="365502" y="78613"/>
                  </a:lnTo>
                  <a:lnTo>
                    <a:pt x="365502" y="53975"/>
                  </a:lnTo>
                  <a:close/>
                </a:path>
                <a:path w="394334" h="132714">
                  <a:moveTo>
                    <a:pt x="280162" y="0"/>
                  </a:moveTo>
                  <a:lnTo>
                    <a:pt x="271399" y="2286"/>
                  </a:lnTo>
                  <a:lnTo>
                    <a:pt x="267335" y="9017"/>
                  </a:lnTo>
                  <a:lnTo>
                    <a:pt x="263398" y="15875"/>
                  </a:lnTo>
                  <a:lnTo>
                    <a:pt x="265684" y="24638"/>
                  </a:lnTo>
                  <a:lnTo>
                    <a:pt x="337135" y="66278"/>
                  </a:lnTo>
                  <a:lnTo>
                    <a:pt x="358267" y="53975"/>
                  </a:lnTo>
                  <a:lnTo>
                    <a:pt x="365502" y="53975"/>
                  </a:lnTo>
                  <a:lnTo>
                    <a:pt x="365502" y="51943"/>
                  </a:lnTo>
                  <a:lnTo>
                    <a:pt x="369216" y="51943"/>
                  </a:lnTo>
                  <a:lnTo>
                    <a:pt x="280162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45"/>
            <p:cNvSpPr/>
            <p:nvPr/>
          </p:nvSpPr>
          <p:spPr>
            <a:xfrm>
              <a:off x="8582279" y="5338697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335" y="0"/>
                  </a:moveTo>
                  <a:lnTo>
                    <a:pt x="92583" y="0"/>
                  </a:lnTo>
                  <a:lnTo>
                    <a:pt x="56578" y="7266"/>
                  </a:lnTo>
                  <a:lnTo>
                    <a:pt x="27146" y="27082"/>
                  </a:lnTo>
                  <a:lnTo>
                    <a:pt x="7286" y="56471"/>
                  </a:lnTo>
                  <a:lnTo>
                    <a:pt x="0" y="92456"/>
                  </a:lnTo>
                  <a:lnTo>
                    <a:pt x="0" y="462661"/>
                  </a:lnTo>
                  <a:lnTo>
                    <a:pt x="7286" y="498719"/>
                  </a:lnTo>
                  <a:lnTo>
                    <a:pt x="27146" y="528144"/>
                  </a:lnTo>
                  <a:lnTo>
                    <a:pt x="56578" y="547973"/>
                  </a:lnTo>
                  <a:lnTo>
                    <a:pt x="92583" y="555241"/>
                  </a:lnTo>
                  <a:lnTo>
                    <a:pt x="1410335" y="555241"/>
                  </a:lnTo>
                  <a:lnTo>
                    <a:pt x="1446339" y="547973"/>
                  </a:lnTo>
                  <a:lnTo>
                    <a:pt x="1475771" y="528144"/>
                  </a:lnTo>
                  <a:lnTo>
                    <a:pt x="1495631" y="498719"/>
                  </a:lnTo>
                  <a:lnTo>
                    <a:pt x="1502918" y="462661"/>
                  </a:lnTo>
                  <a:lnTo>
                    <a:pt x="1502918" y="92456"/>
                  </a:lnTo>
                  <a:lnTo>
                    <a:pt x="1495631" y="56471"/>
                  </a:lnTo>
                  <a:lnTo>
                    <a:pt x="1475771" y="27082"/>
                  </a:lnTo>
                  <a:lnTo>
                    <a:pt x="1446339" y="7266"/>
                  </a:lnTo>
                  <a:lnTo>
                    <a:pt x="1410335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46"/>
            <p:cNvSpPr/>
            <p:nvPr/>
          </p:nvSpPr>
          <p:spPr>
            <a:xfrm>
              <a:off x="8579993" y="5338698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456"/>
                  </a:moveTo>
                  <a:lnTo>
                    <a:pt x="7286" y="56471"/>
                  </a:lnTo>
                  <a:lnTo>
                    <a:pt x="27146" y="27082"/>
                  </a:lnTo>
                  <a:lnTo>
                    <a:pt x="56578" y="7266"/>
                  </a:lnTo>
                  <a:lnTo>
                    <a:pt x="92583" y="0"/>
                  </a:lnTo>
                  <a:lnTo>
                    <a:pt x="1410335" y="0"/>
                  </a:lnTo>
                  <a:lnTo>
                    <a:pt x="1446339" y="7266"/>
                  </a:lnTo>
                  <a:lnTo>
                    <a:pt x="1475771" y="27082"/>
                  </a:lnTo>
                  <a:lnTo>
                    <a:pt x="1495631" y="56471"/>
                  </a:lnTo>
                  <a:lnTo>
                    <a:pt x="1502918" y="92456"/>
                  </a:lnTo>
                  <a:lnTo>
                    <a:pt x="1502918" y="462661"/>
                  </a:lnTo>
                  <a:lnTo>
                    <a:pt x="1495631" y="498719"/>
                  </a:lnTo>
                  <a:lnTo>
                    <a:pt x="1475771" y="528144"/>
                  </a:lnTo>
                  <a:lnTo>
                    <a:pt x="1446339" y="547973"/>
                  </a:lnTo>
                  <a:lnTo>
                    <a:pt x="1410335" y="555241"/>
                  </a:lnTo>
                  <a:lnTo>
                    <a:pt x="92583" y="555241"/>
                  </a:lnTo>
                  <a:lnTo>
                    <a:pt x="56578" y="547973"/>
                  </a:lnTo>
                  <a:lnTo>
                    <a:pt x="27146" y="528144"/>
                  </a:lnTo>
                  <a:lnTo>
                    <a:pt x="7286" y="498719"/>
                  </a:lnTo>
                  <a:lnTo>
                    <a:pt x="0" y="462661"/>
                  </a:lnTo>
                  <a:lnTo>
                    <a:pt x="0" y="92456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"/>
          <p:cNvSpPr/>
          <p:nvPr/>
        </p:nvSpPr>
        <p:spPr>
          <a:xfrm>
            <a:off x="7321793" y="2315019"/>
            <a:ext cx="1024255" cy="1024890"/>
          </a:xfrm>
          <a:custGeom>
            <a:avLst/>
            <a:gdLst/>
            <a:ahLst/>
            <a:cxnLst/>
            <a:rect l="l" t="t" r="r" b="b"/>
            <a:pathLst>
              <a:path w="1024254" h="1024889">
                <a:moveTo>
                  <a:pt x="503205" y="0"/>
                </a:moveTo>
                <a:lnTo>
                  <a:pt x="457708" y="20193"/>
                </a:lnTo>
                <a:lnTo>
                  <a:pt x="17907" y="481965"/>
                </a:lnTo>
                <a:lnTo>
                  <a:pt x="0" y="528415"/>
                </a:lnTo>
                <a:lnTo>
                  <a:pt x="5369" y="552759"/>
                </a:lnTo>
                <a:lnTo>
                  <a:pt x="20193" y="573913"/>
                </a:lnTo>
                <a:lnTo>
                  <a:pt x="474472" y="1006602"/>
                </a:lnTo>
                <a:lnTo>
                  <a:pt x="496286" y="1020353"/>
                </a:lnTo>
                <a:lnTo>
                  <a:pt x="520874" y="1024509"/>
                </a:lnTo>
                <a:lnTo>
                  <a:pt x="545248" y="1019139"/>
                </a:lnTo>
                <a:lnTo>
                  <a:pt x="566420" y="1004316"/>
                </a:lnTo>
                <a:lnTo>
                  <a:pt x="1006094" y="542544"/>
                </a:lnTo>
                <a:lnTo>
                  <a:pt x="1019865" y="520729"/>
                </a:lnTo>
                <a:lnTo>
                  <a:pt x="1024064" y="496141"/>
                </a:lnTo>
                <a:lnTo>
                  <a:pt x="1018738" y="471767"/>
                </a:lnTo>
                <a:lnTo>
                  <a:pt x="1003935" y="450596"/>
                </a:lnTo>
                <a:lnTo>
                  <a:pt x="549656" y="17907"/>
                </a:lnTo>
                <a:lnTo>
                  <a:pt x="527788" y="4155"/>
                </a:lnTo>
                <a:lnTo>
                  <a:pt x="503205" y="0"/>
                </a:lnTo>
                <a:close/>
              </a:path>
            </a:pathLst>
          </a:custGeom>
          <a:solidFill>
            <a:srgbClr val="F8D541">
              <a:alpha val="8784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25"/>
          <p:cNvSpPr txBox="1"/>
          <p:nvPr/>
        </p:nvSpPr>
        <p:spPr>
          <a:xfrm>
            <a:off x="7369556" y="2705226"/>
            <a:ext cx="89090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az-Latn-AZ" sz="1400" dirty="0" smtClean="0">
                <a:solidFill>
                  <a:srgbClr val="7F7F7F"/>
                </a:solidFill>
                <a:latin typeface="Calibri"/>
                <a:cs typeface="Calibri"/>
              </a:rPr>
              <a:t>ifadə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9" name="object 9"/>
          <p:cNvSpPr/>
          <p:nvPr/>
        </p:nvSpPr>
        <p:spPr>
          <a:xfrm>
            <a:off x="7763245" y="1892620"/>
            <a:ext cx="132715" cy="419100"/>
          </a:xfrm>
          <a:custGeom>
            <a:avLst/>
            <a:gdLst/>
            <a:ahLst/>
            <a:cxnLst/>
            <a:rect l="l" t="t" r="r" b="b"/>
            <a:pathLst>
              <a:path w="132715" h="419100">
                <a:moveTo>
                  <a:pt x="16002" y="288414"/>
                </a:moveTo>
                <a:lnTo>
                  <a:pt x="2286" y="296288"/>
                </a:lnTo>
                <a:lnTo>
                  <a:pt x="0" y="305051"/>
                </a:lnTo>
                <a:lnTo>
                  <a:pt x="4064" y="311909"/>
                </a:lnTo>
                <a:lnTo>
                  <a:pt x="66421" y="418716"/>
                </a:lnTo>
                <a:lnTo>
                  <a:pt x="82921" y="390395"/>
                </a:lnTo>
                <a:lnTo>
                  <a:pt x="52070" y="390395"/>
                </a:lnTo>
                <a:lnTo>
                  <a:pt x="52070" y="337472"/>
                </a:lnTo>
                <a:lnTo>
                  <a:pt x="24765" y="290700"/>
                </a:lnTo>
                <a:lnTo>
                  <a:pt x="16002" y="288414"/>
                </a:lnTo>
                <a:close/>
              </a:path>
              <a:path w="132715" h="419100">
                <a:moveTo>
                  <a:pt x="52070" y="337472"/>
                </a:moveTo>
                <a:lnTo>
                  <a:pt x="52070" y="390395"/>
                </a:lnTo>
                <a:lnTo>
                  <a:pt x="80645" y="390395"/>
                </a:lnTo>
                <a:lnTo>
                  <a:pt x="80645" y="383156"/>
                </a:lnTo>
                <a:lnTo>
                  <a:pt x="53975" y="383156"/>
                </a:lnTo>
                <a:lnTo>
                  <a:pt x="66357" y="361945"/>
                </a:lnTo>
                <a:lnTo>
                  <a:pt x="52070" y="337472"/>
                </a:lnTo>
                <a:close/>
              </a:path>
              <a:path w="132715" h="419100">
                <a:moveTo>
                  <a:pt x="116713" y="288414"/>
                </a:moveTo>
                <a:lnTo>
                  <a:pt x="107950" y="290700"/>
                </a:lnTo>
                <a:lnTo>
                  <a:pt x="80645" y="337472"/>
                </a:lnTo>
                <a:lnTo>
                  <a:pt x="80645" y="390395"/>
                </a:lnTo>
                <a:lnTo>
                  <a:pt x="82921" y="390395"/>
                </a:lnTo>
                <a:lnTo>
                  <a:pt x="128651" y="311909"/>
                </a:lnTo>
                <a:lnTo>
                  <a:pt x="132715" y="305051"/>
                </a:lnTo>
                <a:lnTo>
                  <a:pt x="130429" y="296288"/>
                </a:lnTo>
                <a:lnTo>
                  <a:pt x="116713" y="288414"/>
                </a:lnTo>
                <a:close/>
              </a:path>
              <a:path w="132715" h="419100">
                <a:moveTo>
                  <a:pt x="66357" y="361945"/>
                </a:moveTo>
                <a:lnTo>
                  <a:pt x="53975" y="383156"/>
                </a:lnTo>
                <a:lnTo>
                  <a:pt x="78740" y="383156"/>
                </a:lnTo>
                <a:lnTo>
                  <a:pt x="66357" y="361945"/>
                </a:lnTo>
                <a:close/>
              </a:path>
              <a:path w="132715" h="419100">
                <a:moveTo>
                  <a:pt x="80645" y="337472"/>
                </a:moveTo>
                <a:lnTo>
                  <a:pt x="66357" y="361945"/>
                </a:lnTo>
                <a:lnTo>
                  <a:pt x="78740" y="383156"/>
                </a:lnTo>
                <a:lnTo>
                  <a:pt x="80645" y="383156"/>
                </a:lnTo>
                <a:lnTo>
                  <a:pt x="80645" y="337472"/>
                </a:lnTo>
                <a:close/>
              </a:path>
              <a:path w="132715" h="419100">
                <a:moveTo>
                  <a:pt x="80645" y="0"/>
                </a:moveTo>
                <a:lnTo>
                  <a:pt x="52070" y="0"/>
                </a:lnTo>
                <a:lnTo>
                  <a:pt x="52070" y="337472"/>
                </a:lnTo>
                <a:lnTo>
                  <a:pt x="66357" y="361945"/>
                </a:lnTo>
                <a:lnTo>
                  <a:pt x="80645" y="337472"/>
                </a:lnTo>
                <a:lnTo>
                  <a:pt x="8064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47"/>
          <p:cNvSpPr txBox="1"/>
          <p:nvPr/>
        </p:nvSpPr>
        <p:spPr>
          <a:xfrm>
            <a:off x="8622283" y="5467351"/>
            <a:ext cx="13944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Komandalar </a:t>
            </a:r>
            <a:r>
              <a:rPr sz="1600" dirty="0" smtClean="0">
                <a:solidFill>
                  <a:srgbClr val="7F7F7F"/>
                </a:solidFill>
                <a:latin typeface="Calibri"/>
                <a:cs typeface="Calibri"/>
              </a:rPr>
              <a:t>3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55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5" y="265556"/>
            <a:ext cx="114795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z="2400" spc="-10" dirty="0"/>
              <a:t>Dəyişənlər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0287000" y="6474579"/>
            <a:ext cx="14921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1352260"/>
            <a:ext cx="7878274" cy="4153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Konyuksiya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22" name="object 2"/>
          <p:cNvSpPr txBox="1"/>
          <p:nvPr/>
        </p:nvSpPr>
        <p:spPr>
          <a:xfrm>
            <a:off x="946020" y="1446780"/>
            <a:ext cx="84265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lang="az-Latn-AZ" sz="1800" spc="-5" dirty="0" smtClean="0">
                <a:solidFill>
                  <a:srgbClr val="D04E1D"/>
                </a:solidFill>
                <a:latin typeface="Calibri"/>
                <a:cs typeface="Calibri"/>
              </a:rPr>
              <a:t>Konyuksiya</a:t>
            </a:r>
            <a:r>
              <a:rPr sz="1800" spc="484" dirty="0" smtClean="0">
                <a:solidFill>
                  <a:srgbClr val="D04E1D"/>
                </a:solidFill>
                <a:latin typeface="Calibri"/>
                <a:cs typeface="Calibri"/>
              </a:rPr>
              <a:t> </a:t>
            </a:r>
            <a:r>
              <a:rPr sz="1800" i="1" spc="-5" dirty="0" smtClean="0">
                <a:latin typeface="Calibri"/>
                <a:cs typeface="Calibri"/>
              </a:rPr>
              <a:t>(</a:t>
            </a:r>
            <a:r>
              <a:rPr lang="az-Latn-AZ" sz="1800" i="1" spc="-5" dirty="0" smtClean="0">
                <a:latin typeface="Calibri"/>
                <a:cs typeface="Calibri"/>
              </a:rPr>
              <a:t>latın dilindən</a:t>
            </a:r>
            <a:r>
              <a:rPr sz="1800" i="1" spc="-5" dirty="0" smtClean="0">
                <a:latin typeface="Calibri"/>
                <a:cs typeface="Calibri"/>
              </a:rPr>
              <a:t>.</a:t>
            </a:r>
            <a:r>
              <a:rPr sz="1800" i="1" spc="484" dirty="0" smtClean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conjunctio</a:t>
            </a:r>
            <a:r>
              <a:rPr sz="1800" i="1" spc="4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–</a:t>
            </a:r>
            <a:r>
              <a:rPr sz="1800" i="1" spc="475" dirty="0">
                <a:latin typeface="Calibri"/>
                <a:cs typeface="Calibri"/>
              </a:rPr>
              <a:t> </a:t>
            </a:r>
            <a:r>
              <a:rPr lang="az-Latn-AZ" sz="1800" i="1" dirty="0" smtClean="0">
                <a:latin typeface="Calibri"/>
                <a:cs typeface="Calibri"/>
              </a:rPr>
              <a:t>əlaqə</a:t>
            </a:r>
            <a:r>
              <a:rPr sz="1800" i="1" dirty="0" smtClean="0">
                <a:latin typeface="Calibri"/>
                <a:cs typeface="Calibri"/>
              </a:rPr>
              <a:t>)</a:t>
            </a:r>
            <a:r>
              <a:rPr sz="1800" i="1" spc="490" dirty="0" smtClean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–"</a:t>
            </a:r>
            <a:r>
              <a:rPr lang="az-Latn-AZ" sz="1800" dirty="0" smtClean="0">
                <a:latin typeface="Calibri"/>
                <a:cs typeface="Calibri"/>
              </a:rPr>
              <a:t>və ya</a:t>
            </a:r>
            <a:r>
              <a:rPr sz="1800" dirty="0" smtClean="0">
                <a:latin typeface="Calibri"/>
                <a:cs typeface="Calibri"/>
              </a:rPr>
              <a:t>"</a:t>
            </a:r>
            <a:r>
              <a:rPr lang="az-Latn-AZ" sz="1800" dirty="0" smtClean="0">
                <a:latin typeface="Calibri"/>
                <a:cs typeface="Calibri"/>
              </a:rPr>
              <a:t> əlaqəsinə maksimal oxşayan və yaxın olan məntiqi əməliyyatdır</a:t>
            </a:r>
            <a:r>
              <a:rPr sz="1800" dirty="0" smtClean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3877436" y="2933522"/>
            <a:ext cx="4399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3965" algn="l"/>
                <a:tab pos="1652905" algn="l"/>
                <a:tab pos="2881630" algn="l"/>
                <a:tab pos="3152775" algn="l"/>
              </a:tabLst>
            </a:pPr>
            <a:r>
              <a:rPr lang="az-Latn-AZ" sz="1800" spc="-5" dirty="0" smtClean="0">
                <a:latin typeface="Courier New"/>
                <a:cs typeface="Courier New"/>
              </a:rPr>
              <a:t>operand1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&amp;&amp;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lang="az-Latn-AZ" sz="1800" spc="-5" dirty="0" smtClean="0">
                <a:latin typeface="Courier New"/>
                <a:cs typeface="Courier New"/>
              </a:rPr>
              <a:t>operand2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lang="az-Latn-AZ" sz="1800" spc="-5" dirty="0" smtClean="0">
                <a:latin typeface="Courier New"/>
                <a:cs typeface="Courier New"/>
              </a:rPr>
              <a:t>nəticə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5" name="object 14"/>
          <p:cNvSpPr txBox="1"/>
          <p:nvPr/>
        </p:nvSpPr>
        <p:spPr>
          <a:xfrm>
            <a:off x="2312035" y="4146626"/>
            <a:ext cx="7548245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az-Latn-AZ" sz="1800" spc="-20" dirty="0" smtClean="0">
                <a:latin typeface="Calibri"/>
                <a:cs typeface="Calibri"/>
              </a:rPr>
              <a:t>Konyuksiya əməliyyatı üçün həqiqət cədvəli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libri"/>
              <a:cs typeface="Calibri"/>
            </a:endParaRPr>
          </a:p>
          <a:p>
            <a:pPr marL="793750">
              <a:lnSpc>
                <a:spcPct val="100000"/>
              </a:lnSpc>
              <a:tabLst>
                <a:tab pos="1543685" algn="l"/>
                <a:tab pos="2672080" algn="l"/>
                <a:tab pos="2924810" algn="l"/>
                <a:tab pos="4056379" algn="l"/>
                <a:tab pos="4805680" algn="l"/>
                <a:tab pos="5184140" algn="l"/>
                <a:tab pos="5937250" algn="l"/>
              </a:tabLst>
            </a:pP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lang="da-DK"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da-DK" sz="1800" spc="-5" dirty="0" smtClean="0">
                <a:latin typeface="Consolas"/>
                <a:cs typeface="Consolas"/>
              </a:rPr>
              <a:t>||</a:t>
            </a:r>
            <a:r>
              <a:rPr lang="da-DK" sz="1800" spc="-10" dirty="0" smtClean="0">
                <a:latin typeface="Consolas"/>
                <a:cs typeface="Consolas"/>
              </a:rPr>
              <a:t> </a:t>
            </a:r>
            <a:r>
              <a:rPr lang="da-DK"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lang="da-DK" sz="1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da-DK" sz="1800" dirty="0" smtClean="0">
                <a:latin typeface="Consolas"/>
                <a:cs typeface="Consolas"/>
              </a:rPr>
              <a:t>=</a:t>
            </a:r>
            <a:r>
              <a:rPr lang="da-DK" sz="1800" dirty="0" smtClean="0">
                <a:latin typeface="Times New Roman"/>
                <a:cs typeface="Times New Roman"/>
              </a:rPr>
              <a:t>	</a:t>
            </a: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lang="da-DK"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lang="da-DK"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da-DK" sz="1800" spc="-5" dirty="0" smtClean="0">
                <a:latin typeface="Consolas"/>
                <a:cs typeface="Consolas"/>
              </a:rPr>
              <a:t>||</a:t>
            </a:r>
            <a:r>
              <a:rPr lang="da-DK" sz="1800" spc="-5" dirty="0" smtClean="0">
                <a:latin typeface="Times New Roman"/>
                <a:cs typeface="Times New Roman"/>
              </a:rPr>
              <a:t>	</a:t>
            </a: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da-DK"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da-DK" sz="1800" dirty="0" smtClean="0">
                <a:latin typeface="Consolas"/>
                <a:cs typeface="Consolas"/>
              </a:rPr>
              <a:t>=</a:t>
            </a:r>
            <a:r>
              <a:rPr lang="da-DK" sz="1800" spc="-105" dirty="0" smtClean="0">
                <a:latin typeface="Consolas"/>
                <a:cs typeface="Consolas"/>
              </a:rPr>
              <a:t> </a:t>
            </a: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endParaRPr lang="da-DK" sz="18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da-DK" sz="1800" dirty="0" smtClean="0">
              <a:latin typeface="Consolas"/>
              <a:cs typeface="Consolas"/>
            </a:endParaRPr>
          </a:p>
          <a:p>
            <a:pPr marL="793750">
              <a:lnSpc>
                <a:spcPct val="100000"/>
              </a:lnSpc>
              <a:tabLst>
                <a:tab pos="2924810" algn="l"/>
                <a:tab pos="4056379" algn="l"/>
                <a:tab pos="5184140" algn="l"/>
                <a:tab pos="5937250" algn="l"/>
              </a:tabLst>
            </a:pP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false </a:t>
            </a:r>
            <a:r>
              <a:rPr lang="da-DK" sz="1800" spc="-5" dirty="0" smtClean="0">
                <a:latin typeface="Consolas"/>
                <a:cs typeface="Consolas"/>
              </a:rPr>
              <a:t>|| </a:t>
            </a:r>
            <a:r>
              <a:rPr lang="da-DK"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da-DK" sz="18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da-DK" sz="1800" dirty="0" smtClean="0">
                <a:latin typeface="Consolas"/>
                <a:cs typeface="Consolas"/>
              </a:rPr>
              <a:t>=</a:t>
            </a:r>
            <a:r>
              <a:rPr lang="da-DK" sz="1800" dirty="0" smtClean="0">
                <a:latin typeface="Times New Roman"/>
                <a:cs typeface="Times New Roman"/>
              </a:rPr>
              <a:t>	</a:t>
            </a: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da-DK"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da-DK"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da-DK" sz="1800" spc="-5" dirty="0" smtClean="0">
                <a:latin typeface="Consolas"/>
                <a:cs typeface="Consolas"/>
              </a:rPr>
              <a:t>||</a:t>
            </a:r>
            <a:r>
              <a:rPr lang="da-DK" sz="1800" spc="-5" dirty="0" smtClean="0">
                <a:latin typeface="Times New Roman"/>
                <a:cs typeface="Times New Roman"/>
              </a:rPr>
              <a:t>	</a:t>
            </a: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lang="da-DK" sz="18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da-DK" sz="1800" dirty="0" smtClean="0">
                <a:latin typeface="Consolas"/>
                <a:cs typeface="Consolas"/>
              </a:rPr>
              <a:t>=</a:t>
            </a:r>
            <a:r>
              <a:rPr lang="da-DK" sz="1800" spc="-95" dirty="0" smtClean="0">
                <a:latin typeface="Consolas"/>
                <a:cs typeface="Consolas"/>
              </a:rPr>
              <a:t> </a:t>
            </a:r>
            <a:r>
              <a:rPr lang="da-DK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endParaRPr lang="da-DK"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Dizyunksiya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22" name="object 2"/>
          <p:cNvSpPr txBox="1"/>
          <p:nvPr/>
        </p:nvSpPr>
        <p:spPr>
          <a:xfrm>
            <a:off x="946020" y="1446780"/>
            <a:ext cx="84265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lang="az-Latn-AZ" sz="1800" spc="-5" dirty="0" smtClean="0">
                <a:solidFill>
                  <a:srgbClr val="D04E1D"/>
                </a:solidFill>
                <a:latin typeface="Calibri"/>
                <a:cs typeface="Calibri"/>
              </a:rPr>
              <a:t>Konyuksiya</a:t>
            </a:r>
            <a:r>
              <a:rPr sz="1800" spc="484" dirty="0" smtClean="0">
                <a:solidFill>
                  <a:srgbClr val="D04E1D"/>
                </a:solidFill>
                <a:latin typeface="Calibri"/>
                <a:cs typeface="Calibri"/>
              </a:rPr>
              <a:t> </a:t>
            </a:r>
            <a:r>
              <a:rPr sz="1800" i="1" spc="-5" dirty="0" smtClean="0">
                <a:latin typeface="Calibri"/>
                <a:cs typeface="Calibri"/>
              </a:rPr>
              <a:t>(</a:t>
            </a:r>
            <a:r>
              <a:rPr lang="az-Latn-AZ" sz="1800" i="1" spc="-5" dirty="0" smtClean="0">
                <a:latin typeface="Calibri"/>
                <a:cs typeface="Calibri"/>
              </a:rPr>
              <a:t>latın dilindən</a:t>
            </a:r>
            <a:r>
              <a:rPr sz="1800" i="1" spc="-5" dirty="0" smtClean="0">
                <a:latin typeface="Calibri"/>
                <a:cs typeface="Calibri"/>
              </a:rPr>
              <a:t>.</a:t>
            </a:r>
            <a:r>
              <a:rPr sz="1800" i="1" spc="484" dirty="0" smtClean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conjunctio</a:t>
            </a:r>
            <a:r>
              <a:rPr sz="1800" i="1" spc="4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–</a:t>
            </a:r>
            <a:r>
              <a:rPr sz="1800" i="1" spc="475" dirty="0">
                <a:latin typeface="Calibri"/>
                <a:cs typeface="Calibri"/>
              </a:rPr>
              <a:t> </a:t>
            </a:r>
            <a:r>
              <a:rPr lang="az-Latn-AZ" sz="1800" i="1" dirty="0" smtClean="0">
                <a:latin typeface="Calibri"/>
                <a:cs typeface="Calibri"/>
              </a:rPr>
              <a:t>əlaqə</a:t>
            </a:r>
            <a:r>
              <a:rPr sz="1800" i="1" dirty="0" smtClean="0">
                <a:latin typeface="Calibri"/>
                <a:cs typeface="Calibri"/>
              </a:rPr>
              <a:t>)</a:t>
            </a:r>
            <a:r>
              <a:rPr sz="1800" i="1" spc="490" dirty="0" smtClean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–"</a:t>
            </a:r>
            <a:r>
              <a:rPr lang="az-Latn-AZ" sz="1800" dirty="0" smtClean="0">
                <a:latin typeface="Calibri"/>
                <a:cs typeface="Calibri"/>
              </a:rPr>
              <a:t>və</a:t>
            </a:r>
            <a:r>
              <a:rPr sz="1800" dirty="0" smtClean="0">
                <a:latin typeface="Calibri"/>
                <a:cs typeface="Calibri"/>
              </a:rPr>
              <a:t>"</a:t>
            </a:r>
            <a:r>
              <a:rPr lang="az-Latn-AZ" sz="1800" dirty="0" smtClean="0">
                <a:latin typeface="Calibri"/>
                <a:cs typeface="Calibri"/>
              </a:rPr>
              <a:t> əlaqəsinə maksimal oxşayan və yaxın olan məntiqi əməliyyatdır</a:t>
            </a:r>
            <a:r>
              <a:rPr sz="1800" dirty="0" smtClean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3877436" y="2933522"/>
            <a:ext cx="4399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3965" algn="l"/>
                <a:tab pos="1652905" algn="l"/>
                <a:tab pos="2881630" algn="l"/>
                <a:tab pos="3152775" algn="l"/>
              </a:tabLst>
            </a:pPr>
            <a:r>
              <a:rPr lang="az-Latn-AZ" sz="1800" spc="-5" dirty="0" smtClean="0">
                <a:latin typeface="Courier New"/>
                <a:cs typeface="Courier New"/>
              </a:rPr>
              <a:t>operand1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&amp;&amp;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lang="az-Latn-AZ" sz="1800" spc="-5" dirty="0" smtClean="0">
                <a:latin typeface="Courier New"/>
                <a:cs typeface="Courier New"/>
              </a:rPr>
              <a:t>operand2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lang="az-Latn-AZ" sz="1800" spc="-5" dirty="0" smtClean="0">
                <a:latin typeface="Courier New"/>
                <a:cs typeface="Courier New"/>
              </a:rPr>
              <a:t>nəticə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5" name="object 14"/>
          <p:cNvSpPr txBox="1"/>
          <p:nvPr/>
        </p:nvSpPr>
        <p:spPr>
          <a:xfrm>
            <a:off x="2312035" y="4146626"/>
            <a:ext cx="7548245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az-Latn-AZ" sz="1800" spc="-20" dirty="0" smtClean="0">
                <a:latin typeface="Calibri"/>
                <a:cs typeface="Calibri"/>
              </a:rPr>
              <a:t>Dizyunksiya əməliyyatı üçün həqiqət cədvəli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libri"/>
              <a:cs typeface="Calibri"/>
            </a:endParaRPr>
          </a:p>
          <a:p>
            <a:pPr marL="15240" algn="ctr">
              <a:lnSpc>
                <a:spcPct val="100000"/>
              </a:lnSpc>
              <a:tabLst>
                <a:tab pos="765175" algn="l"/>
                <a:tab pos="1892935" algn="l"/>
                <a:tab pos="2146300" algn="l"/>
                <a:tab pos="3277235" algn="l"/>
                <a:tab pos="4027170" algn="l"/>
                <a:tab pos="4404995" algn="l"/>
                <a:tab pos="5158740" algn="l"/>
              </a:tabLst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nsolas"/>
                <a:cs typeface="Consolas"/>
              </a:rPr>
              <a:t>&amp;&amp;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nsolas"/>
                <a:cs typeface="Consolas"/>
              </a:rPr>
              <a:t>&amp;&amp;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50" dirty="0">
              <a:latin typeface="Consolas"/>
              <a:cs typeface="Consolas"/>
            </a:endParaRPr>
          </a:p>
          <a:p>
            <a:pPr marL="15240" algn="ctr">
              <a:lnSpc>
                <a:spcPct val="100000"/>
              </a:lnSpc>
              <a:tabLst>
                <a:tab pos="2146935" algn="l"/>
                <a:tab pos="3277235" algn="l"/>
                <a:tab pos="4405630" algn="l"/>
                <a:tab pos="5158740" algn="l"/>
              </a:tabLst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false </a:t>
            </a:r>
            <a:r>
              <a:rPr sz="1800" spc="-5" dirty="0">
                <a:latin typeface="Consolas"/>
                <a:cs typeface="Consolas"/>
              </a:rPr>
              <a:t>&amp;&amp;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false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&amp;&amp;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9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15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İnkar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22" name="object 2"/>
          <p:cNvSpPr txBox="1"/>
          <p:nvPr/>
        </p:nvSpPr>
        <p:spPr>
          <a:xfrm>
            <a:off x="946020" y="1446780"/>
            <a:ext cx="84265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lang="az-Latn-AZ" spc="-5" dirty="0" smtClean="0">
                <a:solidFill>
                  <a:srgbClr val="D04E1D"/>
                </a:solidFill>
                <a:latin typeface="Calibri"/>
                <a:cs typeface="Calibri"/>
              </a:rPr>
              <a:t>İknar – </a:t>
            </a:r>
            <a:r>
              <a:rPr lang="az-Latn-AZ" spc="-5" dirty="0" smtClean="0">
                <a:solidFill>
                  <a:schemeClr val="tx1"/>
                </a:solidFill>
                <a:latin typeface="Calibri"/>
                <a:cs typeface="Calibri"/>
              </a:rPr>
              <a:t>hər-hansı mənqtiqi əməliyyatı əksinə çevirməyə deyilir. Misal üçün true dəyərini false  çevrilməsi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3895020" y="2933522"/>
            <a:ext cx="4399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  <a:tab pos="1381125" algn="l"/>
                <a:tab pos="1652270" algn="l"/>
              </a:tabLst>
            </a:pPr>
            <a:r>
              <a:rPr lang="ru-RU" sz="1800" dirty="0" smtClean="0">
                <a:latin typeface="Courier New"/>
                <a:cs typeface="Courier New"/>
              </a:rPr>
              <a:t>!</a:t>
            </a:r>
            <a:r>
              <a:rPr lang="ru-RU" sz="1800" dirty="0" smtClean="0">
                <a:latin typeface="Times New Roman"/>
                <a:cs typeface="Times New Roman"/>
              </a:rPr>
              <a:t>	</a:t>
            </a:r>
            <a:r>
              <a:rPr lang="az-Latn-AZ" sz="1800" spc="-10" dirty="0" smtClean="0">
                <a:latin typeface="Courier New"/>
                <a:cs typeface="Courier New"/>
              </a:rPr>
              <a:t>operand</a:t>
            </a:r>
            <a:r>
              <a:rPr lang="ru-RU" sz="1800" spc="-10" dirty="0" smtClean="0">
                <a:latin typeface="Times New Roman"/>
                <a:cs typeface="Times New Roman"/>
              </a:rPr>
              <a:t>	</a:t>
            </a:r>
            <a:r>
              <a:rPr lang="ru-RU" sz="1800" dirty="0" smtClean="0">
                <a:latin typeface="Courier New"/>
                <a:cs typeface="Courier New"/>
              </a:rPr>
              <a:t>=</a:t>
            </a:r>
            <a:r>
              <a:rPr lang="ru-RU" sz="1800" dirty="0" smtClean="0">
                <a:latin typeface="Times New Roman"/>
                <a:cs typeface="Times New Roman"/>
              </a:rPr>
              <a:t>	</a:t>
            </a:r>
            <a:r>
              <a:rPr lang="az-Latn-AZ" sz="1800" spc="-10" dirty="0" smtClean="0">
                <a:latin typeface="Courier New"/>
                <a:cs typeface="Courier New"/>
              </a:rPr>
              <a:t>nəticə</a:t>
            </a:r>
            <a:endParaRPr lang="ru-RU" sz="1800" dirty="0">
              <a:latin typeface="Courier New"/>
              <a:cs typeface="Courier New"/>
            </a:endParaRPr>
          </a:p>
        </p:txBody>
      </p:sp>
      <p:sp>
        <p:nvSpPr>
          <p:cNvPr id="25" name="object 14"/>
          <p:cNvSpPr txBox="1"/>
          <p:nvPr/>
        </p:nvSpPr>
        <p:spPr>
          <a:xfrm>
            <a:off x="2312035" y="4146626"/>
            <a:ext cx="75482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az-Latn-AZ" sz="1800" spc="-20" dirty="0" smtClean="0">
                <a:latin typeface="Calibri"/>
                <a:cs typeface="Calibri"/>
              </a:rPr>
              <a:t>İnkar əməliyyatı üçün həqiqət cədvəli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4809293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 smtClean="0">
                <a:latin typeface="Consolas"/>
                <a:cs typeface="Consolas"/>
              </a:rPr>
              <a:t>!</a:t>
            </a:r>
            <a:r>
              <a:rPr lang="en-US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en-US" sz="1800" spc="-4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=</a:t>
            </a:r>
            <a:r>
              <a:rPr lang="en-US" sz="1800" spc="-50" dirty="0" smtClean="0">
                <a:latin typeface="Consolas"/>
                <a:cs typeface="Consolas"/>
              </a:rPr>
              <a:t> </a:t>
            </a:r>
            <a:r>
              <a:rPr lang="en-US" sz="1800" spc="-5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781800" y="4863394"/>
            <a:ext cx="165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!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432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Şərt operatoru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22" name="object 2"/>
          <p:cNvSpPr txBox="1"/>
          <p:nvPr/>
        </p:nvSpPr>
        <p:spPr>
          <a:xfrm>
            <a:off x="946020" y="1446780"/>
            <a:ext cx="84265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lang="az-Latn-AZ" spc="-5" dirty="0" smtClean="0">
                <a:solidFill>
                  <a:srgbClr val="D04E1D"/>
                </a:solidFill>
                <a:latin typeface="Calibri"/>
                <a:cs typeface="Calibri"/>
              </a:rPr>
              <a:t>Budaqlanma operatoru </a:t>
            </a:r>
            <a:r>
              <a:rPr lang="az-Latn-AZ" spc="-5" dirty="0" smtClean="0">
                <a:solidFill>
                  <a:schemeClr val="tx1"/>
                </a:solidFill>
                <a:latin typeface="Calibri"/>
                <a:cs typeface="Calibri"/>
              </a:rPr>
              <a:t>(şərt operatoru) – hər-hansı komandaların icrasını ancaq qeyd edilən şərt əsasında icra olunmasını təmin edən proqramlaşdırmasının konstruksiyasıdır.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946020" y="2820695"/>
            <a:ext cx="8274180" cy="258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2800" b="1" spc="-15" dirty="0" smtClean="0">
                <a:solidFill>
                  <a:srgbClr val="007F00"/>
                </a:solidFill>
                <a:latin typeface="Calibri"/>
                <a:cs typeface="Calibri"/>
              </a:rPr>
              <a:t>ƏGƏR</a:t>
            </a:r>
            <a:r>
              <a:rPr sz="2800" b="1" spc="-15" dirty="0" smtClean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r>
              <a:rPr sz="2800" b="1" spc="-50" dirty="0" smtClean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2800" b="1" spc="-20" dirty="0" smtClean="0">
                <a:latin typeface="Calibri"/>
                <a:cs typeface="Calibri"/>
              </a:rPr>
              <a:t>(</a:t>
            </a:r>
            <a:r>
              <a:rPr lang="az-Latn-AZ" sz="2800" i="1" spc="-20" dirty="0" smtClean="0">
                <a:solidFill>
                  <a:srgbClr val="006FC0"/>
                </a:solidFill>
                <a:latin typeface="Calibri"/>
                <a:cs typeface="Calibri"/>
              </a:rPr>
              <a:t>həqiqəti əkd elətdirən şərt</a:t>
            </a:r>
            <a:r>
              <a:rPr sz="2800" b="1" dirty="0" smtClean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az-Latn-AZ" sz="2800" b="1" spc="-25" dirty="0" smtClean="0">
                <a:solidFill>
                  <a:srgbClr val="007F00"/>
                </a:solidFill>
                <a:latin typeface="Calibri"/>
                <a:cs typeface="Calibri"/>
              </a:rPr>
              <a:t>ONDA</a:t>
            </a:r>
            <a:r>
              <a:rPr sz="2800" b="1" spc="-25" dirty="0" smtClean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r>
              <a:rPr sz="2800" b="1" spc="-20" dirty="0" smtClean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lang="az-Latn-AZ" sz="2800" spc="-5" dirty="0" smtClean="0">
                <a:latin typeface="Calibri"/>
                <a:cs typeface="Calibri"/>
              </a:rPr>
              <a:t>Qeyd edilən əməliyyat ardıcılığını yerinə yetirmək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az-Latn-AZ" sz="2800" b="1" spc="-25" dirty="0" smtClean="0">
                <a:solidFill>
                  <a:srgbClr val="007F00"/>
                </a:solidFill>
                <a:latin typeface="Calibri"/>
                <a:cs typeface="Calibri"/>
              </a:rPr>
              <a:t>ƏKS HALDA</a:t>
            </a:r>
            <a:r>
              <a:rPr sz="2800" b="1" spc="-25" dirty="0" smtClean="0">
                <a:solidFill>
                  <a:srgbClr val="007F00"/>
                </a:solidFill>
                <a:latin typeface="Calibri"/>
                <a:cs typeface="Calibri"/>
              </a:rPr>
              <a:t>:</a:t>
            </a:r>
            <a:r>
              <a:rPr sz="2800" b="1" spc="-45" dirty="0" smtClean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lang="az-Latn-AZ" sz="2800" spc="-5" dirty="0" smtClean="0">
                <a:latin typeface="Calibri"/>
                <a:cs typeface="Calibri"/>
              </a:rPr>
              <a:t>Qeyd edilən digər əməliyyat ardıcılığını yerinə yetirmək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03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Şərt operatorları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16" name="object 14"/>
          <p:cNvSpPr txBox="1"/>
          <p:nvPr/>
        </p:nvSpPr>
        <p:spPr>
          <a:xfrm>
            <a:off x="3644900" y="2457450"/>
            <a:ext cx="3294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5195" algn="l"/>
              </a:tabLst>
            </a:pPr>
            <a:r>
              <a:rPr lang="az-Latn-AZ" sz="1800" spc="-15" dirty="0" smtClean="0">
                <a:latin typeface="Calibri"/>
                <a:cs typeface="Calibri"/>
              </a:rPr>
              <a:t>Şərt operatoru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8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…</a:t>
            </a:r>
            <a:r>
              <a:rPr sz="1800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3644900" y="3280662"/>
            <a:ext cx="211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pc="-25" dirty="0" smtClean="0">
                <a:latin typeface="Calibri"/>
                <a:cs typeface="Calibri"/>
              </a:rPr>
              <a:t>Ternar operator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5901054" y="3280664"/>
            <a:ext cx="95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…</a:t>
            </a:r>
            <a:r>
              <a:rPr sz="18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?</a:t>
            </a:r>
            <a:r>
              <a:rPr sz="1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…</a:t>
            </a:r>
            <a:r>
              <a:rPr sz="18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8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3644900" y="4103876"/>
            <a:ext cx="48704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800" spc="5" dirty="0" smtClean="0">
                <a:latin typeface="Calibri"/>
                <a:cs typeface="Calibri"/>
              </a:rPr>
              <a:t>Çoxlu seçim operatoru</a:t>
            </a:r>
            <a:r>
              <a:rPr sz="1800" dirty="0" smtClean="0">
                <a:latin typeface="Calibri"/>
                <a:cs typeface="Calibri"/>
              </a:rPr>
              <a:t>: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spc="-65" dirty="0" smtClean="0"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switc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-</a:t>
            </a:r>
            <a:r>
              <a:rPr sz="1800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cas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226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Şərt operatorları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19" name="object 13"/>
          <p:cNvSpPr txBox="1"/>
          <p:nvPr/>
        </p:nvSpPr>
        <p:spPr>
          <a:xfrm>
            <a:off x="1986533" y="3276092"/>
            <a:ext cx="1918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1,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2;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1986533" y="3764029"/>
            <a:ext cx="514096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600" spc="-20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az-Latn-AZ"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ƏGƏR</a:t>
            </a:r>
            <a:r>
              <a:rPr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:</a:t>
            </a:r>
            <a:r>
              <a:rPr sz="1600" spc="-15" dirty="0" smtClean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az-Latn-AZ" sz="1600" spc="-15" dirty="0" smtClean="0">
                <a:solidFill>
                  <a:srgbClr val="007F00"/>
                </a:solidFill>
                <a:latin typeface="Consolas"/>
                <a:cs typeface="Consolas"/>
              </a:rPr>
              <a:t>şərt yerinə yetsə, onda</a:t>
            </a:r>
            <a:endParaRPr sz="1600" dirty="0" smtClean="0">
              <a:latin typeface="Consolas"/>
              <a:cs typeface="Consolas"/>
            </a:endParaRPr>
          </a:p>
          <a:p>
            <a:pPr marL="12700" marR="450215">
              <a:lnSpc>
                <a:spcPct val="100000"/>
              </a:lnSpc>
            </a:pPr>
            <a:r>
              <a:rPr sz="1600" dirty="0" smtClean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600" spc="-2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 smtClean="0">
                <a:latin typeface="Consolas"/>
                <a:cs typeface="Consolas"/>
              </a:rPr>
              <a:t>(a</a:t>
            </a:r>
            <a:r>
              <a:rPr sz="1600" spc="-15" dirty="0" smtClean="0">
                <a:latin typeface="Consolas"/>
                <a:cs typeface="Consolas"/>
              </a:rPr>
              <a:t> </a:t>
            </a:r>
            <a:r>
              <a:rPr sz="1600" dirty="0" smtClean="0">
                <a:latin typeface="Consolas"/>
                <a:cs typeface="Consolas"/>
              </a:rPr>
              <a:t>&lt;</a:t>
            </a:r>
            <a:r>
              <a:rPr sz="1600" spc="-20" dirty="0" smtClean="0">
                <a:latin typeface="Consolas"/>
                <a:cs typeface="Consolas"/>
              </a:rPr>
              <a:t> </a:t>
            </a:r>
            <a:r>
              <a:rPr sz="1600" dirty="0" smtClean="0">
                <a:latin typeface="Consolas"/>
                <a:cs typeface="Consolas"/>
              </a:rPr>
              <a:t>b)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 smtClean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600" spc="-10" dirty="0" err="1">
                <a:solidFill>
                  <a:srgbClr val="2B90AE"/>
                </a:solidFill>
                <a:latin typeface="Consolas"/>
                <a:cs typeface="Consolas"/>
              </a:rPr>
              <a:t>Console</a:t>
            </a:r>
            <a:r>
              <a:rPr sz="1600" spc="-10" dirty="0" err="1">
                <a:latin typeface="Consolas"/>
                <a:cs typeface="Consolas"/>
              </a:rPr>
              <a:t>.WriteLine</a:t>
            </a:r>
            <a:r>
              <a:rPr sz="1600" spc="-10" dirty="0" smtClean="0">
                <a:latin typeface="Consolas"/>
                <a:cs typeface="Consolas"/>
              </a:rPr>
              <a:t>(</a:t>
            </a:r>
            <a:r>
              <a:rPr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az-Latn-AZ"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a b-dən kiçikdir</a:t>
            </a:r>
            <a:r>
              <a:rPr sz="1600" spc="-10" dirty="0" smtClean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600" spc="-10" dirty="0" smtClean="0"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grpSp>
        <p:nvGrpSpPr>
          <p:cNvPr id="25" name="object 15"/>
          <p:cNvGrpSpPr/>
          <p:nvPr/>
        </p:nvGrpSpPr>
        <p:grpSpPr>
          <a:xfrm>
            <a:off x="7301610" y="2325560"/>
            <a:ext cx="2757170" cy="3526790"/>
            <a:chOff x="7301610" y="2325560"/>
            <a:chExt cx="2757170" cy="3526790"/>
          </a:xfrm>
        </p:grpSpPr>
        <p:sp>
          <p:nvSpPr>
            <p:cNvPr id="26" name="object 16"/>
            <p:cNvSpPr/>
            <p:nvPr/>
          </p:nvSpPr>
          <p:spPr>
            <a:xfrm>
              <a:off x="7304786" y="3870959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208" y="0"/>
                  </a:moveTo>
                  <a:lnTo>
                    <a:pt x="92456" y="0"/>
                  </a:lnTo>
                  <a:lnTo>
                    <a:pt x="56471" y="7286"/>
                  </a:lnTo>
                  <a:lnTo>
                    <a:pt x="27082" y="27146"/>
                  </a:lnTo>
                  <a:lnTo>
                    <a:pt x="7266" y="56578"/>
                  </a:lnTo>
                  <a:lnTo>
                    <a:pt x="0" y="92583"/>
                  </a:lnTo>
                  <a:lnTo>
                    <a:pt x="0" y="462788"/>
                  </a:lnTo>
                  <a:lnTo>
                    <a:pt x="7266" y="498772"/>
                  </a:lnTo>
                  <a:lnTo>
                    <a:pt x="27082" y="528161"/>
                  </a:lnTo>
                  <a:lnTo>
                    <a:pt x="56471" y="547977"/>
                  </a:lnTo>
                  <a:lnTo>
                    <a:pt x="92456" y="555244"/>
                  </a:lnTo>
                  <a:lnTo>
                    <a:pt x="1410208" y="555244"/>
                  </a:lnTo>
                  <a:lnTo>
                    <a:pt x="1446266" y="547977"/>
                  </a:lnTo>
                  <a:lnTo>
                    <a:pt x="1475692" y="528161"/>
                  </a:lnTo>
                  <a:lnTo>
                    <a:pt x="1495522" y="498772"/>
                  </a:lnTo>
                  <a:lnTo>
                    <a:pt x="1502791" y="462788"/>
                  </a:lnTo>
                  <a:lnTo>
                    <a:pt x="1502791" y="92583"/>
                  </a:lnTo>
                  <a:lnTo>
                    <a:pt x="1495522" y="56578"/>
                  </a:lnTo>
                  <a:lnTo>
                    <a:pt x="1475692" y="27146"/>
                  </a:lnTo>
                  <a:lnTo>
                    <a:pt x="1446266" y="7286"/>
                  </a:lnTo>
                  <a:lnTo>
                    <a:pt x="1410208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/>
            <p:cNvSpPr/>
            <p:nvPr/>
          </p:nvSpPr>
          <p:spPr>
            <a:xfrm>
              <a:off x="7304785" y="3870959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583"/>
                  </a:moveTo>
                  <a:lnTo>
                    <a:pt x="7266" y="56578"/>
                  </a:lnTo>
                  <a:lnTo>
                    <a:pt x="27082" y="27146"/>
                  </a:lnTo>
                  <a:lnTo>
                    <a:pt x="56471" y="7286"/>
                  </a:lnTo>
                  <a:lnTo>
                    <a:pt x="92456" y="0"/>
                  </a:lnTo>
                  <a:lnTo>
                    <a:pt x="1410208" y="0"/>
                  </a:lnTo>
                  <a:lnTo>
                    <a:pt x="1446266" y="7286"/>
                  </a:lnTo>
                  <a:lnTo>
                    <a:pt x="1475692" y="27146"/>
                  </a:lnTo>
                  <a:lnTo>
                    <a:pt x="1495522" y="56578"/>
                  </a:lnTo>
                  <a:lnTo>
                    <a:pt x="1502791" y="92583"/>
                  </a:lnTo>
                  <a:lnTo>
                    <a:pt x="1502791" y="462788"/>
                  </a:lnTo>
                  <a:lnTo>
                    <a:pt x="1495522" y="498772"/>
                  </a:lnTo>
                  <a:lnTo>
                    <a:pt x="1475692" y="528161"/>
                  </a:lnTo>
                  <a:lnTo>
                    <a:pt x="1446266" y="547977"/>
                  </a:lnTo>
                  <a:lnTo>
                    <a:pt x="1410208" y="555244"/>
                  </a:lnTo>
                  <a:lnTo>
                    <a:pt x="92456" y="555244"/>
                  </a:lnTo>
                  <a:lnTo>
                    <a:pt x="56471" y="547977"/>
                  </a:lnTo>
                  <a:lnTo>
                    <a:pt x="27082" y="528161"/>
                  </a:lnTo>
                  <a:lnTo>
                    <a:pt x="7266" y="498772"/>
                  </a:lnTo>
                  <a:lnTo>
                    <a:pt x="0" y="462788"/>
                  </a:lnTo>
                  <a:lnTo>
                    <a:pt x="0" y="92583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8"/>
            <p:cNvSpPr/>
            <p:nvPr/>
          </p:nvSpPr>
          <p:spPr>
            <a:xfrm>
              <a:off x="9476994" y="2385565"/>
              <a:ext cx="132715" cy="419100"/>
            </a:xfrm>
            <a:custGeom>
              <a:avLst/>
              <a:gdLst/>
              <a:ahLst/>
              <a:cxnLst/>
              <a:rect l="l" t="t" r="r" b="b"/>
              <a:pathLst>
                <a:path w="132715" h="419100">
                  <a:moveTo>
                    <a:pt x="16002" y="288292"/>
                  </a:moveTo>
                  <a:lnTo>
                    <a:pt x="9144" y="292229"/>
                  </a:lnTo>
                  <a:lnTo>
                    <a:pt x="2286" y="296293"/>
                  </a:lnTo>
                  <a:lnTo>
                    <a:pt x="0" y="305056"/>
                  </a:lnTo>
                  <a:lnTo>
                    <a:pt x="66294" y="418721"/>
                  </a:lnTo>
                  <a:lnTo>
                    <a:pt x="82808" y="390400"/>
                  </a:lnTo>
                  <a:lnTo>
                    <a:pt x="52070" y="390400"/>
                  </a:lnTo>
                  <a:lnTo>
                    <a:pt x="52070" y="337470"/>
                  </a:lnTo>
                  <a:lnTo>
                    <a:pt x="28702" y="297436"/>
                  </a:lnTo>
                  <a:lnTo>
                    <a:pt x="24765" y="290578"/>
                  </a:lnTo>
                  <a:lnTo>
                    <a:pt x="16002" y="288292"/>
                  </a:lnTo>
                  <a:close/>
                </a:path>
                <a:path w="132715" h="419100">
                  <a:moveTo>
                    <a:pt x="52070" y="337470"/>
                  </a:moveTo>
                  <a:lnTo>
                    <a:pt x="52070" y="390400"/>
                  </a:lnTo>
                  <a:lnTo>
                    <a:pt x="80645" y="390400"/>
                  </a:lnTo>
                  <a:lnTo>
                    <a:pt x="80645" y="383161"/>
                  </a:lnTo>
                  <a:lnTo>
                    <a:pt x="53975" y="383161"/>
                  </a:lnTo>
                  <a:lnTo>
                    <a:pt x="66357" y="361947"/>
                  </a:lnTo>
                  <a:lnTo>
                    <a:pt x="52070" y="337470"/>
                  </a:lnTo>
                  <a:close/>
                </a:path>
                <a:path w="132715" h="419100">
                  <a:moveTo>
                    <a:pt x="116713" y="288292"/>
                  </a:moveTo>
                  <a:lnTo>
                    <a:pt x="107950" y="290578"/>
                  </a:lnTo>
                  <a:lnTo>
                    <a:pt x="104013" y="297436"/>
                  </a:lnTo>
                  <a:lnTo>
                    <a:pt x="80645" y="337470"/>
                  </a:lnTo>
                  <a:lnTo>
                    <a:pt x="80645" y="390400"/>
                  </a:lnTo>
                  <a:lnTo>
                    <a:pt x="82808" y="390400"/>
                  </a:lnTo>
                  <a:lnTo>
                    <a:pt x="128651" y="311787"/>
                  </a:lnTo>
                  <a:lnTo>
                    <a:pt x="132715" y="305056"/>
                  </a:lnTo>
                  <a:lnTo>
                    <a:pt x="130302" y="296293"/>
                  </a:lnTo>
                  <a:lnTo>
                    <a:pt x="123571" y="292229"/>
                  </a:lnTo>
                  <a:lnTo>
                    <a:pt x="116713" y="288292"/>
                  </a:lnTo>
                  <a:close/>
                </a:path>
                <a:path w="132715" h="419100">
                  <a:moveTo>
                    <a:pt x="66357" y="361947"/>
                  </a:moveTo>
                  <a:lnTo>
                    <a:pt x="53975" y="383161"/>
                  </a:lnTo>
                  <a:lnTo>
                    <a:pt x="78740" y="383161"/>
                  </a:lnTo>
                  <a:lnTo>
                    <a:pt x="66357" y="361947"/>
                  </a:lnTo>
                  <a:close/>
                </a:path>
                <a:path w="132715" h="419100">
                  <a:moveTo>
                    <a:pt x="80645" y="337470"/>
                  </a:moveTo>
                  <a:lnTo>
                    <a:pt x="66357" y="361947"/>
                  </a:lnTo>
                  <a:lnTo>
                    <a:pt x="78740" y="383161"/>
                  </a:lnTo>
                  <a:lnTo>
                    <a:pt x="80645" y="383161"/>
                  </a:lnTo>
                  <a:lnTo>
                    <a:pt x="80645" y="337470"/>
                  </a:lnTo>
                  <a:close/>
                </a:path>
                <a:path w="132715" h="419100">
                  <a:moveTo>
                    <a:pt x="80645" y="0"/>
                  </a:moveTo>
                  <a:lnTo>
                    <a:pt x="52070" y="0"/>
                  </a:lnTo>
                  <a:lnTo>
                    <a:pt x="52070" y="337470"/>
                  </a:lnTo>
                  <a:lnTo>
                    <a:pt x="66357" y="361947"/>
                  </a:lnTo>
                  <a:lnTo>
                    <a:pt x="80645" y="337470"/>
                  </a:lnTo>
                  <a:lnTo>
                    <a:pt x="80645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6140" y="2325560"/>
              <a:ext cx="74295" cy="74295"/>
            </a:xfrm>
            <a:prstGeom prst="rect">
              <a:avLst/>
            </a:prstGeom>
          </p:spPr>
        </p:pic>
        <p:sp>
          <p:nvSpPr>
            <p:cNvPr id="34" name="object 20"/>
            <p:cNvSpPr/>
            <p:nvPr/>
          </p:nvSpPr>
          <p:spPr>
            <a:xfrm>
              <a:off x="9031335" y="2810255"/>
              <a:ext cx="1024255" cy="1024890"/>
            </a:xfrm>
            <a:custGeom>
              <a:avLst/>
              <a:gdLst/>
              <a:ahLst/>
              <a:cxnLst/>
              <a:rect l="l" t="t" r="r" b="b"/>
              <a:pathLst>
                <a:path w="1024254" h="1024889">
                  <a:moveTo>
                    <a:pt x="503205" y="0"/>
                  </a:moveTo>
                  <a:lnTo>
                    <a:pt x="457596" y="20193"/>
                  </a:lnTo>
                  <a:lnTo>
                    <a:pt x="17922" y="481838"/>
                  </a:lnTo>
                  <a:lnTo>
                    <a:pt x="0" y="528288"/>
                  </a:lnTo>
                  <a:lnTo>
                    <a:pt x="5332" y="552632"/>
                  </a:lnTo>
                  <a:lnTo>
                    <a:pt x="20081" y="573786"/>
                  </a:lnTo>
                  <a:lnTo>
                    <a:pt x="474360" y="1006475"/>
                  </a:lnTo>
                  <a:lnTo>
                    <a:pt x="496228" y="1020246"/>
                  </a:lnTo>
                  <a:lnTo>
                    <a:pt x="520811" y="1024445"/>
                  </a:lnTo>
                  <a:lnTo>
                    <a:pt x="545155" y="1019119"/>
                  </a:lnTo>
                  <a:lnTo>
                    <a:pt x="566308" y="1004316"/>
                  </a:lnTo>
                  <a:lnTo>
                    <a:pt x="1006109" y="542544"/>
                  </a:lnTo>
                  <a:lnTo>
                    <a:pt x="1019861" y="520676"/>
                  </a:lnTo>
                  <a:lnTo>
                    <a:pt x="1024016" y="496093"/>
                  </a:lnTo>
                  <a:lnTo>
                    <a:pt x="1018647" y="471749"/>
                  </a:lnTo>
                  <a:lnTo>
                    <a:pt x="1003823" y="450596"/>
                  </a:lnTo>
                  <a:lnTo>
                    <a:pt x="549671" y="17907"/>
                  </a:lnTo>
                  <a:lnTo>
                    <a:pt x="527802" y="4155"/>
                  </a:lnTo>
                  <a:lnTo>
                    <a:pt x="503205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1"/>
            <p:cNvSpPr/>
            <p:nvPr/>
          </p:nvSpPr>
          <p:spPr>
            <a:xfrm>
              <a:off x="9031334" y="2810255"/>
              <a:ext cx="1024255" cy="1024890"/>
            </a:xfrm>
            <a:custGeom>
              <a:avLst/>
              <a:gdLst/>
              <a:ahLst/>
              <a:cxnLst/>
              <a:rect l="l" t="t" r="r" b="b"/>
              <a:pathLst>
                <a:path w="1024254" h="1024889">
                  <a:moveTo>
                    <a:pt x="457596" y="20193"/>
                  </a:moveTo>
                  <a:lnTo>
                    <a:pt x="478823" y="5369"/>
                  </a:lnTo>
                  <a:lnTo>
                    <a:pt x="503205" y="0"/>
                  </a:lnTo>
                  <a:lnTo>
                    <a:pt x="527802" y="4155"/>
                  </a:lnTo>
                  <a:lnTo>
                    <a:pt x="549671" y="17907"/>
                  </a:lnTo>
                  <a:lnTo>
                    <a:pt x="1003823" y="450596"/>
                  </a:lnTo>
                  <a:lnTo>
                    <a:pt x="1018647" y="471749"/>
                  </a:lnTo>
                  <a:lnTo>
                    <a:pt x="1024016" y="496093"/>
                  </a:lnTo>
                  <a:lnTo>
                    <a:pt x="1019861" y="520676"/>
                  </a:lnTo>
                  <a:lnTo>
                    <a:pt x="1006109" y="542544"/>
                  </a:lnTo>
                  <a:lnTo>
                    <a:pt x="566308" y="1004316"/>
                  </a:lnTo>
                  <a:lnTo>
                    <a:pt x="545155" y="1019119"/>
                  </a:lnTo>
                  <a:lnTo>
                    <a:pt x="520811" y="1024445"/>
                  </a:lnTo>
                  <a:lnTo>
                    <a:pt x="496228" y="1020246"/>
                  </a:lnTo>
                  <a:lnTo>
                    <a:pt x="474360" y="1006475"/>
                  </a:lnTo>
                  <a:lnTo>
                    <a:pt x="20081" y="573786"/>
                  </a:lnTo>
                  <a:lnTo>
                    <a:pt x="5332" y="552632"/>
                  </a:lnTo>
                  <a:lnTo>
                    <a:pt x="0" y="528288"/>
                  </a:lnTo>
                  <a:lnTo>
                    <a:pt x="4169" y="503705"/>
                  </a:lnTo>
                  <a:lnTo>
                    <a:pt x="17922" y="481838"/>
                  </a:lnTo>
                  <a:lnTo>
                    <a:pt x="457596" y="20193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2"/>
            <p:cNvSpPr/>
            <p:nvPr/>
          </p:nvSpPr>
          <p:spPr>
            <a:xfrm>
              <a:off x="9476994" y="3861690"/>
              <a:ext cx="132715" cy="1990725"/>
            </a:xfrm>
            <a:custGeom>
              <a:avLst/>
              <a:gdLst/>
              <a:ahLst/>
              <a:cxnLst/>
              <a:rect l="l" t="t" r="r" b="b"/>
              <a:pathLst>
                <a:path w="132715" h="1990725">
                  <a:moveTo>
                    <a:pt x="16002" y="1860165"/>
                  </a:moveTo>
                  <a:lnTo>
                    <a:pt x="9144" y="1864104"/>
                  </a:lnTo>
                  <a:lnTo>
                    <a:pt x="2286" y="1868167"/>
                  </a:lnTo>
                  <a:lnTo>
                    <a:pt x="0" y="1876929"/>
                  </a:lnTo>
                  <a:lnTo>
                    <a:pt x="66294" y="1990599"/>
                  </a:lnTo>
                  <a:lnTo>
                    <a:pt x="82808" y="1962277"/>
                  </a:lnTo>
                  <a:lnTo>
                    <a:pt x="52070" y="1962277"/>
                  </a:lnTo>
                  <a:lnTo>
                    <a:pt x="52070" y="1909348"/>
                  </a:lnTo>
                  <a:lnTo>
                    <a:pt x="28702" y="1869314"/>
                  </a:lnTo>
                  <a:lnTo>
                    <a:pt x="24765" y="1862452"/>
                  </a:lnTo>
                  <a:lnTo>
                    <a:pt x="16002" y="1860165"/>
                  </a:lnTo>
                  <a:close/>
                </a:path>
                <a:path w="132715" h="1990725">
                  <a:moveTo>
                    <a:pt x="52070" y="1909348"/>
                  </a:moveTo>
                  <a:lnTo>
                    <a:pt x="52070" y="1962277"/>
                  </a:lnTo>
                  <a:lnTo>
                    <a:pt x="80645" y="1962277"/>
                  </a:lnTo>
                  <a:lnTo>
                    <a:pt x="80645" y="1955039"/>
                  </a:lnTo>
                  <a:lnTo>
                    <a:pt x="53975" y="1955039"/>
                  </a:lnTo>
                  <a:lnTo>
                    <a:pt x="66357" y="1933825"/>
                  </a:lnTo>
                  <a:lnTo>
                    <a:pt x="52070" y="1909348"/>
                  </a:lnTo>
                  <a:close/>
                </a:path>
                <a:path w="132715" h="1990725">
                  <a:moveTo>
                    <a:pt x="116713" y="1860165"/>
                  </a:moveTo>
                  <a:lnTo>
                    <a:pt x="107950" y="1862452"/>
                  </a:lnTo>
                  <a:lnTo>
                    <a:pt x="104013" y="1869314"/>
                  </a:lnTo>
                  <a:lnTo>
                    <a:pt x="80645" y="1909348"/>
                  </a:lnTo>
                  <a:lnTo>
                    <a:pt x="80645" y="1962277"/>
                  </a:lnTo>
                  <a:lnTo>
                    <a:pt x="82808" y="1962277"/>
                  </a:lnTo>
                  <a:lnTo>
                    <a:pt x="128651" y="1883660"/>
                  </a:lnTo>
                  <a:lnTo>
                    <a:pt x="132715" y="1876929"/>
                  </a:lnTo>
                  <a:lnTo>
                    <a:pt x="130302" y="1868167"/>
                  </a:lnTo>
                  <a:lnTo>
                    <a:pt x="123571" y="1864104"/>
                  </a:lnTo>
                  <a:lnTo>
                    <a:pt x="116713" y="1860165"/>
                  </a:lnTo>
                  <a:close/>
                </a:path>
                <a:path w="132715" h="1990725">
                  <a:moveTo>
                    <a:pt x="66357" y="1933825"/>
                  </a:moveTo>
                  <a:lnTo>
                    <a:pt x="53975" y="1955039"/>
                  </a:lnTo>
                  <a:lnTo>
                    <a:pt x="78740" y="1955039"/>
                  </a:lnTo>
                  <a:lnTo>
                    <a:pt x="66357" y="1933825"/>
                  </a:lnTo>
                  <a:close/>
                </a:path>
                <a:path w="132715" h="1990725">
                  <a:moveTo>
                    <a:pt x="80645" y="1909348"/>
                  </a:moveTo>
                  <a:lnTo>
                    <a:pt x="66357" y="1933825"/>
                  </a:lnTo>
                  <a:lnTo>
                    <a:pt x="78740" y="1955039"/>
                  </a:lnTo>
                  <a:lnTo>
                    <a:pt x="80645" y="1955039"/>
                  </a:lnTo>
                  <a:lnTo>
                    <a:pt x="80645" y="1909348"/>
                  </a:lnTo>
                  <a:close/>
                </a:path>
                <a:path w="132715" h="1990725">
                  <a:moveTo>
                    <a:pt x="80645" y="0"/>
                  </a:moveTo>
                  <a:lnTo>
                    <a:pt x="52070" y="0"/>
                  </a:lnTo>
                  <a:lnTo>
                    <a:pt x="52070" y="1909348"/>
                  </a:lnTo>
                  <a:lnTo>
                    <a:pt x="66357" y="1933825"/>
                  </a:lnTo>
                  <a:lnTo>
                    <a:pt x="80645" y="1909348"/>
                  </a:lnTo>
                  <a:lnTo>
                    <a:pt x="80645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23"/>
          <p:cNvSpPr txBox="1"/>
          <p:nvPr/>
        </p:nvSpPr>
        <p:spPr>
          <a:xfrm>
            <a:off x="9169400" y="3172460"/>
            <a:ext cx="7232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spc="-5" dirty="0" smtClean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24"/>
          <p:cNvSpPr txBox="1"/>
          <p:nvPr/>
        </p:nvSpPr>
        <p:spPr>
          <a:xfrm>
            <a:off x="7422006" y="3998795"/>
            <a:ext cx="124650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az-Latn-AZ" sz="1600" spc="10" dirty="0" smtClean="0">
                <a:solidFill>
                  <a:srgbClr val="7F7F7F"/>
                </a:solidFill>
                <a:latin typeface="Calibri"/>
                <a:cs typeface="Calibri"/>
              </a:rPr>
              <a:t>Komandalar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9" name="object 25"/>
          <p:cNvSpPr/>
          <p:nvPr/>
        </p:nvSpPr>
        <p:spPr>
          <a:xfrm>
            <a:off x="7989824" y="3323335"/>
            <a:ext cx="1530985" cy="1634489"/>
          </a:xfrm>
          <a:custGeom>
            <a:avLst/>
            <a:gdLst/>
            <a:ahLst/>
            <a:cxnLst/>
            <a:rect l="l" t="t" r="r" b="b"/>
            <a:pathLst>
              <a:path w="1530984" h="1634489">
                <a:moveTo>
                  <a:pt x="1014476" y="0"/>
                </a:moveTo>
                <a:lnTo>
                  <a:pt x="58420" y="0"/>
                </a:lnTo>
                <a:lnTo>
                  <a:pt x="52070" y="6350"/>
                </a:lnTo>
                <a:lnTo>
                  <a:pt x="52070" y="466610"/>
                </a:lnTo>
                <a:lnTo>
                  <a:pt x="52070" y="519430"/>
                </a:lnTo>
                <a:lnTo>
                  <a:pt x="52006" y="466509"/>
                </a:lnTo>
                <a:lnTo>
                  <a:pt x="28702" y="426466"/>
                </a:lnTo>
                <a:lnTo>
                  <a:pt x="24638" y="419608"/>
                </a:lnTo>
                <a:lnTo>
                  <a:pt x="16002" y="417322"/>
                </a:lnTo>
                <a:lnTo>
                  <a:pt x="9144" y="421259"/>
                </a:lnTo>
                <a:lnTo>
                  <a:pt x="2286" y="425323"/>
                </a:lnTo>
                <a:lnTo>
                  <a:pt x="0" y="434086"/>
                </a:lnTo>
                <a:lnTo>
                  <a:pt x="66294" y="547751"/>
                </a:lnTo>
                <a:lnTo>
                  <a:pt x="82804" y="519430"/>
                </a:lnTo>
                <a:lnTo>
                  <a:pt x="128651" y="440817"/>
                </a:lnTo>
                <a:lnTo>
                  <a:pt x="132715" y="434086"/>
                </a:lnTo>
                <a:lnTo>
                  <a:pt x="130302" y="425323"/>
                </a:lnTo>
                <a:lnTo>
                  <a:pt x="123571" y="421259"/>
                </a:lnTo>
                <a:lnTo>
                  <a:pt x="116713" y="417322"/>
                </a:lnTo>
                <a:lnTo>
                  <a:pt x="107950" y="419608"/>
                </a:lnTo>
                <a:lnTo>
                  <a:pt x="104013" y="426466"/>
                </a:lnTo>
                <a:lnTo>
                  <a:pt x="80645" y="466509"/>
                </a:lnTo>
                <a:lnTo>
                  <a:pt x="80645" y="28575"/>
                </a:lnTo>
                <a:lnTo>
                  <a:pt x="1014476" y="28575"/>
                </a:lnTo>
                <a:lnTo>
                  <a:pt x="1014476" y="14224"/>
                </a:lnTo>
                <a:lnTo>
                  <a:pt x="1014476" y="0"/>
                </a:lnTo>
                <a:close/>
              </a:path>
              <a:path w="1530984" h="1634489">
                <a:moveTo>
                  <a:pt x="1530731" y="1568069"/>
                </a:moveTo>
                <a:lnTo>
                  <a:pt x="1506118" y="1553718"/>
                </a:lnTo>
                <a:lnTo>
                  <a:pt x="1423797" y="1505712"/>
                </a:lnTo>
                <a:lnTo>
                  <a:pt x="1417066" y="1501648"/>
                </a:lnTo>
                <a:lnTo>
                  <a:pt x="1408303" y="1504061"/>
                </a:lnTo>
                <a:lnTo>
                  <a:pt x="1404239" y="1510792"/>
                </a:lnTo>
                <a:lnTo>
                  <a:pt x="1400302" y="1517650"/>
                </a:lnTo>
                <a:lnTo>
                  <a:pt x="1402588" y="1526413"/>
                </a:lnTo>
                <a:lnTo>
                  <a:pt x="1449425" y="1553718"/>
                </a:lnTo>
                <a:lnTo>
                  <a:pt x="80645" y="1553718"/>
                </a:lnTo>
                <a:lnTo>
                  <a:pt x="80645" y="1102868"/>
                </a:lnTo>
                <a:lnTo>
                  <a:pt x="52070" y="1102868"/>
                </a:lnTo>
                <a:lnTo>
                  <a:pt x="52070" y="1575943"/>
                </a:lnTo>
                <a:lnTo>
                  <a:pt x="58420" y="1582293"/>
                </a:lnTo>
                <a:lnTo>
                  <a:pt x="1449476" y="1582293"/>
                </a:lnTo>
                <a:lnTo>
                  <a:pt x="1469682" y="1570507"/>
                </a:lnTo>
                <a:lnTo>
                  <a:pt x="1402588" y="1609725"/>
                </a:lnTo>
                <a:lnTo>
                  <a:pt x="1400302" y="1618361"/>
                </a:lnTo>
                <a:lnTo>
                  <a:pt x="1404239" y="1625219"/>
                </a:lnTo>
                <a:lnTo>
                  <a:pt x="1408303" y="1632077"/>
                </a:lnTo>
                <a:lnTo>
                  <a:pt x="1417066" y="1634363"/>
                </a:lnTo>
                <a:lnTo>
                  <a:pt x="1506334" y="1582293"/>
                </a:lnTo>
                <a:lnTo>
                  <a:pt x="1530731" y="156806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6"/>
          <p:cNvSpPr txBox="1"/>
          <p:nvPr/>
        </p:nvSpPr>
        <p:spPr>
          <a:xfrm>
            <a:off x="8384793" y="3055112"/>
            <a:ext cx="4152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1" name="object 27"/>
          <p:cNvSpPr txBox="1"/>
          <p:nvPr/>
        </p:nvSpPr>
        <p:spPr>
          <a:xfrm>
            <a:off x="9684257" y="4049014"/>
            <a:ext cx="513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2" name="object 28"/>
          <p:cNvSpPr txBox="1"/>
          <p:nvPr/>
        </p:nvSpPr>
        <p:spPr>
          <a:xfrm>
            <a:off x="1967229" y="855065"/>
            <a:ext cx="8262620" cy="132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640"/>
              </a:spcBef>
            </a:pPr>
            <a:endParaRPr lang="az-Latn-AZ" sz="1800" spc="-1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640"/>
              </a:spcBef>
            </a:pPr>
            <a:r>
              <a:rPr lang="az-Latn-AZ" sz="1800" spc="-10" dirty="0" smtClean="0">
                <a:latin typeface="Calibri"/>
                <a:cs typeface="Calibri"/>
              </a:rPr>
              <a:t>Şərt operatoru ancaq qeyd edilən şərtin həqiqəti əks elətdirdiyi halda sahədə qeyd edilən kodların icrasını təmin edir.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lang="az-Latn-AZ" sz="1800" spc="-10" dirty="0" smtClean="0">
                <a:latin typeface="Calibri"/>
                <a:cs typeface="Calibri"/>
              </a:rPr>
              <a:t>Şərt operatoru ancaq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800" spc="-56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az-Latn-AZ" sz="1800" dirty="0" smtClean="0">
                <a:latin typeface="Calibri"/>
                <a:cs typeface="Calibri"/>
              </a:rPr>
              <a:t>və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az-Latn-AZ" sz="1800" spc="-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az-Latn-AZ" sz="1800" spc="-10" dirty="0" smtClean="0">
                <a:solidFill>
                  <a:schemeClr val="tx1"/>
                </a:solidFill>
                <a:latin typeface="Consolas"/>
                <a:cs typeface="Consolas"/>
              </a:rPr>
              <a:t>dəyəri qəbul edir</a:t>
            </a:r>
            <a:r>
              <a:rPr sz="1800" spc="-10" dirty="0" smtClean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43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Şərt operatorları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42" name="object 28"/>
          <p:cNvSpPr txBox="1"/>
          <p:nvPr/>
        </p:nvSpPr>
        <p:spPr>
          <a:xfrm>
            <a:off x="1967229" y="855065"/>
            <a:ext cx="8262620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640"/>
              </a:spcBef>
            </a:pPr>
            <a:endParaRPr lang="az-Latn-AZ" sz="1800" spc="-1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640"/>
              </a:spcBef>
            </a:pPr>
            <a:r>
              <a:rPr lang="az-Latn-AZ" spc="-10" dirty="0" smtClean="0">
                <a:latin typeface="Calibri"/>
                <a:cs typeface="Calibri"/>
              </a:rPr>
              <a:t>Budaqlanmadan asılı olar hər-hansı şərt yerinə yetirildikdə onda 1-ci, əks halda 2-ci komanda icra olunacaqdır.</a:t>
            </a:r>
          </a:p>
          <a:p>
            <a:pPr marL="12700" marR="5080" algn="just">
              <a:lnSpc>
                <a:spcPct val="100000"/>
              </a:lnSpc>
              <a:spcBef>
                <a:spcPts val="1640"/>
              </a:spcBef>
            </a:pPr>
            <a:endParaRPr lang="az-Latn-AZ" sz="1800" spc="-10" dirty="0">
              <a:latin typeface="Calibri"/>
              <a:cs typeface="Calibri"/>
            </a:endParaRPr>
          </a:p>
          <a:p>
            <a:pPr marL="12700" marR="5080" algn="just">
              <a:spcBef>
                <a:spcPts val="1640"/>
              </a:spcBef>
            </a:pPr>
            <a:r>
              <a:rPr lang="en-US" sz="1800" spc="-5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800" spc="-3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800" spc="5" dirty="0" smtClean="0">
                <a:latin typeface="Consolas"/>
                <a:cs typeface="Consolas"/>
              </a:rPr>
              <a:t>a</a:t>
            </a:r>
            <a:r>
              <a:rPr lang="en-US" sz="1800" spc="-30" dirty="0" smtClean="0">
                <a:latin typeface="Consolas"/>
                <a:cs typeface="Consolas"/>
              </a:rPr>
              <a:t> </a:t>
            </a:r>
            <a:r>
              <a:rPr lang="en-US" sz="1800" spc="5" dirty="0" smtClean="0">
                <a:latin typeface="Consolas"/>
                <a:cs typeface="Consolas"/>
              </a:rPr>
              <a:t>=</a:t>
            </a:r>
            <a:r>
              <a:rPr lang="en-US" sz="1800" spc="-25" dirty="0" smtClean="0">
                <a:latin typeface="Consolas"/>
                <a:cs typeface="Consolas"/>
              </a:rPr>
              <a:t> </a:t>
            </a:r>
            <a:r>
              <a:rPr lang="en-US" sz="1800" spc="5" dirty="0" smtClean="0">
                <a:latin typeface="Consolas"/>
                <a:cs typeface="Consolas"/>
              </a:rPr>
              <a:t>1,</a:t>
            </a:r>
            <a:r>
              <a:rPr lang="en-US" sz="1800" spc="-30" dirty="0" smtClean="0">
                <a:latin typeface="Consolas"/>
                <a:cs typeface="Consolas"/>
              </a:rPr>
              <a:t> </a:t>
            </a:r>
            <a:r>
              <a:rPr lang="en-US" sz="1800" spc="5" dirty="0" smtClean="0">
                <a:latin typeface="Consolas"/>
                <a:cs typeface="Consolas"/>
              </a:rPr>
              <a:t>b</a:t>
            </a:r>
            <a:r>
              <a:rPr lang="en-US" sz="1800" spc="-50" dirty="0" smtClean="0">
                <a:latin typeface="Consolas"/>
                <a:cs typeface="Consolas"/>
              </a:rPr>
              <a:t> </a:t>
            </a:r>
            <a:r>
              <a:rPr lang="en-US" sz="1800" spc="5" dirty="0" smtClean="0">
                <a:latin typeface="Consolas"/>
                <a:cs typeface="Consolas"/>
              </a:rPr>
              <a:t>=</a:t>
            </a:r>
            <a:r>
              <a:rPr lang="en-US" sz="1800" spc="-30" dirty="0" smtClean="0">
                <a:latin typeface="Consolas"/>
                <a:cs typeface="Consolas"/>
              </a:rPr>
              <a:t> </a:t>
            </a:r>
            <a:r>
              <a:rPr lang="en-US" sz="1800" spc="5" dirty="0" smtClean="0">
                <a:latin typeface="Consolas"/>
                <a:cs typeface="Consolas"/>
              </a:rPr>
              <a:t>2;</a:t>
            </a:r>
            <a:endParaRPr lang="en-US" sz="1800" dirty="0" smtClean="0">
              <a:latin typeface="Consolas"/>
              <a:cs typeface="Consolas"/>
            </a:endParaRPr>
          </a:p>
          <a:p>
            <a:pPr marL="12700" marR="5080" algn="just">
              <a:lnSpc>
                <a:spcPct val="100000"/>
              </a:lnSpc>
              <a:spcBef>
                <a:spcPts val="1640"/>
              </a:spcBef>
            </a:pPr>
            <a:endParaRPr lang="az-Latn-AZ" spc="-10" dirty="0" smtClean="0">
              <a:latin typeface="Calibri"/>
              <a:cs typeface="Calibri"/>
            </a:endParaRPr>
          </a:p>
        </p:txBody>
      </p:sp>
      <p:graphicFrame>
        <p:nvGraphicFramePr>
          <p:cNvPr id="43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48674"/>
              </p:ext>
            </p:extLst>
          </p:nvPr>
        </p:nvGraphicFramePr>
        <p:xfrm>
          <a:off x="1335373" y="3587182"/>
          <a:ext cx="4732655" cy="49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105">
                <a:tc gridSpan="4">
                  <a:txBody>
                    <a:bodyPr/>
                    <a:lstStyle/>
                    <a:p>
                      <a:pPr marR="15240" algn="ctr">
                        <a:lnSpc>
                          <a:spcPts val="1515"/>
                        </a:lnSpc>
                      </a:pPr>
                      <a:r>
                        <a:rPr sz="160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lang="az-Latn-AZ"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ƏGƏR</a:t>
                      </a:r>
                      <a:r>
                        <a:rPr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lang="az-Latn-AZ"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 şərt yerinə yetsə, onda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4610">
                        <a:lnSpc>
                          <a:spcPts val="1515"/>
                        </a:lnSpc>
                      </a:pP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10">
                <a:tc>
                  <a:txBody>
                    <a:bodyPr/>
                    <a:lstStyle/>
                    <a:p>
                      <a:pPr marR="15240" algn="ctr">
                        <a:lnSpc>
                          <a:spcPts val="1664"/>
                        </a:lnSpc>
                      </a:pP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object 16"/>
          <p:cNvSpPr txBox="1"/>
          <p:nvPr/>
        </p:nvSpPr>
        <p:spPr>
          <a:xfrm>
            <a:off x="1963038" y="3790315"/>
            <a:ext cx="5374831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(a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&lt;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b)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{</a:t>
            </a:r>
          </a:p>
          <a:p>
            <a:pPr marL="3473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2B90AE"/>
                </a:solidFill>
                <a:latin typeface="Consolas"/>
                <a:cs typeface="Consolas"/>
              </a:rPr>
              <a:t>Console</a:t>
            </a:r>
            <a:r>
              <a:rPr sz="1600" spc="-10" dirty="0">
                <a:latin typeface="Consolas"/>
                <a:cs typeface="Consolas"/>
              </a:rPr>
              <a:t>.WriteLine(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"a</a:t>
            </a:r>
            <a:r>
              <a:rPr sz="1600" spc="-40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600" spc="5" dirty="0">
                <a:solidFill>
                  <a:srgbClr val="A21414"/>
                </a:solidFill>
                <a:latin typeface="Consolas"/>
                <a:cs typeface="Consolas"/>
              </a:rPr>
              <a:t>&lt;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21414"/>
                </a:solidFill>
                <a:latin typeface="Consolas"/>
                <a:cs typeface="Consolas"/>
              </a:rPr>
              <a:t>b"</a:t>
            </a:r>
            <a:r>
              <a:rPr sz="1600" spc="-5" dirty="0">
                <a:latin typeface="Consolas"/>
                <a:cs typeface="Consolas"/>
              </a:rPr>
              <a:t>);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Consolas"/>
                <a:cs typeface="Consolas"/>
              </a:rPr>
              <a:t>// </a:t>
            </a:r>
            <a:r>
              <a:rPr lang="az-Latn-AZ" sz="1600" spc="-5" dirty="0" smtClean="0">
                <a:solidFill>
                  <a:srgbClr val="007F00"/>
                </a:solidFill>
                <a:latin typeface="Consolas"/>
                <a:cs typeface="Consolas"/>
              </a:rPr>
              <a:t>Birinci budaq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600" spc="-1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az-Latn-AZ"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ƏKS HALDA</a:t>
            </a:r>
            <a:r>
              <a:rPr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.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600" spc="-10" dirty="0">
                <a:solidFill>
                  <a:srgbClr val="2B90AE"/>
                </a:solidFill>
                <a:latin typeface="Consolas"/>
                <a:cs typeface="Consolas"/>
              </a:rPr>
              <a:t>Console</a:t>
            </a:r>
            <a:r>
              <a:rPr sz="1600" spc="-10" dirty="0">
                <a:latin typeface="Consolas"/>
                <a:cs typeface="Consolas"/>
              </a:rPr>
              <a:t>.WriteLine(</a:t>
            </a:r>
            <a:r>
              <a:rPr sz="1600" spc="-10" dirty="0">
                <a:solidFill>
                  <a:srgbClr val="A21414"/>
                </a:solidFill>
                <a:latin typeface="Consolas"/>
                <a:cs typeface="Consolas"/>
              </a:rPr>
              <a:t>"a</a:t>
            </a:r>
            <a:r>
              <a:rPr sz="1600" spc="-4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r>
              <a:rPr sz="16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21414"/>
                </a:solidFill>
                <a:latin typeface="Consolas"/>
                <a:cs typeface="Consolas"/>
              </a:rPr>
              <a:t>b"</a:t>
            </a:r>
            <a:r>
              <a:rPr sz="1600" spc="-5" dirty="0">
                <a:latin typeface="Consolas"/>
                <a:cs typeface="Consolas"/>
              </a:rPr>
              <a:t>);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600" spc="-15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az-Latn-AZ" sz="1600" spc="-10" dirty="0" smtClean="0">
                <a:solidFill>
                  <a:srgbClr val="007F00"/>
                </a:solidFill>
                <a:latin typeface="Consolas"/>
                <a:cs typeface="Consolas"/>
              </a:rPr>
              <a:t>İkinci budaq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7" name="object 27"/>
          <p:cNvSpPr/>
          <p:nvPr/>
        </p:nvSpPr>
        <p:spPr>
          <a:xfrm>
            <a:off x="7860792" y="3471544"/>
            <a:ext cx="1648460" cy="1939289"/>
          </a:xfrm>
          <a:custGeom>
            <a:avLst/>
            <a:gdLst/>
            <a:ahLst/>
            <a:cxnLst/>
            <a:rect l="l" t="t" r="r" b="b"/>
            <a:pathLst>
              <a:path w="1648459" h="1939289">
                <a:moveTo>
                  <a:pt x="1120140" y="0"/>
                </a:moveTo>
                <a:lnTo>
                  <a:pt x="58420" y="0"/>
                </a:lnTo>
                <a:lnTo>
                  <a:pt x="52070" y="6350"/>
                </a:lnTo>
                <a:lnTo>
                  <a:pt x="52070" y="771309"/>
                </a:lnTo>
                <a:lnTo>
                  <a:pt x="28702" y="731266"/>
                </a:lnTo>
                <a:lnTo>
                  <a:pt x="24765" y="724408"/>
                </a:lnTo>
                <a:lnTo>
                  <a:pt x="16002" y="722122"/>
                </a:lnTo>
                <a:lnTo>
                  <a:pt x="2286" y="729996"/>
                </a:lnTo>
                <a:lnTo>
                  <a:pt x="0" y="738759"/>
                </a:lnTo>
                <a:lnTo>
                  <a:pt x="3937" y="745617"/>
                </a:lnTo>
                <a:lnTo>
                  <a:pt x="66294" y="852551"/>
                </a:lnTo>
                <a:lnTo>
                  <a:pt x="82880" y="824103"/>
                </a:lnTo>
                <a:lnTo>
                  <a:pt x="128651" y="745617"/>
                </a:lnTo>
                <a:lnTo>
                  <a:pt x="132715" y="738759"/>
                </a:lnTo>
                <a:lnTo>
                  <a:pt x="130429" y="729996"/>
                </a:lnTo>
                <a:lnTo>
                  <a:pt x="116713" y="722122"/>
                </a:lnTo>
                <a:lnTo>
                  <a:pt x="107950" y="724408"/>
                </a:lnTo>
                <a:lnTo>
                  <a:pt x="104013" y="731266"/>
                </a:lnTo>
                <a:lnTo>
                  <a:pt x="80645" y="771309"/>
                </a:lnTo>
                <a:lnTo>
                  <a:pt x="80645" y="28575"/>
                </a:lnTo>
                <a:lnTo>
                  <a:pt x="1120140" y="28575"/>
                </a:lnTo>
                <a:lnTo>
                  <a:pt x="1120140" y="14224"/>
                </a:lnTo>
                <a:lnTo>
                  <a:pt x="1120140" y="0"/>
                </a:lnTo>
                <a:close/>
              </a:path>
              <a:path w="1648459" h="1939289">
                <a:moveTo>
                  <a:pt x="1648333" y="1872742"/>
                </a:moveTo>
                <a:lnTo>
                  <a:pt x="1623936" y="1858518"/>
                </a:lnTo>
                <a:lnTo>
                  <a:pt x="1534541" y="1806448"/>
                </a:lnTo>
                <a:lnTo>
                  <a:pt x="1525905" y="1808734"/>
                </a:lnTo>
                <a:lnTo>
                  <a:pt x="1521841" y="1815592"/>
                </a:lnTo>
                <a:lnTo>
                  <a:pt x="1517904" y="1822450"/>
                </a:lnTo>
                <a:lnTo>
                  <a:pt x="1520190" y="1831086"/>
                </a:lnTo>
                <a:lnTo>
                  <a:pt x="1527048" y="1835150"/>
                </a:lnTo>
                <a:lnTo>
                  <a:pt x="1567167" y="1858518"/>
                </a:lnTo>
                <a:lnTo>
                  <a:pt x="80645" y="1858518"/>
                </a:lnTo>
                <a:lnTo>
                  <a:pt x="80645" y="1407668"/>
                </a:lnTo>
                <a:lnTo>
                  <a:pt x="52070" y="1407668"/>
                </a:lnTo>
                <a:lnTo>
                  <a:pt x="52070" y="1880616"/>
                </a:lnTo>
                <a:lnTo>
                  <a:pt x="58420" y="1887093"/>
                </a:lnTo>
                <a:lnTo>
                  <a:pt x="1567053" y="1887093"/>
                </a:lnTo>
                <a:lnTo>
                  <a:pt x="1520190" y="1914398"/>
                </a:lnTo>
                <a:lnTo>
                  <a:pt x="1517904" y="1923161"/>
                </a:lnTo>
                <a:lnTo>
                  <a:pt x="1521841" y="1930019"/>
                </a:lnTo>
                <a:lnTo>
                  <a:pt x="1525905" y="1936750"/>
                </a:lnTo>
                <a:lnTo>
                  <a:pt x="1534541" y="1939163"/>
                </a:lnTo>
                <a:lnTo>
                  <a:pt x="1623720" y="1887093"/>
                </a:lnTo>
                <a:lnTo>
                  <a:pt x="1648333" y="187274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8"/>
          <p:cNvSpPr txBox="1"/>
          <p:nvPr/>
        </p:nvSpPr>
        <p:spPr>
          <a:xfrm>
            <a:off x="8361680" y="3203194"/>
            <a:ext cx="4152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9" name="object 29"/>
          <p:cNvSpPr txBox="1"/>
          <p:nvPr/>
        </p:nvSpPr>
        <p:spPr>
          <a:xfrm>
            <a:off x="9660763" y="3968622"/>
            <a:ext cx="513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50" name="object 30"/>
          <p:cNvGrpSpPr/>
          <p:nvPr/>
        </p:nvGrpSpPr>
        <p:grpSpPr>
          <a:xfrm>
            <a:off x="8772779" y="4320794"/>
            <a:ext cx="1509395" cy="561975"/>
            <a:chOff x="8772779" y="4320794"/>
            <a:chExt cx="1509395" cy="561975"/>
          </a:xfrm>
        </p:grpSpPr>
        <p:sp>
          <p:nvSpPr>
            <p:cNvPr id="51" name="object 31"/>
            <p:cNvSpPr/>
            <p:nvPr/>
          </p:nvSpPr>
          <p:spPr>
            <a:xfrm>
              <a:off x="8775954" y="4323968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208" y="0"/>
                  </a:moveTo>
                  <a:lnTo>
                    <a:pt x="92456" y="0"/>
                  </a:lnTo>
                  <a:lnTo>
                    <a:pt x="56471" y="7268"/>
                  </a:lnTo>
                  <a:lnTo>
                    <a:pt x="27082" y="27098"/>
                  </a:lnTo>
                  <a:lnTo>
                    <a:pt x="7266" y="56524"/>
                  </a:lnTo>
                  <a:lnTo>
                    <a:pt x="0" y="92583"/>
                  </a:lnTo>
                  <a:lnTo>
                    <a:pt x="0" y="462661"/>
                  </a:lnTo>
                  <a:lnTo>
                    <a:pt x="7266" y="498719"/>
                  </a:lnTo>
                  <a:lnTo>
                    <a:pt x="27082" y="528145"/>
                  </a:lnTo>
                  <a:lnTo>
                    <a:pt x="56471" y="547975"/>
                  </a:lnTo>
                  <a:lnTo>
                    <a:pt x="92456" y="555244"/>
                  </a:lnTo>
                  <a:lnTo>
                    <a:pt x="1410208" y="555244"/>
                  </a:lnTo>
                  <a:lnTo>
                    <a:pt x="1446266" y="547975"/>
                  </a:lnTo>
                  <a:lnTo>
                    <a:pt x="1475692" y="528145"/>
                  </a:lnTo>
                  <a:lnTo>
                    <a:pt x="1495522" y="498719"/>
                  </a:lnTo>
                  <a:lnTo>
                    <a:pt x="1502791" y="462661"/>
                  </a:lnTo>
                  <a:lnTo>
                    <a:pt x="1502791" y="92583"/>
                  </a:lnTo>
                  <a:lnTo>
                    <a:pt x="1495522" y="56524"/>
                  </a:lnTo>
                  <a:lnTo>
                    <a:pt x="1475692" y="27098"/>
                  </a:lnTo>
                  <a:lnTo>
                    <a:pt x="1446266" y="7268"/>
                  </a:lnTo>
                  <a:lnTo>
                    <a:pt x="1410208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2"/>
            <p:cNvSpPr/>
            <p:nvPr/>
          </p:nvSpPr>
          <p:spPr>
            <a:xfrm>
              <a:off x="8775954" y="4323969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583"/>
                  </a:moveTo>
                  <a:lnTo>
                    <a:pt x="7266" y="56524"/>
                  </a:lnTo>
                  <a:lnTo>
                    <a:pt x="27082" y="27098"/>
                  </a:lnTo>
                  <a:lnTo>
                    <a:pt x="56471" y="7268"/>
                  </a:lnTo>
                  <a:lnTo>
                    <a:pt x="92456" y="0"/>
                  </a:lnTo>
                  <a:lnTo>
                    <a:pt x="1410208" y="0"/>
                  </a:lnTo>
                  <a:lnTo>
                    <a:pt x="1446266" y="7268"/>
                  </a:lnTo>
                  <a:lnTo>
                    <a:pt x="1475692" y="27098"/>
                  </a:lnTo>
                  <a:lnTo>
                    <a:pt x="1495522" y="56524"/>
                  </a:lnTo>
                  <a:lnTo>
                    <a:pt x="1502791" y="92583"/>
                  </a:lnTo>
                  <a:lnTo>
                    <a:pt x="1502791" y="462661"/>
                  </a:lnTo>
                  <a:lnTo>
                    <a:pt x="1495522" y="498719"/>
                  </a:lnTo>
                  <a:lnTo>
                    <a:pt x="1475692" y="528145"/>
                  </a:lnTo>
                  <a:lnTo>
                    <a:pt x="1446266" y="547975"/>
                  </a:lnTo>
                  <a:lnTo>
                    <a:pt x="1410208" y="555244"/>
                  </a:lnTo>
                  <a:lnTo>
                    <a:pt x="92456" y="555244"/>
                  </a:lnTo>
                  <a:lnTo>
                    <a:pt x="56471" y="547975"/>
                  </a:lnTo>
                  <a:lnTo>
                    <a:pt x="27082" y="528145"/>
                  </a:lnTo>
                  <a:lnTo>
                    <a:pt x="7266" y="498719"/>
                  </a:lnTo>
                  <a:lnTo>
                    <a:pt x="0" y="462661"/>
                  </a:lnTo>
                  <a:lnTo>
                    <a:pt x="0" y="92583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33"/>
          <p:cNvSpPr txBox="1"/>
          <p:nvPr/>
        </p:nvSpPr>
        <p:spPr>
          <a:xfrm>
            <a:off x="8818244" y="4451985"/>
            <a:ext cx="13944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onda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4" name="object 34"/>
          <p:cNvSpPr/>
          <p:nvPr/>
        </p:nvSpPr>
        <p:spPr>
          <a:xfrm>
            <a:off x="9459722" y="4009644"/>
            <a:ext cx="132715" cy="314960"/>
          </a:xfrm>
          <a:custGeom>
            <a:avLst/>
            <a:gdLst/>
            <a:ahLst/>
            <a:cxnLst/>
            <a:rect l="l" t="t" r="r" b="b"/>
            <a:pathLst>
              <a:path w="132715" h="314960">
                <a:moveTo>
                  <a:pt x="15748" y="184658"/>
                </a:moveTo>
                <a:lnTo>
                  <a:pt x="8890" y="188595"/>
                </a:lnTo>
                <a:lnTo>
                  <a:pt x="2159" y="192659"/>
                </a:lnTo>
                <a:lnTo>
                  <a:pt x="0" y="201422"/>
                </a:lnTo>
                <a:lnTo>
                  <a:pt x="4064" y="208280"/>
                </a:lnTo>
                <a:lnTo>
                  <a:pt x="67564" y="314452"/>
                </a:lnTo>
                <a:lnTo>
                  <a:pt x="83556" y="286258"/>
                </a:lnTo>
                <a:lnTo>
                  <a:pt x="52959" y="286258"/>
                </a:lnTo>
                <a:lnTo>
                  <a:pt x="52346" y="233266"/>
                </a:lnTo>
                <a:lnTo>
                  <a:pt x="28575" y="193548"/>
                </a:lnTo>
                <a:lnTo>
                  <a:pt x="24511" y="186817"/>
                </a:lnTo>
                <a:lnTo>
                  <a:pt x="15748" y="184658"/>
                </a:lnTo>
                <a:close/>
              </a:path>
              <a:path w="132715" h="314960">
                <a:moveTo>
                  <a:pt x="52346" y="233266"/>
                </a:moveTo>
                <a:lnTo>
                  <a:pt x="52959" y="286258"/>
                </a:lnTo>
                <a:lnTo>
                  <a:pt x="81534" y="285877"/>
                </a:lnTo>
                <a:lnTo>
                  <a:pt x="81454" y="279019"/>
                </a:lnTo>
                <a:lnTo>
                  <a:pt x="54864" y="279019"/>
                </a:lnTo>
                <a:lnTo>
                  <a:pt x="66967" y="257695"/>
                </a:lnTo>
                <a:lnTo>
                  <a:pt x="52346" y="233266"/>
                </a:lnTo>
                <a:close/>
              </a:path>
              <a:path w="132715" h="314960">
                <a:moveTo>
                  <a:pt x="116459" y="183388"/>
                </a:moveTo>
                <a:lnTo>
                  <a:pt x="107696" y="185801"/>
                </a:lnTo>
                <a:lnTo>
                  <a:pt x="103886" y="192659"/>
                </a:lnTo>
                <a:lnTo>
                  <a:pt x="80924" y="233109"/>
                </a:lnTo>
                <a:lnTo>
                  <a:pt x="81534" y="285877"/>
                </a:lnTo>
                <a:lnTo>
                  <a:pt x="52959" y="286258"/>
                </a:lnTo>
                <a:lnTo>
                  <a:pt x="83556" y="286258"/>
                </a:lnTo>
                <a:lnTo>
                  <a:pt x="128651" y="206756"/>
                </a:lnTo>
                <a:lnTo>
                  <a:pt x="132588" y="199898"/>
                </a:lnTo>
                <a:lnTo>
                  <a:pt x="130175" y="191262"/>
                </a:lnTo>
                <a:lnTo>
                  <a:pt x="116459" y="183388"/>
                </a:lnTo>
                <a:close/>
              </a:path>
              <a:path w="132715" h="314960">
                <a:moveTo>
                  <a:pt x="66967" y="257695"/>
                </a:moveTo>
                <a:lnTo>
                  <a:pt x="54864" y="279019"/>
                </a:lnTo>
                <a:lnTo>
                  <a:pt x="79502" y="278638"/>
                </a:lnTo>
                <a:lnTo>
                  <a:pt x="66967" y="257695"/>
                </a:lnTo>
                <a:close/>
              </a:path>
              <a:path w="132715" h="314960">
                <a:moveTo>
                  <a:pt x="80924" y="233109"/>
                </a:moveTo>
                <a:lnTo>
                  <a:pt x="66967" y="257695"/>
                </a:lnTo>
                <a:lnTo>
                  <a:pt x="79502" y="278638"/>
                </a:lnTo>
                <a:lnTo>
                  <a:pt x="54864" y="279019"/>
                </a:lnTo>
                <a:lnTo>
                  <a:pt x="81454" y="279019"/>
                </a:lnTo>
                <a:lnTo>
                  <a:pt x="80924" y="233109"/>
                </a:lnTo>
                <a:close/>
              </a:path>
              <a:path w="132715" h="314960">
                <a:moveTo>
                  <a:pt x="78232" y="0"/>
                </a:moveTo>
                <a:lnTo>
                  <a:pt x="49657" y="381"/>
                </a:lnTo>
                <a:lnTo>
                  <a:pt x="52346" y="233266"/>
                </a:lnTo>
                <a:lnTo>
                  <a:pt x="66967" y="257695"/>
                </a:lnTo>
                <a:lnTo>
                  <a:pt x="80924" y="233109"/>
                </a:lnTo>
                <a:lnTo>
                  <a:pt x="78232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2"/>
          <p:cNvSpPr/>
          <p:nvPr/>
        </p:nvSpPr>
        <p:spPr>
          <a:xfrm>
            <a:off x="9007919" y="2958448"/>
            <a:ext cx="1024255" cy="1024890"/>
          </a:xfrm>
          <a:custGeom>
            <a:avLst/>
            <a:gdLst/>
            <a:ahLst/>
            <a:cxnLst/>
            <a:rect l="l" t="t" r="r" b="b"/>
            <a:pathLst>
              <a:path w="1024254" h="1024889">
                <a:moveTo>
                  <a:pt x="503189" y="0"/>
                </a:moveTo>
                <a:lnTo>
                  <a:pt x="457644" y="20081"/>
                </a:lnTo>
                <a:lnTo>
                  <a:pt x="17970" y="481853"/>
                </a:lnTo>
                <a:lnTo>
                  <a:pt x="0" y="528304"/>
                </a:lnTo>
                <a:lnTo>
                  <a:pt x="5326" y="552648"/>
                </a:lnTo>
                <a:lnTo>
                  <a:pt x="20129" y="573801"/>
                </a:lnTo>
                <a:lnTo>
                  <a:pt x="474408" y="1006490"/>
                </a:lnTo>
                <a:lnTo>
                  <a:pt x="496276" y="1020242"/>
                </a:lnTo>
                <a:lnTo>
                  <a:pt x="520858" y="1024397"/>
                </a:lnTo>
                <a:lnTo>
                  <a:pt x="545203" y="1019028"/>
                </a:lnTo>
                <a:lnTo>
                  <a:pt x="566356" y="1004204"/>
                </a:lnTo>
                <a:lnTo>
                  <a:pt x="1006157" y="542559"/>
                </a:lnTo>
                <a:lnTo>
                  <a:pt x="1019909" y="520692"/>
                </a:lnTo>
                <a:lnTo>
                  <a:pt x="1024064" y="496109"/>
                </a:lnTo>
                <a:lnTo>
                  <a:pt x="1018694" y="471765"/>
                </a:lnTo>
                <a:lnTo>
                  <a:pt x="1003871" y="450611"/>
                </a:lnTo>
                <a:lnTo>
                  <a:pt x="549592" y="17922"/>
                </a:lnTo>
                <a:lnTo>
                  <a:pt x="527778" y="4169"/>
                </a:lnTo>
                <a:lnTo>
                  <a:pt x="503189" y="0"/>
                </a:lnTo>
                <a:close/>
              </a:path>
            </a:pathLst>
          </a:custGeom>
          <a:solidFill>
            <a:srgbClr val="F8D541">
              <a:alpha val="8784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5"/>
          <p:cNvSpPr txBox="1"/>
          <p:nvPr/>
        </p:nvSpPr>
        <p:spPr>
          <a:xfrm>
            <a:off x="9146285" y="3320542"/>
            <a:ext cx="72199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spc="-10" dirty="0" smtClean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8" name="object 20"/>
          <p:cNvSpPr/>
          <p:nvPr/>
        </p:nvSpPr>
        <p:spPr>
          <a:xfrm>
            <a:off x="9453626" y="2533652"/>
            <a:ext cx="132715" cy="419100"/>
          </a:xfrm>
          <a:custGeom>
            <a:avLst/>
            <a:gdLst/>
            <a:ahLst/>
            <a:cxnLst/>
            <a:rect l="l" t="t" r="r" b="b"/>
            <a:pathLst>
              <a:path w="132715" h="419100">
                <a:moveTo>
                  <a:pt x="16002" y="288414"/>
                </a:moveTo>
                <a:lnTo>
                  <a:pt x="2286" y="296288"/>
                </a:lnTo>
                <a:lnTo>
                  <a:pt x="0" y="305051"/>
                </a:lnTo>
                <a:lnTo>
                  <a:pt x="3937" y="311909"/>
                </a:lnTo>
                <a:lnTo>
                  <a:pt x="66294" y="418843"/>
                </a:lnTo>
                <a:lnTo>
                  <a:pt x="82883" y="390395"/>
                </a:lnTo>
                <a:lnTo>
                  <a:pt x="52070" y="390395"/>
                </a:lnTo>
                <a:lnTo>
                  <a:pt x="52010" y="337592"/>
                </a:lnTo>
                <a:lnTo>
                  <a:pt x="28702" y="297558"/>
                </a:lnTo>
                <a:lnTo>
                  <a:pt x="24638" y="290700"/>
                </a:lnTo>
                <a:lnTo>
                  <a:pt x="16002" y="288414"/>
                </a:lnTo>
                <a:close/>
              </a:path>
              <a:path w="132715" h="419100">
                <a:moveTo>
                  <a:pt x="52070" y="337694"/>
                </a:moveTo>
                <a:lnTo>
                  <a:pt x="52070" y="390395"/>
                </a:lnTo>
                <a:lnTo>
                  <a:pt x="80645" y="390395"/>
                </a:lnTo>
                <a:lnTo>
                  <a:pt x="80645" y="383283"/>
                </a:lnTo>
                <a:lnTo>
                  <a:pt x="53975" y="383283"/>
                </a:lnTo>
                <a:lnTo>
                  <a:pt x="66309" y="362151"/>
                </a:lnTo>
                <a:lnTo>
                  <a:pt x="52070" y="337694"/>
                </a:lnTo>
                <a:close/>
              </a:path>
              <a:path w="132715" h="419100">
                <a:moveTo>
                  <a:pt x="116713" y="288414"/>
                </a:moveTo>
                <a:lnTo>
                  <a:pt x="107950" y="290700"/>
                </a:lnTo>
                <a:lnTo>
                  <a:pt x="104013" y="297558"/>
                </a:lnTo>
                <a:lnTo>
                  <a:pt x="80645" y="337592"/>
                </a:lnTo>
                <a:lnTo>
                  <a:pt x="80645" y="390395"/>
                </a:lnTo>
                <a:lnTo>
                  <a:pt x="82883" y="390395"/>
                </a:lnTo>
                <a:lnTo>
                  <a:pt x="128651" y="311909"/>
                </a:lnTo>
                <a:lnTo>
                  <a:pt x="132715" y="305051"/>
                </a:lnTo>
                <a:lnTo>
                  <a:pt x="130302" y="296288"/>
                </a:lnTo>
                <a:lnTo>
                  <a:pt x="123571" y="292351"/>
                </a:lnTo>
                <a:lnTo>
                  <a:pt x="116713" y="288414"/>
                </a:lnTo>
                <a:close/>
              </a:path>
              <a:path w="132715" h="419100">
                <a:moveTo>
                  <a:pt x="66309" y="362151"/>
                </a:moveTo>
                <a:lnTo>
                  <a:pt x="53975" y="383283"/>
                </a:lnTo>
                <a:lnTo>
                  <a:pt x="78613" y="383283"/>
                </a:lnTo>
                <a:lnTo>
                  <a:pt x="66309" y="362151"/>
                </a:lnTo>
                <a:close/>
              </a:path>
              <a:path w="132715" h="419100">
                <a:moveTo>
                  <a:pt x="80645" y="337592"/>
                </a:moveTo>
                <a:lnTo>
                  <a:pt x="66309" y="362151"/>
                </a:lnTo>
                <a:lnTo>
                  <a:pt x="78613" y="383283"/>
                </a:lnTo>
                <a:lnTo>
                  <a:pt x="80645" y="383283"/>
                </a:lnTo>
                <a:lnTo>
                  <a:pt x="80645" y="337592"/>
                </a:lnTo>
                <a:close/>
              </a:path>
              <a:path w="132715" h="419100">
                <a:moveTo>
                  <a:pt x="80645" y="0"/>
                </a:moveTo>
                <a:lnTo>
                  <a:pt x="52070" y="0"/>
                </a:lnTo>
                <a:lnTo>
                  <a:pt x="52070" y="337694"/>
                </a:lnTo>
                <a:lnTo>
                  <a:pt x="66309" y="362151"/>
                </a:lnTo>
                <a:lnTo>
                  <a:pt x="80585" y="337694"/>
                </a:lnTo>
                <a:lnTo>
                  <a:pt x="8064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/>
          <p:cNvSpPr/>
          <p:nvPr/>
        </p:nvSpPr>
        <p:spPr>
          <a:xfrm>
            <a:off x="7175754" y="4323968"/>
            <a:ext cx="1503045" cy="555625"/>
          </a:xfrm>
          <a:custGeom>
            <a:avLst/>
            <a:gdLst/>
            <a:ahLst/>
            <a:cxnLst/>
            <a:rect l="l" t="t" r="r" b="b"/>
            <a:pathLst>
              <a:path w="1503045" h="555625">
                <a:moveTo>
                  <a:pt x="1410208" y="0"/>
                </a:moveTo>
                <a:lnTo>
                  <a:pt x="92456" y="0"/>
                </a:lnTo>
                <a:lnTo>
                  <a:pt x="56471" y="7268"/>
                </a:lnTo>
                <a:lnTo>
                  <a:pt x="27082" y="27098"/>
                </a:lnTo>
                <a:lnTo>
                  <a:pt x="7266" y="56524"/>
                </a:lnTo>
                <a:lnTo>
                  <a:pt x="0" y="92583"/>
                </a:lnTo>
                <a:lnTo>
                  <a:pt x="0" y="462661"/>
                </a:lnTo>
                <a:lnTo>
                  <a:pt x="7266" y="498719"/>
                </a:lnTo>
                <a:lnTo>
                  <a:pt x="27082" y="528145"/>
                </a:lnTo>
                <a:lnTo>
                  <a:pt x="56471" y="547975"/>
                </a:lnTo>
                <a:lnTo>
                  <a:pt x="92456" y="555244"/>
                </a:lnTo>
                <a:lnTo>
                  <a:pt x="1410208" y="555244"/>
                </a:lnTo>
                <a:lnTo>
                  <a:pt x="1446266" y="547975"/>
                </a:lnTo>
                <a:lnTo>
                  <a:pt x="1475692" y="528145"/>
                </a:lnTo>
                <a:lnTo>
                  <a:pt x="1495522" y="498719"/>
                </a:lnTo>
                <a:lnTo>
                  <a:pt x="1502791" y="462661"/>
                </a:lnTo>
                <a:lnTo>
                  <a:pt x="1502791" y="92583"/>
                </a:lnTo>
                <a:lnTo>
                  <a:pt x="1495522" y="56524"/>
                </a:lnTo>
                <a:lnTo>
                  <a:pt x="1475692" y="27098"/>
                </a:lnTo>
                <a:lnTo>
                  <a:pt x="1446266" y="7268"/>
                </a:lnTo>
                <a:lnTo>
                  <a:pt x="1410208" y="0"/>
                </a:lnTo>
                <a:close/>
              </a:path>
            </a:pathLst>
          </a:custGeom>
          <a:solidFill>
            <a:srgbClr val="F8D541">
              <a:alpha val="8784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6"/>
          <p:cNvSpPr txBox="1"/>
          <p:nvPr/>
        </p:nvSpPr>
        <p:spPr>
          <a:xfrm>
            <a:off x="7217791" y="4451987"/>
            <a:ext cx="13944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dirty="0">
                <a:solidFill>
                  <a:srgbClr val="7F7F7F"/>
                </a:solidFill>
                <a:latin typeface="Calibri"/>
                <a:cs typeface="Calibri"/>
              </a:rPr>
              <a:t>ə</a:t>
            </a: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gər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22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 smtClean="0">
                <a:solidFill>
                  <a:srgbClr val="D04E1D"/>
                </a:solidFill>
                <a:latin typeface="Segoe UI Light"/>
                <a:cs typeface="Segoe UI Light"/>
              </a:rPr>
              <a:t>Ternar operator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lang="az-Latn-AZ" sz="2400" dirty="0">
                <a:solidFill>
                  <a:srgbClr val="FFFFFF"/>
                </a:solidFill>
                <a:latin typeface="Segoe UI Light"/>
                <a:cs typeface="Segoe UI Light"/>
              </a:rPr>
              <a:t>əyişənlər</a:t>
            </a:r>
            <a:endParaRPr lang="az-Latn-AZ" sz="2400" b="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30" name="object 14"/>
          <p:cNvSpPr txBox="1"/>
          <p:nvPr/>
        </p:nvSpPr>
        <p:spPr>
          <a:xfrm>
            <a:off x="3429000" y="5740083"/>
            <a:ext cx="599249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16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Ternat operator mütləq hər-hansı nəticə qaytarmalıdır.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32" name="object 16"/>
          <p:cNvGrpSpPr/>
          <p:nvPr/>
        </p:nvGrpSpPr>
        <p:grpSpPr>
          <a:xfrm>
            <a:off x="2586926" y="1961387"/>
            <a:ext cx="7004050" cy="561975"/>
            <a:chOff x="2586926" y="1961387"/>
            <a:chExt cx="7004050" cy="561975"/>
          </a:xfrm>
        </p:grpSpPr>
        <p:sp>
          <p:nvSpPr>
            <p:cNvPr id="33" name="object 17"/>
            <p:cNvSpPr/>
            <p:nvPr/>
          </p:nvSpPr>
          <p:spPr>
            <a:xfrm>
              <a:off x="2646934" y="2176906"/>
              <a:ext cx="419100" cy="132715"/>
            </a:xfrm>
            <a:custGeom>
              <a:avLst/>
              <a:gdLst/>
              <a:ahLst/>
              <a:cxnLst/>
              <a:rect l="l" t="t" r="r" b="b"/>
              <a:pathLst>
                <a:path w="419100" h="132714">
                  <a:moveTo>
                    <a:pt x="362027" y="66309"/>
                  </a:moveTo>
                  <a:lnTo>
                    <a:pt x="290576" y="107950"/>
                  </a:lnTo>
                  <a:lnTo>
                    <a:pt x="288290" y="116713"/>
                  </a:lnTo>
                  <a:lnTo>
                    <a:pt x="292227" y="123571"/>
                  </a:lnTo>
                  <a:lnTo>
                    <a:pt x="296291" y="130302"/>
                  </a:lnTo>
                  <a:lnTo>
                    <a:pt x="305054" y="132588"/>
                  </a:lnTo>
                  <a:lnTo>
                    <a:pt x="394113" y="80645"/>
                  </a:lnTo>
                  <a:lnTo>
                    <a:pt x="390400" y="80645"/>
                  </a:lnTo>
                  <a:lnTo>
                    <a:pt x="390400" y="78613"/>
                  </a:lnTo>
                  <a:lnTo>
                    <a:pt x="383159" y="78613"/>
                  </a:lnTo>
                  <a:lnTo>
                    <a:pt x="362027" y="66309"/>
                  </a:lnTo>
                  <a:close/>
                </a:path>
                <a:path w="419100" h="132714">
                  <a:moveTo>
                    <a:pt x="337569" y="52070"/>
                  </a:moveTo>
                  <a:lnTo>
                    <a:pt x="0" y="52070"/>
                  </a:lnTo>
                  <a:lnTo>
                    <a:pt x="0" y="80645"/>
                  </a:lnTo>
                  <a:lnTo>
                    <a:pt x="337468" y="80645"/>
                  </a:lnTo>
                  <a:lnTo>
                    <a:pt x="362027" y="66309"/>
                  </a:lnTo>
                  <a:lnTo>
                    <a:pt x="337569" y="52070"/>
                  </a:lnTo>
                  <a:close/>
                </a:path>
                <a:path w="419100" h="132714">
                  <a:moveTo>
                    <a:pt x="394326" y="52070"/>
                  </a:moveTo>
                  <a:lnTo>
                    <a:pt x="390400" y="52070"/>
                  </a:lnTo>
                  <a:lnTo>
                    <a:pt x="390400" y="80645"/>
                  </a:lnTo>
                  <a:lnTo>
                    <a:pt x="394113" y="80645"/>
                  </a:lnTo>
                  <a:lnTo>
                    <a:pt x="418719" y="66294"/>
                  </a:lnTo>
                  <a:lnTo>
                    <a:pt x="394326" y="52070"/>
                  </a:lnTo>
                  <a:close/>
                </a:path>
                <a:path w="419100" h="132714">
                  <a:moveTo>
                    <a:pt x="383159" y="53975"/>
                  </a:moveTo>
                  <a:lnTo>
                    <a:pt x="362027" y="66309"/>
                  </a:lnTo>
                  <a:lnTo>
                    <a:pt x="383159" y="78613"/>
                  </a:lnTo>
                  <a:lnTo>
                    <a:pt x="383159" y="53975"/>
                  </a:lnTo>
                  <a:close/>
                </a:path>
                <a:path w="419100" h="132714">
                  <a:moveTo>
                    <a:pt x="390400" y="53975"/>
                  </a:moveTo>
                  <a:lnTo>
                    <a:pt x="383159" y="53975"/>
                  </a:lnTo>
                  <a:lnTo>
                    <a:pt x="383159" y="78613"/>
                  </a:lnTo>
                  <a:lnTo>
                    <a:pt x="390400" y="78613"/>
                  </a:lnTo>
                  <a:lnTo>
                    <a:pt x="390400" y="53975"/>
                  </a:lnTo>
                  <a:close/>
                </a:path>
                <a:path w="419100" h="132714">
                  <a:moveTo>
                    <a:pt x="305054" y="0"/>
                  </a:moveTo>
                  <a:lnTo>
                    <a:pt x="296291" y="2286"/>
                  </a:lnTo>
                  <a:lnTo>
                    <a:pt x="292227" y="9144"/>
                  </a:lnTo>
                  <a:lnTo>
                    <a:pt x="288290" y="15875"/>
                  </a:lnTo>
                  <a:lnTo>
                    <a:pt x="290576" y="24638"/>
                  </a:lnTo>
                  <a:lnTo>
                    <a:pt x="297434" y="28702"/>
                  </a:lnTo>
                  <a:lnTo>
                    <a:pt x="362027" y="66309"/>
                  </a:lnTo>
                  <a:lnTo>
                    <a:pt x="383159" y="53975"/>
                  </a:lnTo>
                  <a:lnTo>
                    <a:pt x="390400" y="53975"/>
                  </a:lnTo>
                  <a:lnTo>
                    <a:pt x="390400" y="52070"/>
                  </a:lnTo>
                  <a:lnTo>
                    <a:pt x="394326" y="52070"/>
                  </a:lnTo>
                  <a:lnTo>
                    <a:pt x="305054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6926" y="2206053"/>
              <a:ext cx="74295" cy="74295"/>
            </a:xfrm>
            <a:prstGeom prst="rect">
              <a:avLst/>
            </a:prstGeom>
          </p:spPr>
        </p:pic>
        <p:sp>
          <p:nvSpPr>
            <p:cNvPr id="35" name="object 19"/>
            <p:cNvSpPr/>
            <p:nvPr/>
          </p:nvSpPr>
          <p:spPr>
            <a:xfrm>
              <a:off x="8618093" y="2176779"/>
              <a:ext cx="972819" cy="132715"/>
            </a:xfrm>
            <a:custGeom>
              <a:avLst/>
              <a:gdLst/>
              <a:ahLst/>
              <a:cxnLst/>
              <a:rect l="l" t="t" r="r" b="b"/>
              <a:pathLst>
                <a:path w="972820" h="132714">
                  <a:moveTo>
                    <a:pt x="859155" y="0"/>
                  </a:moveTo>
                  <a:lnTo>
                    <a:pt x="850392" y="2286"/>
                  </a:lnTo>
                  <a:lnTo>
                    <a:pt x="846455" y="9144"/>
                  </a:lnTo>
                  <a:lnTo>
                    <a:pt x="842518" y="15875"/>
                  </a:lnTo>
                  <a:lnTo>
                    <a:pt x="844804" y="24638"/>
                  </a:lnTo>
                  <a:lnTo>
                    <a:pt x="891585" y="52013"/>
                  </a:lnTo>
                  <a:lnTo>
                    <a:pt x="944499" y="52070"/>
                  </a:lnTo>
                  <a:lnTo>
                    <a:pt x="944372" y="80645"/>
                  </a:lnTo>
                  <a:lnTo>
                    <a:pt x="891670" y="80645"/>
                  </a:lnTo>
                  <a:lnTo>
                    <a:pt x="844677" y="107950"/>
                  </a:lnTo>
                  <a:lnTo>
                    <a:pt x="842391" y="116713"/>
                  </a:lnTo>
                  <a:lnTo>
                    <a:pt x="846328" y="123444"/>
                  </a:lnTo>
                  <a:lnTo>
                    <a:pt x="850265" y="130302"/>
                  </a:lnTo>
                  <a:lnTo>
                    <a:pt x="859028" y="132588"/>
                  </a:lnTo>
                  <a:lnTo>
                    <a:pt x="948377" y="80645"/>
                  </a:lnTo>
                  <a:lnTo>
                    <a:pt x="944372" y="80645"/>
                  </a:lnTo>
                  <a:lnTo>
                    <a:pt x="948475" y="80588"/>
                  </a:lnTo>
                  <a:lnTo>
                    <a:pt x="972820" y="66421"/>
                  </a:lnTo>
                  <a:lnTo>
                    <a:pt x="866013" y="3937"/>
                  </a:lnTo>
                  <a:lnTo>
                    <a:pt x="859155" y="0"/>
                  </a:lnTo>
                  <a:close/>
                </a:path>
                <a:path w="972820" h="132714">
                  <a:moveTo>
                    <a:pt x="916154" y="66389"/>
                  </a:moveTo>
                  <a:lnTo>
                    <a:pt x="891768" y="80588"/>
                  </a:lnTo>
                  <a:lnTo>
                    <a:pt x="944372" y="80645"/>
                  </a:lnTo>
                  <a:lnTo>
                    <a:pt x="944380" y="78740"/>
                  </a:lnTo>
                  <a:lnTo>
                    <a:pt x="937260" y="78740"/>
                  </a:lnTo>
                  <a:lnTo>
                    <a:pt x="916154" y="66389"/>
                  </a:lnTo>
                  <a:close/>
                </a:path>
                <a:path w="972820" h="132714">
                  <a:moveTo>
                    <a:pt x="127" y="51054"/>
                  </a:moveTo>
                  <a:lnTo>
                    <a:pt x="0" y="79629"/>
                  </a:lnTo>
                  <a:lnTo>
                    <a:pt x="891768" y="80588"/>
                  </a:lnTo>
                  <a:lnTo>
                    <a:pt x="916154" y="66389"/>
                  </a:lnTo>
                  <a:lnTo>
                    <a:pt x="891585" y="52013"/>
                  </a:lnTo>
                  <a:lnTo>
                    <a:pt x="127" y="51054"/>
                  </a:lnTo>
                  <a:close/>
                </a:path>
                <a:path w="972820" h="132714">
                  <a:moveTo>
                    <a:pt x="937260" y="54102"/>
                  </a:moveTo>
                  <a:lnTo>
                    <a:pt x="916154" y="66389"/>
                  </a:lnTo>
                  <a:lnTo>
                    <a:pt x="937260" y="78740"/>
                  </a:lnTo>
                  <a:lnTo>
                    <a:pt x="937260" y="54102"/>
                  </a:lnTo>
                  <a:close/>
                </a:path>
                <a:path w="972820" h="132714">
                  <a:moveTo>
                    <a:pt x="944489" y="54102"/>
                  </a:moveTo>
                  <a:lnTo>
                    <a:pt x="937260" y="54102"/>
                  </a:lnTo>
                  <a:lnTo>
                    <a:pt x="937260" y="78740"/>
                  </a:lnTo>
                  <a:lnTo>
                    <a:pt x="944380" y="78740"/>
                  </a:lnTo>
                  <a:lnTo>
                    <a:pt x="944489" y="54102"/>
                  </a:lnTo>
                  <a:close/>
                </a:path>
                <a:path w="972820" h="132714">
                  <a:moveTo>
                    <a:pt x="891585" y="52013"/>
                  </a:moveTo>
                  <a:lnTo>
                    <a:pt x="916154" y="66389"/>
                  </a:lnTo>
                  <a:lnTo>
                    <a:pt x="937260" y="54102"/>
                  </a:lnTo>
                  <a:lnTo>
                    <a:pt x="944489" y="54102"/>
                  </a:lnTo>
                  <a:lnTo>
                    <a:pt x="944499" y="52070"/>
                  </a:lnTo>
                  <a:lnTo>
                    <a:pt x="891585" y="52013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0"/>
            <p:cNvSpPr/>
            <p:nvPr/>
          </p:nvSpPr>
          <p:spPr>
            <a:xfrm>
              <a:off x="5209794" y="1964562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208" y="0"/>
                  </a:moveTo>
                  <a:lnTo>
                    <a:pt x="92456" y="0"/>
                  </a:lnTo>
                  <a:lnTo>
                    <a:pt x="56471" y="7266"/>
                  </a:lnTo>
                  <a:lnTo>
                    <a:pt x="27082" y="27082"/>
                  </a:lnTo>
                  <a:lnTo>
                    <a:pt x="7266" y="56471"/>
                  </a:lnTo>
                  <a:lnTo>
                    <a:pt x="0" y="92456"/>
                  </a:lnTo>
                  <a:lnTo>
                    <a:pt x="0" y="462661"/>
                  </a:lnTo>
                  <a:lnTo>
                    <a:pt x="7266" y="498719"/>
                  </a:lnTo>
                  <a:lnTo>
                    <a:pt x="27082" y="528145"/>
                  </a:lnTo>
                  <a:lnTo>
                    <a:pt x="56471" y="547975"/>
                  </a:lnTo>
                  <a:lnTo>
                    <a:pt x="92456" y="555244"/>
                  </a:lnTo>
                  <a:lnTo>
                    <a:pt x="1410208" y="555244"/>
                  </a:lnTo>
                  <a:lnTo>
                    <a:pt x="1446266" y="547975"/>
                  </a:lnTo>
                  <a:lnTo>
                    <a:pt x="1475692" y="528145"/>
                  </a:lnTo>
                  <a:lnTo>
                    <a:pt x="1495522" y="498719"/>
                  </a:lnTo>
                  <a:lnTo>
                    <a:pt x="1502791" y="462661"/>
                  </a:lnTo>
                  <a:lnTo>
                    <a:pt x="1502791" y="92456"/>
                  </a:lnTo>
                  <a:lnTo>
                    <a:pt x="1495522" y="56471"/>
                  </a:lnTo>
                  <a:lnTo>
                    <a:pt x="1475692" y="27082"/>
                  </a:lnTo>
                  <a:lnTo>
                    <a:pt x="1446266" y="7266"/>
                  </a:lnTo>
                  <a:lnTo>
                    <a:pt x="1410208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1"/>
            <p:cNvSpPr/>
            <p:nvPr/>
          </p:nvSpPr>
          <p:spPr>
            <a:xfrm>
              <a:off x="5209794" y="1964562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456"/>
                  </a:moveTo>
                  <a:lnTo>
                    <a:pt x="7266" y="56471"/>
                  </a:lnTo>
                  <a:lnTo>
                    <a:pt x="27082" y="27082"/>
                  </a:lnTo>
                  <a:lnTo>
                    <a:pt x="56471" y="7266"/>
                  </a:lnTo>
                  <a:lnTo>
                    <a:pt x="92456" y="0"/>
                  </a:lnTo>
                  <a:lnTo>
                    <a:pt x="1410208" y="0"/>
                  </a:lnTo>
                  <a:lnTo>
                    <a:pt x="1446266" y="7266"/>
                  </a:lnTo>
                  <a:lnTo>
                    <a:pt x="1475692" y="27082"/>
                  </a:lnTo>
                  <a:lnTo>
                    <a:pt x="1495522" y="56471"/>
                  </a:lnTo>
                  <a:lnTo>
                    <a:pt x="1502791" y="92456"/>
                  </a:lnTo>
                  <a:lnTo>
                    <a:pt x="1502791" y="462661"/>
                  </a:lnTo>
                  <a:lnTo>
                    <a:pt x="1495522" y="498719"/>
                  </a:lnTo>
                  <a:lnTo>
                    <a:pt x="1475692" y="528145"/>
                  </a:lnTo>
                  <a:lnTo>
                    <a:pt x="1446266" y="547975"/>
                  </a:lnTo>
                  <a:lnTo>
                    <a:pt x="1410208" y="555244"/>
                  </a:lnTo>
                  <a:lnTo>
                    <a:pt x="92456" y="555244"/>
                  </a:lnTo>
                  <a:lnTo>
                    <a:pt x="56471" y="547975"/>
                  </a:lnTo>
                  <a:lnTo>
                    <a:pt x="27082" y="528145"/>
                  </a:lnTo>
                  <a:lnTo>
                    <a:pt x="7266" y="498719"/>
                  </a:lnTo>
                  <a:lnTo>
                    <a:pt x="0" y="462661"/>
                  </a:lnTo>
                  <a:lnTo>
                    <a:pt x="0" y="92456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22"/>
          <p:cNvSpPr txBox="1"/>
          <p:nvPr/>
        </p:nvSpPr>
        <p:spPr>
          <a:xfrm>
            <a:off x="5251196" y="2091689"/>
            <a:ext cx="13944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 smtClean="0">
                <a:solidFill>
                  <a:srgbClr val="7F7F7F"/>
                </a:solidFill>
                <a:latin typeface="Calibri"/>
                <a:cs typeface="Calibri"/>
              </a:rPr>
              <a:t>1</a:t>
            </a: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-ci komandalar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9" name="object 23"/>
          <p:cNvSpPr/>
          <p:nvPr/>
        </p:nvSpPr>
        <p:spPr>
          <a:xfrm>
            <a:off x="3845814" y="1729739"/>
            <a:ext cx="4087495" cy="1028700"/>
          </a:xfrm>
          <a:custGeom>
            <a:avLst/>
            <a:gdLst/>
            <a:ahLst/>
            <a:cxnLst/>
            <a:rect l="l" t="t" r="r" b="b"/>
            <a:pathLst>
              <a:path w="4087495" h="1028700">
                <a:moveTo>
                  <a:pt x="2181606" y="121158"/>
                </a:moveTo>
                <a:lnTo>
                  <a:pt x="2179320" y="112395"/>
                </a:lnTo>
                <a:lnTo>
                  <a:pt x="2172589" y="108458"/>
                </a:lnTo>
                <a:lnTo>
                  <a:pt x="2165731" y="104521"/>
                </a:lnTo>
                <a:lnTo>
                  <a:pt x="2156968" y="106807"/>
                </a:lnTo>
                <a:lnTo>
                  <a:pt x="2129663" y="153581"/>
                </a:lnTo>
                <a:lnTo>
                  <a:pt x="2129663" y="28575"/>
                </a:lnTo>
                <a:lnTo>
                  <a:pt x="2129663" y="14224"/>
                </a:lnTo>
                <a:lnTo>
                  <a:pt x="2129663" y="6350"/>
                </a:lnTo>
                <a:lnTo>
                  <a:pt x="2123186" y="0"/>
                </a:lnTo>
                <a:lnTo>
                  <a:pt x="6477" y="0"/>
                </a:lnTo>
                <a:lnTo>
                  <a:pt x="0" y="6350"/>
                </a:lnTo>
                <a:lnTo>
                  <a:pt x="0" y="234442"/>
                </a:lnTo>
                <a:lnTo>
                  <a:pt x="28575" y="234442"/>
                </a:lnTo>
                <a:lnTo>
                  <a:pt x="28575" y="28575"/>
                </a:lnTo>
                <a:lnTo>
                  <a:pt x="2101088" y="28575"/>
                </a:lnTo>
                <a:lnTo>
                  <a:pt x="2101088" y="153682"/>
                </a:lnTo>
                <a:lnTo>
                  <a:pt x="2101088" y="206502"/>
                </a:lnTo>
                <a:lnTo>
                  <a:pt x="2101024" y="153581"/>
                </a:lnTo>
                <a:lnTo>
                  <a:pt x="2077720" y="113538"/>
                </a:lnTo>
                <a:lnTo>
                  <a:pt x="2073656" y="106807"/>
                </a:lnTo>
                <a:lnTo>
                  <a:pt x="2064893" y="104521"/>
                </a:lnTo>
                <a:lnTo>
                  <a:pt x="2058162" y="108458"/>
                </a:lnTo>
                <a:lnTo>
                  <a:pt x="2051304" y="112395"/>
                </a:lnTo>
                <a:lnTo>
                  <a:pt x="2049018" y="121158"/>
                </a:lnTo>
                <a:lnTo>
                  <a:pt x="2052955" y="128016"/>
                </a:lnTo>
                <a:lnTo>
                  <a:pt x="2115312" y="234823"/>
                </a:lnTo>
                <a:lnTo>
                  <a:pt x="2131834" y="206502"/>
                </a:lnTo>
                <a:lnTo>
                  <a:pt x="2177669" y="128016"/>
                </a:lnTo>
                <a:lnTo>
                  <a:pt x="2181606" y="121158"/>
                </a:lnTo>
                <a:close/>
              </a:path>
              <a:path w="4087495" h="1028700">
                <a:moveTo>
                  <a:pt x="4087241" y="903732"/>
                </a:moveTo>
                <a:lnTo>
                  <a:pt x="4083304" y="896874"/>
                </a:lnTo>
                <a:lnTo>
                  <a:pt x="4037533" y="818388"/>
                </a:lnTo>
                <a:lnTo>
                  <a:pt x="4020947" y="789940"/>
                </a:lnTo>
                <a:lnTo>
                  <a:pt x="3958590" y="896874"/>
                </a:lnTo>
                <a:lnTo>
                  <a:pt x="3954653" y="903732"/>
                </a:lnTo>
                <a:lnTo>
                  <a:pt x="3956939" y="912368"/>
                </a:lnTo>
                <a:lnTo>
                  <a:pt x="3963670" y="916432"/>
                </a:lnTo>
                <a:lnTo>
                  <a:pt x="3970528" y="920369"/>
                </a:lnTo>
                <a:lnTo>
                  <a:pt x="3979291" y="918083"/>
                </a:lnTo>
                <a:lnTo>
                  <a:pt x="3983228" y="911225"/>
                </a:lnTo>
                <a:lnTo>
                  <a:pt x="4006596" y="871194"/>
                </a:lnTo>
                <a:lnTo>
                  <a:pt x="4006596" y="999617"/>
                </a:lnTo>
                <a:lnTo>
                  <a:pt x="37084" y="999617"/>
                </a:lnTo>
                <a:lnTo>
                  <a:pt x="37084" y="787908"/>
                </a:lnTo>
                <a:lnTo>
                  <a:pt x="37084" y="773557"/>
                </a:lnTo>
                <a:lnTo>
                  <a:pt x="23749" y="787019"/>
                </a:lnTo>
                <a:lnTo>
                  <a:pt x="23749" y="759333"/>
                </a:lnTo>
                <a:lnTo>
                  <a:pt x="14986" y="759333"/>
                </a:lnTo>
                <a:lnTo>
                  <a:pt x="8509" y="765683"/>
                </a:lnTo>
                <a:lnTo>
                  <a:pt x="8509" y="1021715"/>
                </a:lnTo>
                <a:lnTo>
                  <a:pt x="14986" y="1028192"/>
                </a:lnTo>
                <a:lnTo>
                  <a:pt x="4028821" y="1028192"/>
                </a:lnTo>
                <a:lnTo>
                  <a:pt x="4035171" y="1021715"/>
                </a:lnTo>
                <a:lnTo>
                  <a:pt x="4035171" y="1013841"/>
                </a:lnTo>
                <a:lnTo>
                  <a:pt x="4035171" y="999617"/>
                </a:lnTo>
                <a:lnTo>
                  <a:pt x="4035171" y="871093"/>
                </a:lnTo>
                <a:lnTo>
                  <a:pt x="4035171" y="825500"/>
                </a:lnTo>
                <a:lnTo>
                  <a:pt x="4035221" y="871194"/>
                </a:lnTo>
                <a:lnTo>
                  <a:pt x="4058539" y="911225"/>
                </a:lnTo>
                <a:lnTo>
                  <a:pt x="4062603" y="918083"/>
                </a:lnTo>
                <a:lnTo>
                  <a:pt x="4071366" y="920369"/>
                </a:lnTo>
                <a:lnTo>
                  <a:pt x="4084955" y="912368"/>
                </a:lnTo>
                <a:lnTo>
                  <a:pt x="4087241" y="90373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25"/>
          <p:cNvGrpSpPr/>
          <p:nvPr/>
        </p:nvGrpSpPr>
        <p:grpSpPr>
          <a:xfrm>
            <a:off x="7112127" y="1961387"/>
            <a:ext cx="1509395" cy="561975"/>
            <a:chOff x="7112127" y="1961387"/>
            <a:chExt cx="1509395" cy="561975"/>
          </a:xfrm>
        </p:grpSpPr>
        <p:sp>
          <p:nvSpPr>
            <p:cNvPr id="41" name="object 26"/>
            <p:cNvSpPr/>
            <p:nvPr/>
          </p:nvSpPr>
          <p:spPr>
            <a:xfrm>
              <a:off x="7115302" y="1964562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1410335" y="0"/>
                  </a:moveTo>
                  <a:lnTo>
                    <a:pt x="92583" y="0"/>
                  </a:lnTo>
                  <a:lnTo>
                    <a:pt x="56524" y="7266"/>
                  </a:lnTo>
                  <a:lnTo>
                    <a:pt x="27098" y="27082"/>
                  </a:lnTo>
                  <a:lnTo>
                    <a:pt x="7268" y="56471"/>
                  </a:lnTo>
                  <a:lnTo>
                    <a:pt x="0" y="92456"/>
                  </a:lnTo>
                  <a:lnTo>
                    <a:pt x="0" y="462661"/>
                  </a:lnTo>
                  <a:lnTo>
                    <a:pt x="7268" y="498719"/>
                  </a:lnTo>
                  <a:lnTo>
                    <a:pt x="27098" y="528145"/>
                  </a:lnTo>
                  <a:lnTo>
                    <a:pt x="56524" y="547975"/>
                  </a:lnTo>
                  <a:lnTo>
                    <a:pt x="92583" y="555244"/>
                  </a:lnTo>
                  <a:lnTo>
                    <a:pt x="1410335" y="555244"/>
                  </a:lnTo>
                  <a:lnTo>
                    <a:pt x="1446319" y="547975"/>
                  </a:lnTo>
                  <a:lnTo>
                    <a:pt x="1475708" y="528145"/>
                  </a:lnTo>
                  <a:lnTo>
                    <a:pt x="1495524" y="498719"/>
                  </a:lnTo>
                  <a:lnTo>
                    <a:pt x="1502791" y="462661"/>
                  </a:lnTo>
                  <a:lnTo>
                    <a:pt x="1502791" y="92456"/>
                  </a:lnTo>
                  <a:lnTo>
                    <a:pt x="1495524" y="56471"/>
                  </a:lnTo>
                  <a:lnTo>
                    <a:pt x="1475708" y="27082"/>
                  </a:lnTo>
                  <a:lnTo>
                    <a:pt x="1446319" y="7266"/>
                  </a:lnTo>
                  <a:lnTo>
                    <a:pt x="1410335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7"/>
            <p:cNvSpPr/>
            <p:nvPr/>
          </p:nvSpPr>
          <p:spPr>
            <a:xfrm>
              <a:off x="7115302" y="1964562"/>
              <a:ext cx="1503045" cy="555625"/>
            </a:xfrm>
            <a:custGeom>
              <a:avLst/>
              <a:gdLst/>
              <a:ahLst/>
              <a:cxnLst/>
              <a:rect l="l" t="t" r="r" b="b"/>
              <a:pathLst>
                <a:path w="1503045" h="555625">
                  <a:moveTo>
                    <a:pt x="0" y="92456"/>
                  </a:moveTo>
                  <a:lnTo>
                    <a:pt x="7268" y="56471"/>
                  </a:lnTo>
                  <a:lnTo>
                    <a:pt x="27098" y="27082"/>
                  </a:lnTo>
                  <a:lnTo>
                    <a:pt x="56524" y="7266"/>
                  </a:lnTo>
                  <a:lnTo>
                    <a:pt x="92583" y="0"/>
                  </a:lnTo>
                  <a:lnTo>
                    <a:pt x="1410335" y="0"/>
                  </a:lnTo>
                  <a:lnTo>
                    <a:pt x="1446319" y="7266"/>
                  </a:lnTo>
                  <a:lnTo>
                    <a:pt x="1475708" y="27082"/>
                  </a:lnTo>
                  <a:lnTo>
                    <a:pt x="1495524" y="56471"/>
                  </a:lnTo>
                  <a:lnTo>
                    <a:pt x="1502791" y="92456"/>
                  </a:lnTo>
                  <a:lnTo>
                    <a:pt x="1502791" y="462661"/>
                  </a:lnTo>
                  <a:lnTo>
                    <a:pt x="1495524" y="498719"/>
                  </a:lnTo>
                  <a:lnTo>
                    <a:pt x="1475708" y="528145"/>
                  </a:lnTo>
                  <a:lnTo>
                    <a:pt x="1446319" y="547975"/>
                  </a:lnTo>
                  <a:lnTo>
                    <a:pt x="1410335" y="555244"/>
                  </a:lnTo>
                  <a:lnTo>
                    <a:pt x="92583" y="555244"/>
                  </a:lnTo>
                  <a:lnTo>
                    <a:pt x="56524" y="547975"/>
                  </a:lnTo>
                  <a:lnTo>
                    <a:pt x="27098" y="528145"/>
                  </a:lnTo>
                  <a:lnTo>
                    <a:pt x="7268" y="498719"/>
                  </a:lnTo>
                  <a:lnTo>
                    <a:pt x="0" y="462661"/>
                  </a:lnTo>
                  <a:lnTo>
                    <a:pt x="0" y="92456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28"/>
          <p:cNvSpPr txBox="1"/>
          <p:nvPr/>
        </p:nvSpPr>
        <p:spPr>
          <a:xfrm>
            <a:off x="7157084" y="2091689"/>
            <a:ext cx="13944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az-Latn-AZ" sz="1600" dirty="0" smtClean="0">
                <a:solidFill>
                  <a:srgbClr val="7F7F7F"/>
                </a:solidFill>
                <a:latin typeface="Calibri"/>
                <a:cs typeface="Calibri"/>
              </a:rPr>
              <a:t>2-ci komandalar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55" name="object 29"/>
          <p:cNvGrpSpPr/>
          <p:nvPr/>
        </p:nvGrpSpPr>
        <p:grpSpPr>
          <a:xfrm>
            <a:off x="3080130" y="1702940"/>
            <a:ext cx="6043930" cy="1054735"/>
            <a:chOff x="3080130" y="1702940"/>
            <a:chExt cx="6043930" cy="1054735"/>
          </a:xfrm>
        </p:grpSpPr>
        <p:sp>
          <p:nvSpPr>
            <p:cNvPr id="61" name="object 30"/>
            <p:cNvSpPr/>
            <p:nvPr/>
          </p:nvSpPr>
          <p:spPr>
            <a:xfrm>
              <a:off x="8991092" y="1702940"/>
              <a:ext cx="132715" cy="525145"/>
            </a:xfrm>
            <a:custGeom>
              <a:avLst/>
              <a:gdLst/>
              <a:ahLst/>
              <a:cxnLst/>
              <a:rect l="l" t="t" r="r" b="b"/>
              <a:pathLst>
                <a:path w="132715" h="525144">
                  <a:moveTo>
                    <a:pt x="16002" y="394337"/>
                  </a:moveTo>
                  <a:lnTo>
                    <a:pt x="9144" y="398401"/>
                  </a:lnTo>
                  <a:lnTo>
                    <a:pt x="2286" y="402338"/>
                  </a:lnTo>
                  <a:lnTo>
                    <a:pt x="0" y="411101"/>
                  </a:lnTo>
                  <a:lnTo>
                    <a:pt x="3937" y="417959"/>
                  </a:lnTo>
                  <a:lnTo>
                    <a:pt x="66294" y="524766"/>
                  </a:lnTo>
                  <a:lnTo>
                    <a:pt x="82828" y="496445"/>
                  </a:lnTo>
                  <a:lnTo>
                    <a:pt x="52070" y="496445"/>
                  </a:lnTo>
                  <a:lnTo>
                    <a:pt x="52070" y="443515"/>
                  </a:lnTo>
                  <a:lnTo>
                    <a:pt x="28702" y="403481"/>
                  </a:lnTo>
                  <a:lnTo>
                    <a:pt x="24638" y="396623"/>
                  </a:lnTo>
                  <a:lnTo>
                    <a:pt x="16002" y="394337"/>
                  </a:lnTo>
                  <a:close/>
                </a:path>
                <a:path w="132715" h="525144">
                  <a:moveTo>
                    <a:pt x="52070" y="443515"/>
                  </a:moveTo>
                  <a:lnTo>
                    <a:pt x="52070" y="496445"/>
                  </a:lnTo>
                  <a:lnTo>
                    <a:pt x="80645" y="496445"/>
                  </a:lnTo>
                  <a:lnTo>
                    <a:pt x="80645" y="489206"/>
                  </a:lnTo>
                  <a:lnTo>
                    <a:pt x="53975" y="489206"/>
                  </a:lnTo>
                  <a:lnTo>
                    <a:pt x="66357" y="467992"/>
                  </a:lnTo>
                  <a:lnTo>
                    <a:pt x="52070" y="443515"/>
                  </a:lnTo>
                  <a:close/>
                </a:path>
                <a:path w="132715" h="525144">
                  <a:moveTo>
                    <a:pt x="116713" y="394337"/>
                  </a:moveTo>
                  <a:lnTo>
                    <a:pt x="107950" y="396623"/>
                  </a:lnTo>
                  <a:lnTo>
                    <a:pt x="104013" y="403481"/>
                  </a:lnTo>
                  <a:lnTo>
                    <a:pt x="80645" y="443515"/>
                  </a:lnTo>
                  <a:lnTo>
                    <a:pt x="80645" y="496445"/>
                  </a:lnTo>
                  <a:lnTo>
                    <a:pt x="82828" y="496445"/>
                  </a:lnTo>
                  <a:lnTo>
                    <a:pt x="128651" y="417959"/>
                  </a:lnTo>
                  <a:lnTo>
                    <a:pt x="132715" y="411101"/>
                  </a:lnTo>
                  <a:lnTo>
                    <a:pt x="130302" y="402338"/>
                  </a:lnTo>
                  <a:lnTo>
                    <a:pt x="116713" y="394337"/>
                  </a:lnTo>
                  <a:close/>
                </a:path>
                <a:path w="132715" h="525144">
                  <a:moveTo>
                    <a:pt x="66357" y="467992"/>
                  </a:moveTo>
                  <a:lnTo>
                    <a:pt x="53975" y="489206"/>
                  </a:lnTo>
                  <a:lnTo>
                    <a:pt x="78740" y="489206"/>
                  </a:lnTo>
                  <a:lnTo>
                    <a:pt x="66357" y="467992"/>
                  </a:lnTo>
                  <a:close/>
                </a:path>
                <a:path w="132715" h="525144">
                  <a:moveTo>
                    <a:pt x="80645" y="443515"/>
                  </a:moveTo>
                  <a:lnTo>
                    <a:pt x="66357" y="467992"/>
                  </a:lnTo>
                  <a:lnTo>
                    <a:pt x="78740" y="489206"/>
                  </a:lnTo>
                  <a:lnTo>
                    <a:pt x="80645" y="489206"/>
                  </a:lnTo>
                  <a:lnTo>
                    <a:pt x="80645" y="443515"/>
                  </a:lnTo>
                  <a:close/>
                </a:path>
                <a:path w="132715" h="525144">
                  <a:moveTo>
                    <a:pt x="80645" y="0"/>
                  </a:moveTo>
                  <a:lnTo>
                    <a:pt x="52070" y="0"/>
                  </a:lnTo>
                  <a:lnTo>
                    <a:pt x="52070" y="443515"/>
                  </a:lnTo>
                  <a:lnTo>
                    <a:pt x="66357" y="467992"/>
                  </a:lnTo>
                  <a:lnTo>
                    <a:pt x="80645" y="443515"/>
                  </a:lnTo>
                  <a:lnTo>
                    <a:pt x="80645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1"/>
            <p:cNvSpPr/>
            <p:nvPr/>
          </p:nvSpPr>
          <p:spPr>
            <a:xfrm>
              <a:off x="3083306" y="1729977"/>
              <a:ext cx="1024255" cy="1024890"/>
            </a:xfrm>
            <a:custGeom>
              <a:avLst/>
              <a:gdLst/>
              <a:ahLst/>
              <a:cxnLst/>
              <a:rect l="l" t="t" r="r" b="b"/>
              <a:pathLst>
                <a:path w="1024254" h="1024889">
                  <a:moveTo>
                    <a:pt x="503205" y="0"/>
                  </a:moveTo>
                  <a:lnTo>
                    <a:pt x="457708" y="20081"/>
                  </a:lnTo>
                  <a:lnTo>
                    <a:pt x="17907" y="481853"/>
                  </a:lnTo>
                  <a:lnTo>
                    <a:pt x="0" y="528304"/>
                  </a:lnTo>
                  <a:lnTo>
                    <a:pt x="5369" y="552648"/>
                  </a:lnTo>
                  <a:lnTo>
                    <a:pt x="20193" y="573801"/>
                  </a:lnTo>
                  <a:lnTo>
                    <a:pt x="474472" y="1006490"/>
                  </a:lnTo>
                  <a:lnTo>
                    <a:pt x="496339" y="1020242"/>
                  </a:lnTo>
                  <a:lnTo>
                    <a:pt x="520922" y="1024397"/>
                  </a:lnTo>
                  <a:lnTo>
                    <a:pt x="545266" y="1019028"/>
                  </a:lnTo>
                  <a:lnTo>
                    <a:pt x="566420" y="1004204"/>
                  </a:lnTo>
                  <a:lnTo>
                    <a:pt x="1006221" y="542559"/>
                  </a:lnTo>
                  <a:lnTo>
                    <a:pt x="1019972" y="520692"/>
                  </a:lnTo>
                  <a:lnTo>
                    <a:pt x="1024128" y="496109"/>
                  </a:lnTo>
                  <a:lnTo>
                    <a:pt x="1018758" y="471765"/>
                  </a:lnTo>
                  <a:lnTo>
                    <a:pt x="1003935" y="450611"/>
                  </a:lnTo>
                  <a:lnTo>
                    <a:pt x="549656" y="17922"/>
                  </a:lnTo>
                  <a:lnTo>
                    <a:pt x="527788" y="4169"/>
                  </a:lnTo>
                  <a:lnTo>
                    <a:pt x="503205" y="0"/>
                  </a:lnTo>
                  <a:close/>
                </a:path>
              </a:pathLst>
            </a:custGeom>
            <a:solidFill>
              <a:srgbClr val="F8D541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2"/>
            <p:cNvSpPr/>
            <p:nvPr/>
          </p:nvSpPr>
          <p:spPr>
            <a:xfrm>
              <a:off x="3083305" y="1729977"/>
              <a:ext cx="1024255" cy="1024890"/>
            </a:xfrm>
            <a:custGeom>
              <a:avLst/>
              <a:gdLst/>
              <a:ahLst/>
              <a:cxnLst/>
              <a:rect l="l" t="t" r="r" b="b"/>
              <a:pathLst>
                <a:path w="1024254" h="1024889">
                  <a:moveTo>
                    <a:pt x="457708" y="20081"/>
                  </a:moveTo>
                  <a:lnTo>
                    <a:pt x="478861" y="5332"/>
                  </a:lnTo>
                  <a:lnTo>
                    <a:pt x="503205" y="0"/>
                  </a:lnTo>
                  <a:lnTo>
                    <a:pt x="527788" y="4169"/>
                  </a:lnTo>
                  <a:lnTo>
                    <a:pt x="549656" y="17922"/>
                  </a:lnTo>
                  <a:lnTo>
                    <a:pt x="1003935" y="450611"/>
                  </a:lnTo>
                  <a:lnTo>
                    <a:pt x="1018758" y="471765"/>
                  </a:lnTo>
                  <a:lnTo>
                    <a:pt x="1024128" y="496109"/>
                  </a:lnTo>
                  <a:lnTo>
                    <a:pt x="1019972" y="520692"/>
                  </a:lnTo>
                  <a:lnTo>
                    <a:pt x="1006221" y="542559"/>
                  </a:lnTo>
                  <a:lnTo>
                    <a:pt x="566420" y="1004204"/>
                  </a:lnTo>
                  <a:lnTo>
                    <a:pt x="545266" y="1019028"/>
                  </a:lnTo>
                  <a:lnTo>
                    <a:pt x="520922" y="1024397"/>
                  </a:lnTo>
                  <a:lnTo>
                    <a:pt x="496339" y="1020242"/>
                  </a:lnTo>
                  <a:lnTo>
                    <a:pt x="474472" y="1006490"/>
                  </a:lnTo>
                  <a:lnTo>
                    <a:pt x="20193" y="573801"/>
                  </a:lnTo>
                  <a:lnTo>
                    <a:pt x="5369" y="552648"/>
                  </a:lnTo>
                  <a:lnTo>
                    <a:pt x="0" y="528304"/>
                  </a:lnTo>
                  <a:lnTo>
                    <a:pt x="4155" y="503721"/>
                  </a:lnTo>
                  <a:lnTo>
                    <a:pt x="17907" y="481853"/>
                  </a:lnTo>
                  <a:lnTo>
                    <a:pt x="457708" y="20081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33"/>
          <p:cNvSpPr txBox="1"/>
          <p:nvPr/>
        </p:nvSpPr>
        <p:spPr>
          <a:xfrm>
            <a:off x="3220339" y="2091689"/>
            <a:ext cx="72199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spc="-10" dirty="0" smtClean="0">
                <a:solidFill>
                  <a:srgbClr val="7F7F7F"/>
                </a:solidFill>
                <a:latin typeface="Calibri"/>
                <a:cs typeface="Calibri"/>
              </a:rPr>
              <a:t>şərt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5" name="object 34"/>
          <p:cNvSpPr/>
          <p:nvPr/>
        </p:nvSpPr>
        <p:spPr>
          <a:xfrm>
            <a:off x="6712584" y="1703069"/>
            <a:ext cx="2345055" cy="539115"/>
          </a:xfrm>
          <a:custGeom>
            <a:avLst/>
            <a:gdLst/>
            <a:ahLst/>
            <a:cxnLst/>
            <a:rect l="l" t="t" r="r" b="b"/>
            <a:pathLst>
              <a:path w="2345054" h="539114">
                <a:moveTo>
                  <a:pt x="0" y="539115"/>
                </a:moveTo>
                <a:lnTo>
                  <a:pt x="213614" y="539115"/>
                </a:lnTo>
                <a:lnTo>
                  <a:pt x="213614" y="0"/>
                </a:lnTo>
                <a:lnTo>
                  <a:pt x="2344801" y="0"/>
                </a:lnTo>
              </a:path>
            </a:pathLst>
          </a:custGeom>
          <a:ln w="28575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5"/>
          <p:cNvSpPr txBox="1"/>
          <p:nvPr/>
        </p:nvSpPr>
        <p:spPr>
          <a:xfrm>
            <a:off x="3158108" y="2739339"/>
            <a:ext cx="2696210" cy="961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1,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b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2,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67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8232"/>
              </p:ext>
            </p:extLst>
          </p:nvPr>
        </p:nvGraphicFramePr>
        <p:xfrm>
          <a:off x="3139058" y="3983580"/>
          <a:ext cx="7986143" cy="59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054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  <a:tabLst>
                          <a:tab pos="1144270" algn="l"/>
                        </a:tabLst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// </a:t>
                      </a:r>
                      <a:r>
                        <a:rPr lang="az-Latn-AZ"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ƏGƏR</a:t>
                      </a:r>
                      <a:r>
                        <a:rPr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600" spc="-10" dirty="0">
                          <a:solidFill>
                            <a:srgbClr val="007F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dirty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(a</a:t>
                      </a:r>
                      <a:r>
                        <a:rPr sz="1600" spc="-70" dirty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spc="-50" dirty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b)</a:t>
                      </a:r>
                      <a:r>
                        <a:rPr lang="az-Latn-AZ" sz="160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az-Latn-AZ" sz="1600" spc="-5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ONDA</a:t>
                      </a:r>
                      <a:r>
                        <a:rPr sz="1600" spc="-5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lang="az-Latn-AZ"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 a-nı</a:t>
                      </a:r>
                      <a:r>
                        <a:rPr lang="az-Latn-AZ" sz="1600" spc="-10" baseline="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 qaytarmaq </a:t>
                      </a:r>
                      <a:r>
                        <a:rPr lang="az-Latn-AZ"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ƏKS HALDA</a:t>
                      </a:r>
                      <a:r>
                        <a:rPr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lang="az-Latn-AZ"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lang="az-Latn-AZ"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-ni qaytarmaq</a:t>
                      </a:r>
                      <a:r>
                        <a:rPr sz="1600" spc="-10" dirty="0" smtClean="0">
                          <a:solidFill>
                            <a:srgbClr val="007F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lang="en-US" sz="1600" spc="-10" dirty="0" smtClean="0">
                        <a:solidFill>
                          <a:srgbClr val="007F00"/>
                        </a:solidFill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1515"/>
                        </a:lnSpc>
                        <a:tabLst>
                          <a:tab pos="1144270" algn="l"/>
                        </a:tabLst>
                      </a:pP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1664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(a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b)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?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 smtClean="0">
                          <a:latin typeface="Consolas"/>
                          <a:cs typeface="Consolas"/>
                        </a:rPr>
                        <a:t>:</a:t>
                      </a:r>
                      <a:r>
                        <a:rPr lang="az-Latn-AZ" sz="160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object 37"/>
          <p:cNvSpPr txBox="1"/>
          <p:nvPr/>
        </p:nvSpPr>
        <p:spPr>
          <a:xfrm>
            <a:off x="3158108" y="4650104"/>
            <a:ext cx="23634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0849B"/>
                </a:solidFill>
                <a:latin typeface="Consolas"/>
                <a:cs typeface="Consolas"/>
              </a:rPr>
              <a:t>Console</a:t>
            </a:r>
            <a:r>
              <a:rPr sz="1600" spc="-10" dirty="0">
                <a:latin typeface="Consolas"/>
                <a:cs typeface="Consolas"/>
              </a:rPr>
              <a:t>.WriteLine(c);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69" name="object 24"/>
          <p:cNvSpPr txBox="1"/>
          <p:nvPr/>
        </p:nvSpPr>
        <p:spPr>
          <a:xfrm>
            <a:off x="3906773" y="1514094"/>
            <a:ext cx="4152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endParaRPr sz="1400" dirty="0">
              <a:latin typeface="Consolas"/>
              <a:cs typeface="Consolas"/>
            </a:endParaRPr>
          </a:p>
        </p:txBody>
      </p:sp>
      <p:pic>
        <p:nvPicPr>
          <p:cNvPr id="70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27249" y="5527041"/>
            <a:ext cx="685770" cy="6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542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Courier New</vt:lpstr>
      <vt:lpstr>Segoe Print</vt:lpstr>
      <vt:lpstr>Segoe UI Light</vt:lpstr>
      <vt:lpstr>Times New Roman</vt:lpstr>
      <vt:lpstr>Office Theme</vt:lpstr>
      <vt:lpstr>C# Başlanğıc səviyyə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Farid Huseynli</cp:lastModifiedBy>
  <cp:revision>95</cp:revision>
  <dcterms:created xsi:type="dcterms:W3CDTF">2023-04-04T17:24:16Z</dcterms:created>
  <dcterms:modified xsi:type="dcterms:W3CDTF">2023-04-07T10:58:05Z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2023-04-04T00:00:00Z</vt:filetime>
  </property>
  <property fmtid="{D5CDD505-2E9C-101B-9397-08002B2CF9AE}" pid="5" name="Producer">
    <vt:lpwstr>Microsoft® PowerPoint® for Office 365</vt:lpwstr>
  </property>
</Properties>
</file>