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2" r:id="rId3"/>
    <p:sldId id="263" r:id="rId4"/>
    <p:sldId id="275" r:id="rId5"/>
    <p:sldId id="279" r:id="rId6"/>
    <p:sldId id="282" r:id="rId7"/>
    <p:sldId id="276" r:id="rId8"/>
    <p:sldId id="278" r:id="rId9"/>
    <p:sldId id="277" r:id="rId10"/>
    <p:sldId id="289" r:id="rId11"/>
    <p:sldId id="280" r:id="rId12"/>
    <p:sldId id="281" r:id="rId13"/>
    <p:sldId id="268" r:id="rId14"/>
    <p:sldId id="284" r:id="rId15"/>
    <p:sldId id="283" r:id="rId16"/>
    <p:sldId id="285" r:id="rId17"/>
    <p:sldId id="286" r:id="rId18"/>
    <p:sldId id="287" r:id="rId19"/>
    <p:sldId id="288" r:id="rId20"/>
    <p:sldId id="274" r:id="rId2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200144" y="854405"/>
            <a:ext cx="3791711" cy="452119"/>
          </a:xfrm>
          <a:prstGeom prst="rect">
            <a:avLst/>
          </a:prstGeom>
        </p:spPr>
        <p:txBody>
          <a:bodyPr wrap="square" lIns="0" tIns="0" rIns="0" bIns="0">
            <a:spAutoFit/>
          </a:bodyPr>
          <a:lstStyle>
            <a:lvl1pPr>
              <a:defRPr sz="2500" b="0" i="0">
                <a:solidFill>
                  <a:schemeClr val="bg1"/>
                </a:solidFill>
                <a:latin typeface="Segoe UI Light"/>
                <a:cs typeface="Segoe U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rgbClr val="F1F1F1"/>
                </a:solidFill>
                <a:latin typeface="Segoe Print"/>
                <a:cs typeface="Segoe Print"/>
              </a:defRPr>
            </a:lvl1pPr>
          </a:lstStyle>
          <a:p>
            <a:endParaRPr/>
          </a:p>
        </p:txBody>
      </p:sp>
      <p:sp>
        <p:nvSpPr>
          <p:cNvPr id="4" name="Holder 4"/>
          <p:cNvSpPr>
            <a:spLocks noGrp="1"/>
          </p:cNvSpPr>
          <p:nvPr>
            <p:ph type="ftr" sz="quarter" idx="5"/>
          </p:nvPr>
        </p:nvSpPr>
        <p:spPr/>
        <p:txBody>
          <a:bodyPr lIns="0" tIns="0" rIns="0" bIns="0"/>
          <a:lstStyle>
            <a:lvl1pPr>
              <a:defRPr sz="2000" b="0" i="0">
                <a:solidFill>
                  <a:schemeClr val="bg1"/>
                </a:solidFill>
                <a:latin typeface="Segoe UI Light"/>
                <a:cs typeface="Segoe UI Light"/>
              </a:defRPr>
            </a:lvl1pPr>
          </a:lstStyle>
          <a:p>
            <a:pPr marL="12700">
              <a:lnSpc>
                <a:spcPct val="100000"/>
              </a:lnSpc>
              <a:spcBef>
                <a:spcPts val="265"/>
              </a:spcBef>
            </a:pPr>
            <a:r>
              <a:rPr spc="-10" dirty="0"/>
              <a:t>ITVDN</a:t>
            </a:r>
          </a:p>
        </p:txBody>
      </p:sp>
      <p:sp>
        <p:nvSpPr>
          <p:cNvPr id="5" name="Holder 5"/>
          <p:cNvSpPr>
            <a:spLocks noGrp="1"/>
          </p:cNvSpPr>
          <p:nvPr>
            <p:ph type="dt" sz="half" idx="6"/>
          </p:nvPr>
        </p:nvSpPr>
        <p:spPr/>
        <p:txBody>
          <a:bodyPr lIns="0" tIns="0" rIns="0" bIns="0"/>
          <a:lstStyle>
            <a:lvl1pPr>
              <a:defRPr sz="1400" b="0" i="0">
                <a:solidFill>
                  <a:schemeClr val="bg1"/>
                </a:solidFill>
                <a:latin typeface="Segoe UI Light"/>
                <a:cs typeface="Segoe UI Light"/>
              </a:defRPr>
            </a:lvl1pPr>
          </a:lstStyle>
          <a:p>
            <a:pPr marL="12700">
              <a:lnSpc>
                <a:spcPct val="100000"/>
              </a:lnSpc>
              <a:spcBef>
                <a:spcPts val="215"/>
              </a:spcBef>
            </a:pPr>
            <a:r>
              <a:rPr dirty="0"/>
              <a:t>Information</a:t>
            </a:r>
            <a:r>
              <a:rPr spc="-5" dirty="0"/>
              <a:t> </a:t>
            </a:r>
            <a:r>
              <a:rPr spc="-25" dirty="0"/>
              <a:t>Technology</a:t>
            </a:r>
            <a:r>
              <a:rPr spc="-35" dirty="0"/>
              <a:t> </a:t>
            </a:r>
            <a:r>
              <a:rPr dirty="0"/>
              <a:t>Video</a:t>
            </a:r>
            <a:r>
              <a:rPr spc="5" dirty="0"/>
              <a:t> </a:t>
            </a:r>
            <a:r>
              <a:rPr dirty="0"/>
              <a:t>Developer </a:t>
            </a:r>
            <a:r>
              <a:rPr spc="-10" dirty="0"/>
              <a:t>Network</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bg1"/>
                </a:solidFill>
                <a:latin typeface="Segoe UI Light"/>
                <a:cs typeface="Segoe UI Light"/>
              </a:defRPr>
            </a:lvl1pPr>
          </a:lstStyle>
          <a:p>
            <a:endParaRPr/>
          </a:p>
        </p:txBody>
      </p:sp>
      <p:sp>
        <p:nvSpPr>
          <p:cNvPr id="3" name="Holder 3"/>
          <p:cNvSpPr>
            <a:spLocks noGrp="1"/>
          </p:cNvSpPr>
          <p:nvPr>
            <p:ph type="body" idx="1"/>
          </p:nvPr>
        </p:nvSpPr>
        <p:spPr/>
        <p:txBody>
          <a:bodyPr lIns="0" tIns="0" rIns="0" bIns="0"/>
          <a:lstStyle>
            <a:lvl1pPr>
              <a:defRPr sz="2000" b="0" i="0">
                <a:solidFill>
                  <a:srgbClr val="F1F1F1"/>
                </a:solidFill>
                <a:latin typeface="Segoe Print"/>
                <a:cs typeface="Segoe Print"/>
              </a:defRPr>
            </a:lvl1pPr>
          </a:lstStyle>
          <a:p>
            <a:endParaRPr/>
          </a:p>
        </p:txBody>
      </p:sp>
      <p:sp>
        <p:nvSpPr>
          <p:cNvPr id="4" name="Holder 4"/>
          <p:cNvSpPr>
            <a:spLocks noGrp="1"/>
          </p:cNvSpPr>
          <p:nvPr>
            <p:ph type="ftr" sz="quarter" idx="5"/>
          </p:nvPr>
        </p:nvSpPr>
        <p:spPr/>
        <p:txBody>
          <a:bodyPr lIns="0" tIns="0" rIns="0" bIns="0"/>
          <a:lstStyle>
            <a:lvl1pPr>
              <a:defRPr sz="2000" b="0" i="0">
                <a:solidFill>
                  <a:schemeClr val="bg1"/>
                </a:solidFill>
                <a:latin typeface="Segoe UI Light"/>
                <a:cs typeface="Segoe UI Light"/>
              </a:defRPr>
            </a:lvl1pPr>
          </a:lstStyle>
          <a:p>
            <a:pPr marL="12700">
              <a:lnSpc>
                <a:spcPct val="100000"/>
              </a:lnSpc>
              <a:spcBef>
                <a:spcPts val="265"/>
              </a:spcBef>
            </a:pPr>
            <a:r>
              <a:rPr spc="-10" dirty="0"/>
              <a:t>ITVDN</a:t>
            </a:r>
          </a:p>
        </p:txBody>
      </p:sp>
      <p:sp>
        <p:nvSpPr>
          <p:cNvPr id="5" name="Holder 5"/>
          <p:cNvSpPr>
            <a:spLocks noGrp="1"/>
          </p:cNvSpPr>
          <p:nvPr>
            <p:ph type="dt" sz="half" idx="6"/>
          </p:nvPr>
        </p:nvSpPr>
        <p:spPr/>
        <p:txBody>
          <a:bodyPr lIns="0" tIns="0" rIns="0" bIns="0"/>
          <a:lstStyle>
            <a:lvl1pPr>
              <a:defRPr sz="1400" b="0" i="0">
                <a:solidFill>
                  <a:schemeClr val="bg1"/>
                </a:solidFill>
                <a:latin typeface="Segoe UI Light"/>
                <a:cs typeface="Segoe UI Light"/>
              </a:defRPr>
            </a:lvl1pPr>
          </a:lstStyle>
          <a:p>
            <a:pPr marL="12700">
              <a:lnSpc>
                <a:spcPct val="100000"/>
              </a:lnSpc>
              <a:spcBef>
                <a:spcPts val="215"/>
              </a:spcBef>
            </a:pPr>
            <a:r>
              <a:rPr dirty="0"/>
              <a:t>Information</a:t>
            </a:r>
            <a:r>
              <a:rPr spc="-5" dirty="0"/>
              <a:t> </a:t>
            </a:r>
            <a:r>
              <a:rPr spc="-25" dirty="0"/>
              <a:t>Technology</a:t>
            </a:r>
            <a:r>
              <a:rPr spc="-35" dirty="0"/>
              <a:t> </a:t>
            </a:r>
            <a:r>
              <a:rPr dirty="0"/>
              <a:t>Video</a:t>
            </a:r>
            <a:r>
              <a:rPr spc="5" dirty="0"/>
              <a:t> </a:t>
            </a:r>
            <a:r>
              <a:rPr dirty="0"/>
              <a:t>Developer </a:t>
            </a:r>
            <a:r>
              <a:rPr spc="-10" dirty="0"/>
              <a:t>Network</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bg1"/>
                </a:solidFill>
                <a:latin typeface="Segoe UI Light"/>
                <a:cs typeface="Segoe U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2000" b="0" i="0">
                <a:solidFill>
                  <a:schemeClr val="bg1"/>
                </a:solidFill>
                <a:latin typeface="Segoe UI Light"/>
                <a:cs typeface="Segoe UI Light"/>
              </a:defRPr>
            </a:lvl1pPr>
          </a:lstStyle>
          <a:p>
            <a:pPr marL="12700">
              <a:lnSpc>
                <a:spcPct val="100000"/>
              </a:lnSpc>
              <a:spcBef>
                <a:spcPts val="265"/>
              </a:spcBef>
            </a:pPr>
            <a:r>
              <a:rPr spc="-10" dirty="0"/>
              <a:t>ITVDN</a:t>
            </a:r>
          </a:p>
        </p:txBody>
      </p:sp>
      <p:sp>
        <p:nvSpPr>
          <p:cNvPr id="6" name="Holder 6"/>
          <p:cNvSpPr>
            <a:spLocks noGrp="1"/>
          </p:cNvSpPr>
          <p:nvPr>
            <p:ph type="dt" sz="half" idx="6"/>
          </p:nvPr>
        </p:nvSpPr>
        <p:spPr/>
        <p:txBody>
          <a:bodyPr lIns="0" tIns="0" rIns="0" bIns="0"/>
          <a:lstStyle>
            <a:lvl1pPr>
              <a:defRPr sz="1400" b="0" i="0">
                <a:solidFill>
                  <a:schemeClr val="bg1"/>
                </a:solidFill>
                <a:latin typeface="Segoe UI Light"/>
                <a:cs typeface="Segoe UI Light"/>
              </a:defRPr>
            </a:lvl1pPr>
          </a:lstStyle>
          <a:p>
            <a:pPr marL="12700">
              <a:lnSpc>
                <a:spcPct val="100000"/>
              </a:lnSpc>
              <a:spcBef>
                <a:spcPts val="215"/>
              </a:spcBef>
            </a:pPr>
            <a:r>
              <a:rPr dirty="0"/>
              <a:t>Information</a:t>
            </a:r>
            <a:r>
              <a:rPr spc="-5" dirty="0"/>
              <a:t> </a:t>
            </a:r>
            <a:r>
              <a:rPr spc="-25" dirty="0"/>
              <a:t>Technology</a:t>
            </a:r>
            <a:r>
              <a:rPr spc="-35" dirty="0"/>
              <a:t> </a:t>
            </a:r>
            <a:r>
              <a:rPr dirty="0"/>
              <a:t>Video</a:t>
            </a:r>
            <a:r>
              <a:rPr spc="5" dirty="0"/>
              <a:t> </a:t>
            </a:r>
            <a:r>
              <a:rPr dirty="0"/>
              <a:t>Developer </a:t>
            </a:r>
            <a:r>
              <a:rPr spc="-10" dirty="0"/>
              <a:t>Network</a:t>
            </a: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214746"/>
            <a:ext cx="12191999" cy="596132"/>
          </a:xfrm>
          <a:prstGeom prst="rect">
            <a:avLst/>
          </a:prstGeom>
        </p:spPr>
      </p:pic>
      <p:sp>
        <p:nvSpPr>
          <p:cNvPr id="17" name="bg object 17"/>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500" b="0" i="0">
                <a:solidFill>
                  <a:schemeClr val="bg1"/>
                </a:solidFill>
                <a:latin typeface="Segoe UI Light"/>
                <a:cs typeface="Segoe UI Light"/>
              </a:defRPr>
            </a:lvl1pPr>
          </a:lstStyle>
          <a:p>
            <a:endParaRPr/>
          </a:p>
        </p:txBody>
      </p:sp>
      <p:sp>
        <p:nvSpPr>
          <p:cNvPr id="3" name="Holder 3"/>
          <p:cNvSpPr>
            <a:spLocks noGrp="1"/>
          </p:cNvSpPr>
          <p:nvPr>
            <p:ph type="ftr" sz="quarter" idx="5"/>
          </p:nvPr>
        </p:nvSpPr>
        <p:spPr/>
        <p:txBody>
          <a:bodyPr lIns="0" tIns="0" rIns="0" bIns="0"/>
          <a:lstStyle>
            <a:lvl1pPr>
              <a:defRPr sz="2000" b="0" i="0">
                <a:solidFill>
                  <a:schemeClr val="bg1"/>
                </a:solidFill>
                <a:latin typeface="Segoe UI Light"/>
                <a:cs typeface="Segoe UI Light"/>
              </a:defRPr>
            </a:lvl1pPr>
          </a:lstStyle>
          <a:p>
            <a:pPr marL="12700">
              <a:lnSpc>
                <a:spcPct val="100000"/>
              </a:lnSpc>
              <a:spcBef>
                <a:spcPts val="265"/>
              </a:spcBef>
            </a:pPr>
            <a:r>
              <a:rPr spc="-10" dirty="0"/>
              <a:t>ITVDN</a:t>
            </a:r>
          </a:p>
        </p:txBody>
      </p:sp>
      <p:sp>
        <p:nvSpPr>
          <p:cNvPr id="4" name="Holder 4"/>
          <p:cNvSpPr>
            <a:spLocks noGrp="1"/>
          </p:cNvSpPr>
          <p:nvPr>
            <p:ph type="dt" sz="half" idx="6"/>
          </p:nvPr>
        </p:nvSpPr>
        <p:spPr/>
        <p:txBody>
          <a:bodyPr lIns="0" tIns="0" rIns="0" bIns="0"/>
          <a:lstStyle>
            <a:lvl1pPr>
              <a:defRPr sz="1400" b="0" i="0">
                <a:solidFill>
                  <a:schemeClr val="bg1"/>
                </a:solidFill>
                <a:latin typeface="Segoe UI Light"/>
                <a:cs typeface="Segoe UI Light"/>
              </a:defRPr>
            </a:lvl1pPr>
          </a:lstStyle>
          <a:p>
            <a:pPr marL="12700">
              <a:lnSpc>
                <a:spcPct val="100000"/>
              </a:lnSpc>
              <a:spcBef>
                <a:spcPts val="215"/>
              </a:spcBef>
            </a:pPr>
            <a:r>
              <a:rPr dirty="0"/>
              <a:t>Information</a:t>
            </a:r>
            <a:r>
              <a:rPr spc="-5" dirty="0"/>
              <a:t> </a:t>
            </a:r>
            <a:r>
              <a:rPr spc="-25" dirty="0"/>
              <a:t>Technology</a:t>
            </a:r>
            <a:r>
              <a:rPr spc="-35" dirty="0"/>
              <a:t> </a:t>
            </a:r>
            <a:r>
              <a:rPr dirty="0"/>
              <a:t>Video</a:t>
            </a:r>
            <a:r>
              <a:rPr spc="5" dirty="0"/>
              <a:t> </a:t>
            </a:r>
            <a:r>
              <a:rPr dirty="0"/>
              <a:t>Developer </a:t>
            </a:r>
            <a:r>
              <a:rPr spc="-10" dirty="0"/>
              <a:t>Network</a:t>
            </a: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2000" b="0" i="0">
                <a:solidFill>
                  <a:schemeClr val="bg1"/>
                </a:solidFill>
                <a:latin typeface="Segoe UI Light"/>
                <a:cs typeface="Segoe UI Light"/>
              </a:defRPr>
            </a:lvl1pPr>
          </a:lstStyle>
          <a:p>
            <a:pPr marL="12700">
              <a:lnSpc>
                <a:spcPct val="100000"/>
              </a:lnSpc>
              <a:spcBef>
                <a:spcPts val="265"/>
              </a:spcBef>
            </a:pPr>
            <a:r>
              <a:rPr spc="-10" dirty="0"/>
              <a:t>ITVDN</a:t>
            </a:r>
          </a:p>
        </p:txBody>
      </p:sp>
      <p:sp>
        <p:nvSpPr>
          <p:cNvPr id="3" name="Holder 3"/>
          <p:cNvSpPr>
            <a:spLocks noGrp="1"/>
          </p:cNvSpPr>
          <p:nvPr>
            <p:ph type="dt" sz="half" idx="6"/>
          </p:nvPr>
        </p:nvSpPr>
        <p:spPr/>
        <p:txBody>
          <a:bodyPr lIns="0" tIns="0" rIns="0" bIns="0"/>
          <a:lstStyle>
            <a:lvl1pPr>
              <a:defRPr sz="1400" b="0" i="0">
                <a:solidFill>
                  <a:schemeClr val="bg1"/>
                </a:solidFill>
                <a:latin typeface="Segoe UI Light"/>
                <a:cs typeface="Segoe UI Light"/>
              </a:defRPr>
            </a:lvl1pPr>
          </a:lstStyle>
          <a:p>
            <a:pPr marL="12700">
              <a:lnSpc>
                <a:spcPct val="100000"/>
              </a:lnSpc>
              <a:spcBef>
                <a:spcPts val="215"/>
              </a:spcBef>
            </a:pPr>
            <a:r>
              <a:rPr dirty="0"/>
              <a:t>Information</a:t>
            </a:r>
            <a:r>
              <a:rPr spc="-5" dirty="0"/>
              <a:t> </a:t>
            </a:r>
            <a:r>
              <a:rPr spc="-25" dirty="0"/>
              <a:t>Technology</a:t>
            </a:r>
            <a:r>
              <a:rPr spc="-35" dirty="0"/>
              <a:t> </a:t>
            </a:r>
            <a:r>
              <a:rPr dirty="0"/>
              <a:t>Video</a:t>
            </a:r>
            <a:r>
              <a:rPr spc="5" dirty="0"/>
              <a:t> </a:t>
            </a:r>
            <a:r>
              <a:rPr dirty="0"/>
              <a:t>Developer </a:t>
            </a:r>
            <a:r>
              <a:rPr spc="-10" dirty="0"/>
              <a:t>Network</a:t>
            </a: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90524" y="265556"/>
            <a:ext cx="11165840" cy="421005"/>
          </a:xfrm>
          <a:prstGeom prst="rect">
            <a:avLst/>
          </a:prstGeom>
        </p:spPr>
        <p:txBody>
          <a:bodyPr wrap="square" lIns="0" tIns="0" rIns="0" bIns="0">
            <a:spAutoFit/>
          </a:bodyPr>
          <a:lstStyle>
            <a:lvl1pPr>
              <a:defRPr sz="2500" b="0" i="0">
                <a:solidFill>
                  <a:schemeClr val="bg1"/>
                </a:solidFill>
                <a:latin typeface="Segoe UI Light"/>
                <a:cs typeface="Segoe UI Light"/>
              </a:defRPr>
            </a:lvl1pPr>
          </a:lstStyle>
          <a:p>
            <a:endParaRPr/>
          </a:p>
        </p:txBody>
      </p:sp>
      <p:sp>
        <p:nvSpPr>
          <p:cNvPr id="3" name="Holder 3"/>
          <p:cNvSpPr>
            <a:spLocks noGrp="1"/>
          </p:cNvSpPr>
          <p:nvPr>
            <p:ph type="body" idx="1"/>
          </p:nvPr>
        </p:nvSpPr>
        <p:spPr>
          <a:xfrm>
            <a:off x="2907029" y="1508887"/>
            <a:ext cx="5598159" cy="2883535"/>
          </a:xfrm>
          <a:prstGeom prst="rect">
            <a:avLst/>
          </a:prstGeom>
        </p:spPr>
        <p:txBody>
          <a:bodyPr wrap="square" lIns="0" tIns="0" rIns="0" bIns="0">
            <a:spAutoFit/>
          </a:bodyPr>
          <a:lstStyle>
            <a:lvl1pPr>
              <a:defRPr sz="2000" b="0" i="0">
                <a:solidFill>
                  <a:srgbClr val="F1F1F1"/>
                </a:solidFill>
                <a:latin typeface="Segoe Print"/>
                <a:cs typeface="Segoe Print"/>
              </a:defRPr>
            </a:lvl1pPr>
          </a:lstStyle>
          <a:p>
            <a:endParaRPr/>
          </a:p>
        </p:txBody>
      </p:sp>
      <p:sp>
        <p:nvSpPr>
          <p:cNvPr id="4" name="Holder 4"/>
          <p:cNvSpPr>
            <a:spLocks noGrp="1"/>
          </p:cNvSpPr>
          <p:nvPr>
            <p:ph type="ftr" sz="quarter" idx="5"/>
          </p:nvPr>
        </p:nvSpPr>
        <p:spPr>
          <a:xfrm>
            <a:off x="452119" y="6429818"/>
            <a:ext cx="727075" cy="364490"/>
          </a:xfrm>
          <a:prstGeom prst="rect">
            <a:avLst/>
          </a:prstGeom>
        </p:spPr>
        <p:txBody>
          <a:bodyPr wrap="square" lIns="0" tIns="0" rIns="0" bIns="0">
            <a:spAutoFit/>
          </a:bodyPr>
          <a:lstStyle>
            <a:lvl1pPr>
              <a:defRPr sz="2000" b="0" i="0">
                <a:solidFill>
                  <a:schemeClr val="bg1"/>
                </a:solidFill>
                <a:latin typeface="Segoe UI Light"/>
                <a:cs typeface="Segoe UI Light"/>
              </a:defRPr>
            </a:lvl1pPr>
          </a:lstStyle>
          <a:p>
            <a:pPr marL="12700">
              <a:lnSpc>
                <a:spcPct val="100000"/>
              </a:lnSpc>
              <a:spcBef>
                <a:spcPts val="265"/>
              </a:spcBef>
            </a:pPr>
            <a:r>
              <a:rPr spc="-10" dirty="0"/>
              <a:t>ITVDN</a:t>
            </a:r>
          </a:p>
        </p:txBody>
      </p:sp>
      <p:sp>
        <p:nvSpPr>
          <p:cNvPr id="5" name="Holder 5"/>
          <p:cNvSpPr>
            <a:spLocks noGrp="1"/>
          </p:cNvSpPr>
          <p:nvPr>
            <p:ph type="dt" sz="half" idx="6"/>
          </p:nvPr>
        </p:nvSpPr>
        <p:spPr>
          <a:xfrm>
            <a:off x="4117975" y="6474579"/>
            <a:ext cx="3753484" cy="262890"/>
          </a:xfrm>
          <a:prstGeom prst="rect">
            <a:avLst/>
          </a:prstGeom>
        </p:spPr>
        <p:txBody>
          <a:bodyPr wrap="square" lIns="0" tIns="0" rIns="0" bIns="0">
            <a:spAutoFit/>
          </a:bodyPr>
          <a:lstStyle>
            <a:lvl1pPr>
              <a:defRPr sz="1400" b="0" i="0">
                <a:solidFill>
                  <a:schemeClr val="bg1"/>
                </a:solidFill>
                <a:latin typeface="Segoe UI Light"/>
                <a:cs typeface="Segoe UI Light"/>
              </a:defRPr>
            </a:lvl1pPr>
          </a:lstStyle>
          <a:p>
            <a:pPr marL="12700">
              <a:lnSpc>
                <a:spcPct val="100000"/>
              </a:lnSpc>
              <a:spcBef>
                <a:spcPts val="215"/>
              </a:spcBef>
            </a:pPr>
            <a:r>
              <a:rPr dirty="0"/>
              <a:t>Information</a:t>
            </a:r>
            <a:r>
              <a:rPr spc="-5" dirty="0"/>
              <a:t> </a:t>
            </a:r>
            <a:r>
              <a:rPr spc="-25" dirty="0"/>
              <a:t>Technology</a:t>
            </a:r>
            <a:r>
              <a:rPr spc="-35" dirty="0"/>
              <a:t> </a:t>
            </a:r>
            <a:r>
              <a:rPr dirty="0"/>
              <a:t>Video</a:t>
            </a:r>
            <a:r>
              <a:rPr spc="5" dirty="0"/>
              <a:t> </a:t>
            </a:r>
            <a:r>
              <a:rPr dirty="0"/>
              <a:t>Developer </a:t>
            </a:r>
            <a:r>
              <a:rPr spc="-10" dirty="0"/>
              <a:t>Network</a:t>
            </a: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itvdn.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hyperlink" Target="http://itvdn.com/" TargetMode="External"/><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3.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jp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1.png"/><Relationship Id="rId9" Type="http://schemas.openxmlformats.org/officeDocument/2006/relationships/image" Target="../media/image11.png"/><Relationship Id="rId1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3.png"/><Relationship Id="rId18" Type="http://schemas.openxmlformats.org/officeDocument/2006/relationships/image" Target="../media/image27.png"/><Relationship Id="rId26" Type="http://schemas.openxmlformats.org/officeDocument/2006/relationships/image" Target="../media/image33.png"/><Relationship Id="rId3" Type="http://schemas.openxmlformats.org/officeDocument/2006/relationships/hyperlink" Target="http://itvdn.com/" TargetMode="External"/><Relationship Id="rId21" Type="http://schemas.openxmlformats.org/officeDocument/2006/relationships/image" Target="../media/image29.png"/><Relationship Id="rId7" Type="http://schemas.openxmlformats.org/officeDocument/2006/relationships/image" Target="../media/image9.png"/><Relationship Id="rId12" Type="http://schemas.openxmlformats.org/officeDocument/2006/relationships/image" Target="../media/image16.png"/><Relationship Id="rId17" Type="http://schemas.openxmlformats.org/officeDocument/2006/relationships/image" Target="../media/image20.png"/><Relationship Id="rId25" Type="http://schemas.openxmlformats.org/officeDocument/2006/relationships/image" Target="../media/image32.png"/><Relationship Id="rId2" Type="http://schemas.openxmlformats.org/officeDocument/2006/relationships/image" Target="../media/image3.png"/><Relationship Id="rId16" Type="http://schemas.openxmlformats.org/officeDocument/2006/relationships/image" Target="../media/image26.png"/><Relationship Id="rId20"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5.png"/><Relationship Id="rId24" Type="http://schemas.openxmlformats.org/officeDocument/2006/relationships/image" Target="../media/image31.png"/><Relationship Id="rId5" Type="http://schemas.openxmlformats.org/officeDocument/2006/relationships/image" Target="../media/image7.jpg"/><Relationship Id="rId15" Type="http://schemas.openxmlformats.org/officeDocument/2006/relationships/image" Target="../media/image25.png"/><Relationship Id="rId23" Type="http://schemas.openxmlformats.org/officeDocument/2006/relationships/image" Target="../media/image19.png"/><Relationship Id="rId28" Type="http://schemas.openxmlformats.org/officeDocument/2006/relationships/image" Target="../media/image35.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1.png"/><Relationship Id="rId9" Type="http://schemas.openxmlformats.org/officeDocument/2006/relationships/image" Target="../media/image14.png"/><Relationship Id="rId14" Type="http://schemas.openxmlformats.org/officeDocument/2006/relationships/image" Target="../media/image24.png"/><Relationship Id="rId22" Type="http://schemas.openxmlformats.org/officeDocument/2006/relationships/image" Target="../media/image30.png"/><Relationship Id="rId27" Type="http://schemas.openxmlformats.org/officeDocument/2006/relationships/image" Target="../media/image34.pn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30.png"/><Relationship Id="rId18" Type="http://schemas.openxmlformats.org/officeDocument/2006/relationships/image" Target="../media/image43.png"/><Relationship Id="rId26" Type="http://schemas.openxmlformats.org/officeDocument/2006/relationships/image" Target="../media/image27.png"/><Relationship Id="rId3" Type="http://schemas.openxmlformats.org/officeDocument/2006/relationships/image" Target="../media/image1.png"/><Relationship Id="rId21" Type="http://schemas.openxmlformats.org/officeDocument/2006/relationships/image" Target="../media/image45.png"/><Relationship Id="rId7" Type="http://schemas.openxmlformats.org/officeDocument/2006/relationships/image" Target="../media/image38.png"/><Relationship Id="rId12" Type="http://schemas.openxmlformats.org/officeDocument/2006/relationships/image" Target="../media/image25.png"/><Relationship Id="rId17" Type="http://schemas.openxmlformats.org/officeDocument/2006/relationships/image" Target="../media/image42.png"/><Relationship Id="rId25" Type="http://schemas.openxmlformats.org/officeDocument/2006/relationships/image" Target="../media/image49.png"/><Relationship Id="rId2" Type="http://schemas.openxmlformats.org/officeDocument/2006/relationships/image" Target="../media/image3.png"/><Relationship Id="rId16" Type="http://schemas.openxmlformats.org/officeDocument/2006/relationships/image" Target="../media/image41.png"/><Relationship Id="rId20"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24.png"/><Relationship Id="rId24" Type="http://schemas.openxmlformats.org/officeDocument/2006/relationships/image" Target="../media/image48.png"/><Relationship Id="rId5" Type="http://schemas.openxmlformats.org/officeDocument/2006/relationships/image" Target="../media/image12.png"/><Relationship Id="rId15" Type="http://schemas.openxmlformats.org/officeDocument/2006/relationships/image" Target="../media/image33.png"/><Relationship Id="rId23" Type="http://schemas.openxmlformats.org/officeDocument/2006/relationships/image" Target="../media/image47.png"/><Relationship Id="rId28" Type="http://schemas.openxmlformats.org/officeDocument/2006/relationships/hyperlink" Target="NULL" TargetMode="External"/><Relationship Id="rId10" Type="http://schemas.openxmlformats.org/officeDocument/2006/relationships/image" Target="../media/image40.png"/><Relationship Id="rId19" Type="http://schemas.openxmlformats.org/officeDocument/2006/relationships/image" Target="../media/image9.png"/><Relationship Id="rId4" Type="http://schemas.openxmlformats.org/officeDocument/2006/relationships/image" Target="../media/image36.jpg"/><Relationship Id="rId9" Type="http://schemas.openxmlformats.org/officeDocument/2006/relationships/image" Target="../media/image39.png"/><Relationship Id="rId14" Type="http://schemas.openxmlformats.org/officeDocument/2006/relationships/image" Target="../media/image19.png"/><Relationship Id="rId22" Type="http://schemas.openxmlformats.org/officeDocument/2006/relationships/image" Target="../media/image46.png"/><Relationship Id="rId27" Type="http://schemas.openxmlformats.org/officeDocument/2006/relationships/image" Target="../media/image50.png"/></Relationships>
</file>

<file path=ppt/slides/_rels/slide14.xml.rels><?xml version="1.0" encoding="UTF-8" standalone="yes"?>
<Relationships xmlns="http://schemas.openxmlformats.org/package/2006/relationships"><Relationship Id="rId3" Type="http://schemas.openxmlformats.org/officeDocument/2006/relationships/hyperlink" Target="http://itvdn.com/"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5.png"/><Relationship Id="rId18" Type="http://schemas.openxmlformats.org/officeDocument/2006/relationships/image" Target="../media/image12.png"/><Relationship Id="rId26" Type="http://schemas.openxmlformats.org/officeDocument/2006/relationships/image" Target="../media/image61.png"/><Relationship Id="rId3" Type="http://schemas.openxmlformats.org/officeDocument/2006/relationships/hyperlink" Target="http://itvdn.com/" TargetMode="External"/><Relationship Id="rId21" Type="http://schemas.openxmlformats.org/officeDocument/2006/relationships/image" Target="../media/image58.png"/><Relationship Id="rId7" Type="http://schemas.openxmlformats.org/officeDocument/2006/relationships/image" Target="../media/image27.png"/><Relationship Id="rId12" Type="http://schemas.openxmlformats.org/officeDocument/2006/relationships/image" Target="../media/image54.png"/><Relationship Id="rId17" Type="http://schemas.openxmlformats.org/officeDocument/2006/relationships/image" Target="../media/image11.png"/><Relationship Id="rId25" Type="http://schemas.openxmlformats.org/officeDocument/2006/relationships/image" Target="../media/image19.png"/><Relationship Id="rId2" Type="http://schemas.openxmlformats.org/officeDocument/2006/relationships/image" Target="../media/image3.png"/><Relationship Id="rId16" Type="http://schemas.openxmlformats.org/officeDocument/2006/relationships/image" Target="../media/image46.png"/><Relationship Id="rId20" Type="http://schemas.openxmlformats.org/officeDocument/2006/relationships/image" Target="../media/image8.png"/><Relationship Id="rId29"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42.png"/><Relationship Id="rId24" Type="http://schemas.openxmlformats.org/officeDocument/2006/relationships/image" Target="../media/image25.png"/><Relationship Id="rId5" Type="http://schemas.openxmlformats.org/officeDocument/2006/relationships/image" Target="../media/image33.png"/><Relationship Id="rId15" Type="http://schemas.openxmlformats.org/officeDocument/2006/relationships/image" Target="../media/image56.png"/><Relationship Id="rId23" Type="http://schemas.openxmlformats.org/officeDocument/2006/relationships/image" Target="../media/image60.png"/><Relationship Id="rId28" Type="http://schemas.openxmlformats.org/officeDocument/2006/relationships/image" Target="../media/image62.png"/><Relationship Id="rId10" Type="http://schemas.openxmlformats.org/officeDocument/2006/relationships/image" Target="../media/image53.png"/><Relationship Id="rId19" Type="http://schemas.openxmlformats.org/officeDocument/2006/relationships/image" Target="../media/image57.png"/><Relationship Id="rId4" Type="http://schemas.openxmlformats.org/officeDocument/2006/relationships/image" Target="../media/image1.png"/><Relationship Id="rId9" Type="http://schemas.openxmlformats.org/officeDocument/2006/relationships/image" Target="../media/image34.png"/><Relationship Id="rId14" Type="http://schemas.openxmlformats.org/officeDocument/2006/relationships/image" Target="../media/image30.png"/><Relationship Id="rId22" Type="http://schemas.openxmlformats.org/officeDocument/2006/relationships/image" Target="../media/image59.png"/><Relationship Id="rId27"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hyperlink" Target="http://itvdn.com/"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hyperlink" Target="http://itvdn.com/"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hyperlink" Target="http://itvdn.com/"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hyperlink" Target="http://itvdn.com/"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itvdn.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hyperlink" Target="http://itvdn.co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itvdn.com/"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itvdn.com/"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itvdn.com/"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itvdn.com/"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hyperlink" Target="http://itvdn.com/"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itvdn.com/"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hyperlink" Target="http://itvdn.com/"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0"/>
            <a:ext cx="12192000" cy="6858000"/>
          </a:xfrm>
          <a:custGeom>
            <a:avLst/>
            <a:gdLst/>
            <a:ahLst/>
            <a:cxnLst/>
            <a:rect l="l" t="t" r="r" b="b"/>
            <a:pathLst>
              <a:path w="12192000" h="6858000">
                <a:moveTo>
                  <a:pt x="12191987" y="0"/>
                </a:moveTo>
                <a:lnTo>
                  <a:pt x="0" y="0"/>
                </a:lnTo>
                <a:lnTo>
                  <a:pt x="0" y="429260"/>
                </a:lnTo>
                <a:lnTo>
                  <a:pt x="11761216" y="429260"/>
                </a:lnTo>
                <a:lnTo>
                  <a:pt x="11761216" y="6858000"/>
                </a:lnTo>
                <a:lnTo>
                  <a:pt x="12191987" y="6858000"/>
                </a:lnTo>
                <a:lnTo>
                  <a:pt x="12191987" y="429260"/>
                </a:lnTo>
                <a:lnTo>
                  <a:pt x="12191987" y="0"/>
                </a:lnTo>
                <a:close/>
              </a:path>
            </a:pathLst>
          </a:custGeom>
          <a:solidFill>
            <a:srgbClr val="6C6C6C"/>
          </a:solidFill>
        </p:spPr>
        <p:txBody>
          <a:bodyPr wrap="square" lIns="0" tIns="0" rIns="0" bIns="0" rtlCol="0"/>
          <a:lstStyle/>
          <a:p>
            <a:endParaRPr/>
          </a:p>
        </p:txBody>
      </p:sp>
      <p:sp>
        <p:nvSpPr>
          <p:cNvPr id="6" name="object 6"/>
          <p:cNvSpPr txBox="1"/>
          <p:nvPr/>
        </p:nvSpPr>
        <p:spPr>
          <a:xfrm>
            <a:off x="993139" y="2513457"/>
            <a:ext cx="9672955" cy="513715"/>
          </a:xfrm>
          <a:prstGeom prst="rect">
            <a:avLst/>
          </a:prstGeom>
        </p:spPr>
        <p:txBody>
          <a:bodyPr vert="horz" wrap="square" lIns="0" tIns="13335" rIns="0" bIns="0" rtlCol="0">
            <a:spAutoFit/>
          </a:bodyPr>
          <a:lstStyle/>
          <a:p>
            <a:pPr marL="12700">
              <a:lnSpc>
                <a:spcPct val="100000"/>
              </a:lnSpc>
              <a:spcBef>
                <a:spcPts val="105"/>
              </a:spcBef>
            </a:pPr>
            <a:r>
              <a:rPr lang="az-Latn-AZ" sz="3200" dirty="0">
                <a:latin typeface="Segoe UI Light"/>
                <a:cs typeface="Segoe UI Light"/>
              </a:rPr>
              <a:t>Dəyişənlər və onların çevrilməsi</a:t>
            </a:r>
            <a:endParaRPr sz="3200" dirty="0">
              <a:latin typeface="Segoe UI Light"/>
              <a:cs typeface="Segoe UI Light"/>
            </a:endParaRPr>
          </a:p>
        </p:txBody>
      </p:sp>
      <p:sp>
        <p:nvSpPr>
          <p:cNvPr id="7" name="object 7"/>
          <p:cNvSpPr txBox="1"/>
          <p:nvPr/>
        </p:nvSpPr>
        <p:spPr>
          <a:xfrm>
            <a:off x="307340" y="93725"/>
            <a:ext cx="3753485" cy="228268"/>
          </a:xfrm>
          <a:prstGeom prst="rect">
            <a:avLst/>
          </a:prstGeom>
        </p:spPr>
        <p:txBody>
          <a:bodyPr vert="horz" wrap="square" lIns="0" tIns="12700" rIns="0" bIns="0" rtlCol="0">
            <a:spAutoFit/>
          </a:bodyPr>
          <a:lstStyle/>
          <a:p>
            <a:pPr marL="12700">
              <a:lnSpc>
                <a:spcPct val="100000"/>
              </a:lnSpc>
              <a:spcBef>
                <a:spcPts val="100"/>
              </a:spcBef>
            </a:pPr>
            <a:r>
              <a:rPr lang="en-US" sz="1400" b="0" dirty="0">
                <a:solidFill>
                  <a:srgbClr val="FFFFFF"/>
                </a:solidFill>
                <a:latin typeface="Segoe UI Light"/>
                <a:cs typeface="Segoe UI Light"/>
              </a:rPr>
              <a:t>Evo Coding Center</a:t>
            </a:r>
          </a:p>
        </p:txBody>
      </p:sp>
      <p:sp>
        <p:nvSpPr>
          <p:cNvPr id="9" name="object 9"/>
          <p:cNvSpPr txBox="1"/>
          <p:nvPr/>
        </p:nvSpPr>
        <p:spPr>
          <a:xfrm>
            <a:off x="10058400" y="93725"/>
            <a:ext cx="1565433" cy="228268"/>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FFFF"/>
                </a:solidFill>
                <a:latin typeface="Segoe UI Light"/>
                <a:cs typeface="Segoe UI Light"/>
              </a:rPr>
              <a:t>http://</a:t>
            </a:r>
            <a:r>
              <a:rPr lang="en-US" sz="1400" spc="-10" dirty="0">
                <a:solidFill>
                  <a:srgbClr val="FFFFFF"/>
                </a:solidFill>
                <a:latin typeface="Segoe UI Light"/>
                <a:cs typeface="Segoe UI Light"/>
              </a:rPr>
              <a:t>evocoding.az</a:t>
            </a:r>
            <a:endParaRPr sz="1400" dirty="0">
              <a:latin typeface="Segoe UI Light"/>
              <a:cs typeface="Segoe UI Light"/>
            </a:endParaRPr>
          </a:p>
        </p:txBody>
      </p:sp>
      <p:pic>
        <p:nvPicPr>
          <p:cNvPr id="10" name="object 10"/>
          <p:cNvPicPr/>
          <p:nvPr/>
        </p:nvPicPr>
        <p:blipFill>
          <a:blip r:embed="rId2" cstate="print"/>
          <a:stretch>
            <a:fillRect/>
          </a:stretch>
        </p:blipFill>
        <p:spPr>
          <a:xfrm>
            <a:off x="9155460" y="5523721"/>
            <a:ext cx="1996710" cy="1031131"/>
          </a:xfrm>
          <a:prstGeom prst="rect">
            <a:avLst/>
          </a:prstGeom>
        </p:spPr>
      </p:pic>
      <p:sp>
        <p:nvSpPr>
          <p:cNvPr id="11" name="object 11"/>
          <p:cNvSpPr txBox="1">
            <a:spLocks noGrp="1"/>
          </p:cNvSpPr>
          <p:nvPr>
            <p:ph type="title"/>
          </p:nvPr>
        </p:nvSpPr>
        <p:spPr>
          <a:xfrm>
            <a:off x="1002790" y="1217675"/>
            <a:ext cx="3753485" cy="582852"/>
          </a:xfrm>
          <a:prstGeom prst="rect">
            <a:avLst/>
          </a:prstGeom>
          <a:solidFill>
            <a:srgbClr val="6C6C6C"/>
          </a:solidFill>
        </p:spPr>
        <p:txBody>
          <a:bodyPr vert="horz" wrap="square" lIns="0" tIns="89535" rIns="0" bIns="0" rtlCol="0">
            <a:spAutoFit/>
          </a:bodyPr>
          <a:lstStyle/>
          <a:p>
            <a:pPr marL="163830">
              <a:lnSpc>
                <a:spcPct val="100000"/>
              </a:lnSpc>
              <a:spcBef>
                <a:spcPts val="705"/>
              </a:spcBef>
            </a:pPr>
            <a:r>
              <a:rPr sz="3200" dirty="0"/>
              <a:t>C#</a:t>
            </a:r>
            <a:r>
              <a:rPr sz="3200" spc="-10" dirty="0"/>
              <a:t> </a:t>
            </a:r>
            <a:r>
              <a:rPr lang="en-US" sz="3200" spc="-10" dirty="0"/>
              <a:t>Ba</a:t>
            </a:r>
            <a:r>
              <a:rPr lang="az-Latn-AZ" sz="3200" spc="-10" dirty="0"/>
              <a:t>şlanğıc səviyyə</a:t>
            </a:r>
            <a:endParaRPr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986280">
              <a:lnSpc>
                <a:spcPct val="100000"/>
              </a:lnSpc>
              <a:spcBef>
                <a:spcPts val="100"/>
              </a:spcBef>
            </a:pPr>
            <a:r>
              <a:rPr sz="2400" dirty="0"/>
              <a:t>ПРОЦЕДУРНОЕ</a:t>
            </a:r>
            <a:r>
              <a:rPr sz="2400" spc="30" dirty="0"/>
              <a:t> </a:t>
            </a:r>
            <a:r>
              <a:rPr sz="2400" dirty="0"/>
              <a:t>ПРОГРАММИРОВАНИЕ</a:t>
            </a:r>
            <a:r>
              <a:rPr sz="2400" spc="-15" dirty="0"/>
              <a:t> </a:t>
            </a:r>
            <a:r>
              <a:rPr sz="2400" dirty="0"/>
              <a:t>НА</a:t>
            </a:r>
            <a:r>
              <a:rPr sz="2400" spc="30" dirty="0"/>
              <a:t> </a:t>
            </a:r>
            <a:r>
              <a:rPr sz="2400" dirty="0"/>
              <a:t>ЯЗЫКЕ</a:t>
            </a:r>
            <a:r>
              <a:rPr sz="2400" spc="45" dirty="0"/>
              <a:t> </a:t>
            </a:r>
            <a:r>
              <a:rPr sz="2400" spc="-25" dirty="0"/>
              <a:t>C#</a:t>
            </a:r>
            <a:endParaRPr sz="2400" dirty="0"/>
          </a:p>
        </p:txBody>
      </p:sp>
      <p:sp>
        <p:nvSpPr>
          <p:cNvPr id="15" name="object 15"/>
          <p:cNvSpPr txBox="1">
            <a:spLocks noGrp="1"/>
          </p:cNvSpPr>
          <p:nvPr>
            <p:ph type="ftr" sz="quarter" idx="5"/>
          </p:nvPr>
        </p:nvSpPr>
        <p:spPr>
          <a:prstGeom prst="rect">
            <a:avLst/>
          </a:prstGeom>
        </p:spPr>
        <p:txBody>
          <a:bodyPr vert="horz" wrap="square" lIns="0" tIns="33020" rIns="0" bIns="0" rtlCol="0">
            <a:spAutoFit/>
          </a:bodyPr>
          <a:lstStyle/>
          <a:p>
            <a:pPr marL="12700">
              <a:lnSpc>
                <a:spcPct val="100000"/>
              </a:lnSpc>
              <a:spcBef>
                <a:spcPts val="260"/>
              </a:spcBef>
            </a:pPr>
            <a:r>
              <a:rPr spc="-10" dirty="0"/>
              <a:t>ITVDN</a:t>
            </a:r>
          </a:p>
        </p:txBody>
      </p:sp>
      <p:sp>
        <p:nvSpPr>
          <p:cNvPr id="16" name="object 16"/>
          <p:cNvSpPr txBox="1">
            <a:spLocks noGrp="1"/>
          </p:cNvSpPr>
          <p:nvPr>
            <p:ph type="dt" sz="half" idx="6"/>
          </p:nvPr>
        </p:nvSpPr>
        <p:spPr>
          <a:prstGeom prst="rect">
            <a:avLst/>
          </a:prstGeom>
        </p:spPr>
        <p:txBody>
          <a:bodyPr vert="horz" wrap="square" lIns="0" tIns="27305" rIns="0" bIns="0" rtlCol="0">
            <a:spAutoFit/>
          </a:bodyPr>
          <a:lstStyle/>
          <a:p>
            <a:pPr marL="12700">
              <a:lnSpc>
                <a:spcPct val="100000"/>
              </a:lnSpc>
              <a:spcBef>
                <a:spcPts val="215"/>
              </a:spcBef>
            </a:pPr>
            <a:r>
              <a:rPr dirty="0"/>
              <a:t>Information</a:t>
            </a:r>
            <a:r>
              <a:rPr spc="-10" dirty="0"/>
              <a:t> </a:t>
            </a:r>
            <a:r>
              <a:rPr spc="-25" dirty="0"/>
              <a:t>Technology</a:t>
            </a:r>
            <a:r>
              <a:rPr spc="-40" dirty="0"/>
              <a:t> </a:t>
            </a:r>
            <a:r>
              <a:rPr dirty="0"/>
              <a:t>Video Developer</a:t>
            </a:r>
            <a:r>
              <a:rPr spc="-5" dirty="0"/>
              <a:t> </a:t>
            </a:r>
            <a:r>
              <a:rPr spc="-10" dirty="0"/>
              <a:t>Network</a:t>
            </a:r>
          </a:p>
        </p:txBody>
      </p:sp>
      <p:sp>
        <p:nvSpPr>
          <p:cNvPr id="17" name="object 17"/>
          <p:cNvSpPr txBox="1"/>
          <p:nvPr/>
        </p:nvSpPr>
        <p:spPr>
          <a:xfrm>
            <a:off x="10550085" y="6474250"/>
            <a:ext cx="1230630" cy="263525"/>
          </a:xfrm>
          <a:prstGeom prst="rect">
            <a:avLst/>
          </a:prstGeom>
        </p:spPr>
        <p:txBody>
          <a:bodyPr vert="horz" wrap="square" lIns="0" tIns="27305" rIns="0" bIns="0" rtlCol="0">
            <a:spAutoFit/>
          </a:bodyPr>
          <a:lstStyle/>
          <a:p>
            <a:pPr marL="12700">
              <a:lnSpc>
                <a:spcPct val="100000"/>
              </a:lnSpc>
              <a:spcBef>
                <a:spcPts val="215"/>
              </a:spcBef>
            </a:pPr>
            <a:r>
              <a:rPr sz="1400" spc="-10" dirty="0">
                <a:solidFill>
                  <a:srgbClr val="FFFFFF"/>
                </a:solidFill>
                <a:latin typeface="Segoe UI Light"/>
                <a:cs typeface="Segoe UI Light"/>
                <a:hlinkClick r:id="rId2"/>
              </a:rPr>
              <a:t>http://itvdn.com</a:t>
            </a:r>
            <a:endParaRPr sz="1400">
              <a:latin typeface="Segoe UI Light"/>
              <a:cs typeface="Segoe UI Light"/>
            </a:endParaRPr>
          </a:p>
        </p:txBody>
      </p:sp>
      <p:sp>
        <p:nvSpPr>
          <p:cNvPr id="3" name="object 3"/>
          <p:cNvSpPr txBox="1"/>
          <p:nvPr/>
        </p:nvSpPr>
        <p:spPr>
          <a:xfrm>
            <a:off x="609600" y="1600200"/>
            <a:ext cx="3581400" cy="228600"/>
          </a:xfrm>
          <a:prstGeom prst="rect">
            <a:avLst/>
          </a:prstGeom>
          <a:solidFill>
            <a:srgbClr val="C00000">
              <a:alpha val="18823"/>
            </a:srgbClr>
          </a:solidFill>
        </p:spPr>
        <p:txBody>
          <a:bodyPr vert="horz" wrap="square" lIns="0" tIns="5080" rIns="0" bIns="0" rtlCol="0">
            <a:spAutoFit/>
          </a:bodyPr>
          <a:lstStyle/>
          <a:p>
            <a:pPr marL="34290">
              <a:lnSpc>
                <a:spcPct val="100000"/>
              </a:lnSpc>
              <a:spcBef>
                <a:spcPts val="40"/>
              </a:spcBef>
            </a:pPr>
            <a:r>
              <a:rPr sz="1200" dirty="0">
                <a:solidFill>
                  <a:srgbClr val="0000FF"/>
                </a:solidFill>
                <a:latin typeface="Consolas"/>
                <a:cs typeface="Consolas"/>
              </a:rPr>
              <a:t>int</a:t>
            </a:r>
            <a:r>
              <a:rPr sz="1200" spc="-10" dirty="0">
                <a:solidFill>
                  <a:srgbClr val="0000FF"/>
                </a:solidFill>
                <a:latin typeface="Consolas"/>
                <a:cs typeface="Consolas"/>
              </a:rPr>
              <a:t> </a:t>
            </a:r>
            <a:r>
              <a:rPr sz="1200" dirty="0">
                <a:solidFill>
                  <a:srgbClr val="0000FF"/>
                </a:solidFill>
                <a:latin typeface="Consolas"/>
                <a:cs typeface="Consolas"/>
              </a:rPr>
              <a:t>int</a:t>
            </a:r>
            <a:r>
              <a:rPr sz="1200" dirty="0">
                <a:latin typeface="Consolas"/>
                <a:cs typeface="Consolas"/>
              </a:rPr>
              <a:t>.</a:t>
            </a:r>
            <a:r>
              <a:rPr sz="1200" dirty="0">
                <a:solidFill>
                  <a:srgbClr val="0000FF"/>
                </a:solidFill>
                <a:latin typeface="Consolas"/>
                <a:cs typeface="Consolas"/>
              </a:rPr>
              <a:t>operator</a:t>
            </a:r>
            <a:r>
              <a:rPr sz="1200" spc="20"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int </a:t>
            </a:r>
            <a:r>
              <a:rPr sz="1200" dirty="0">
                <a:latin typeface="Consolas"/>
                <a:cs typeface="Consolas"/>
              </a:rPr>
              <a:t>left,</a:t>
            </a:r>
            <a:r>
              <a:rPr sz="1200" spc="25" dirty="0">
                <a:latin typeface="Consolas"/>
                <a:cs typeface="Consolas"/>
              </a:rPr>
              <a:t> </a:t>
            </a:r>
            <a:r>
              <a:rPr sz="1200" dirty="0">
                <a:solidFill>
                  <a:srgbClr val="0000FF"/>
                </a:solidFill>
                <a:latin typeface="Consolas"/>
                <a:cs typeface="Consolas"/>
              </a:rPr>
              <a:t>int</a:t>
            </a:r>
            <a:r>
              <a:rPr sz="1200" spc="15" dirty="0">
                <a:solidFill>
                  <a:srgbClr val="0000FF"/>
                </a:solidFill>
                <a:latin typeface="Consolas"/>
                <a:cs typeface="Consolas"/>
              </a:rPr>
              <a:t> </a:t>
            </a:r>
            <a:r>
              <a:rPr sz="1200" spc="-10" dirty="0">
                <a:latin typeface="Consolas"/>
                <a:cs typeface="Consolas"/>
              </a:rPr>
              <a:t>right)</a:t>
            </a:r>
            <a:endParaRPr sz="1200" dirty="0">
              <a:latin typeface="Consolas"/>
              <a:cs typeface="Consolas"/>
            </a:endParaRPr>
          </a:p>
        </p:txBody>
      </p:sp>
      <p:sp>
        <p:nvSpPr>
          <p:cNvPr id="4" name="object 4"/>
          <p:cNvSpPr txBox="1"/>
          <p:nvPr/>
        </p:nvSpPr>
        <p:spPr>
          <a:xfrm>
            <a:off x="631342" y="1776181"/>
            <a:ext cx="4737735" cy="1433830"/>
          </a:xfrm>
          <a:prstGeom prst="rect">
            <a:avLst/>
          </a:prstGeom>
        </p:spPr>
        <p:txBody>
          <a:bodyPr vert="horz" wrap="square" lIns="0" tIns="12065" rIns="0" bIns="0" rtlCol="0">
            <a:spAutoFit/>
          </a:bodyPr>
          <a:lstStyle/>
          <a:p>
            <a:pPr marL="12700" marR="679450">
              <a:lnSpc>
                <a:spcPct val="110100"/>
              </a:lnSpc>
              <a:spcBef>
                <a:spcPts val="95"/>
              </a:spcBef>
            </a:pPr>
            <a:r>
              <a:rPr sz="1200" dirty="0">
                <a:solidFill>
                  <a:srgbClr val="0000FF"/>
                </a:solidFill>
                <a:latin typeface="Consolas"/>
                <a:cs typeface="Consolas"/>
              </a:rPr>
              <a:t>uint uint</a:t>
            </a:r>
            <a:r>
              <a:rPr sz="1200" dirty="0">
                <a:latin typeface="Consolas"/>
                <a:cs typeface="Consolas"/>
              </a:rPr>
              <a:t>.</a:t>
            </a:r>
            <a:r>
              <a:rPr sz="1200" dirty="0">
                <a:solidFill>
                  <a:srgbClr val="0000FF"/>
                </a:solidFill>
                <a:latin typeface="Consolas"/>
                <a:cs typeface="Consolas"/>
              </a:rPr>
              <a:t>operator</a:t>
            </a:r>
            <a:r>
              <a:rPr sz="1200" spc="20"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uint</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uint</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long</a:t>
            </a:r>
            <a:r>
              <a:rPr sz="1200" spc="-15" dirty="0">
                <a:solidFill>
                  <a:srgbClr val="0000FF"/>
                </a:solidFill>
                <a:latin typeface="Consolas"/>
                <a:cs typeface="Consolas"/>
              </a:rPr>
              <a:t> </a:t>
            </a:r>
            <a:r>
              <a:rPr sz="1200" dirty="0">
                <a:solidFill>
                  <a:srgbClr val="0000FF"/>
                </a:solidFill>
                <a:latin typeface="Consolas"/>
                <a:cs typeface="Consolas"/>
              </a:rPr>
              <a:t>long</a:t>
            </a:r>
            <a:r>
              <a:rPr sz="1200" dirty="0">
                <a:latin typeface="Consolas"/>
                <a:cs typeface="Consolas"/>
              </a:rPr>
              <a:t>.</a:t>
            </a:r>
            <a:r>
              <a:rPr sz="1200" dirty="0">
                <a:solidFill>
                  <a:srgbClr val="0000FF"/>
                </a:solidFill>
                <a:latin typeface="Consolas"/>
                <a:cs typeface="Consolas"/>
              </a:rPr>
              <a:t>operator</a:t>
            </a:r>
            <a:r>
              <a:rPr sz="1200" spc="10" dirty="0">
                <a:solidFill>
                  <a:srgbClr val="0000FF"/>
                </a:solidFill>
                <a:latin typeface="Consolas"/>
                <a:cs typeface="Consolas"/>
              </a:rPr>
              <a:t> </a:t>
            </a:r>
            <a:r>
              <a:rPr sz="1200" dirty="0">
                <a:latin typeface="Consolas"/>
                <a:cs typeface="Consolas"/>
              </a:rPr>
              <a:t>+</a:t>
            </a:r>
            <a:r>
              <a:rPr sz="1200" spc="-5" dirty="0">
                <a:latin typeface="Consolas"/>
                <a:cs typeface="Consolas"/>
              </a:rPr>
              <a:t> </a:t>
            </a:r>
            <a:r>
              <a:rPr sz="1200" dirty="0">
                <a:latin typeface="Consolas"/>
                <a:cs typeface="Consolas"/>
              </a:rPr>
              <a:t>(</a:t>
            </a:r>
            <a:r>
              <a:rPr sz="1200" dirty="0">
                <a:solidFill>
                  <a:srgbClr val="0000FF"/>
                </a:solidFill>
                <a:latin typeface="Consolas"/>
                <a:cs typeface="Consolas"/>
              </a:rPr>
              <a:t>long </a:t>
            </a:r>
            <a:r>
              <a:rPr sz="1200" dirty="0">
                <a:latin typeface="Consolas"/>
                <a:cs typeface="Consolas"/>
              </a:rPr>
              <a:t>left,</a:t>
            </a:r>
            <a:r>
              <a:rPr sz="1200" spc="-5" dirty="0">
                <a:latin typeface="Consolas"/>
                <a:cs typeface="Consolas"/>
              </a:rPr>
              <a:t> </a:t>
            </a:r>
            <a:r>
              <a:rPr sz="1200" dirty="0">
                <a:solidFill>
                  <a:srgbClr val="0000FF"/>
                </a:solidFill>
                <a:latin typeface="Consolas"/>
                <a:cs typeface="Consolas"/>
              </a:rPr>
              <a:t>long </a:t>
            </a:r>
            <a:r>
              <a:rPr sz="1200" spc="-10" dirty="0">
                <a:latin typeface="Consolas"/>
                <a:cs typeface="Consolas"/>
              </a:rPr>
              <a:t>right) </a:t>
            </a:r>
            <a:r>
              <a:rPr sz="1200" dirty="0">
                <a:solidFill>
                  <a:srgbClr val="0000FF"/>
                </a:solidFill>
                <a:latin typeface="Consolas"/>
                <a:cs typeface="Consolas"/>
              </a:rPr>
              <a:t>ulong</a:t>
            </a:r>
            <a:r>
              <a:rPr sz="1200" spc="-5" dirty="0">
                <a:solidFill>
                  <a:srgbClr val="0000FF"/>
                </a:solidFill>
                <a:latin typeface="Consolas"/>
                <a:cs typeface="Consolas"/>
              </a:rPr>
              <a:t> </a:t>
            </a:r>
            <a:r>
              <a:rPr sz="1200" dirty="0">
                <a:solidFill>
                  <a:srgbClr val="0000FF"/>
                </a:solidFill>
                <a:latin typeface="Consolas"/>
                <a:cs typeface="Consolas"/>
              </a:rPr>
              <a:t>ulong</a:t>
            </a:r>
            <a:r>
              <a:rPr sz="1200" dirty="0">
                <a:latin typeface="Consolas"/>
                <a:cs typeface="Consolas"/>
              </a:rPr>
              <a:t>.</a:t>
            </a:r>
            <a:r>
              <a:rPr sz="1200" dirty="0">
                <a:solidFill>
                  <a:srgbClr val="0000FF"/>
                </a:solidFill>
                <a:latin typeface="Consolas"/>
                <a:cs typeface="Consolas"/>
              </a:rPr>
              <a:t>operator</a:t>
            </a:r>
            <a:r>
              <a:rPr sz="1200" spc="10" dirty="0">
                <a:solidFill>
                  <a:srgbClr val="0000FF"/>
                </a:solidFill>
                <a:latin typeface="Consolas"/>
                <a:cs typeface="Consolas"/>
              </a:rPr>
              <a:t> </a:t>
            </a:r>
            <a:r>
              <a:rPr sz="1200" dirty="0">
                <a:latin typeface="Consolas"/>
                <a:cs typeface="Consolas"/>
              </a:rPr>
              <a:t>+</a:t>
            </a:r>
            <a:r>
              <a:rPr sz="1200" spc="10" dirty="0">
                <a:latin typeface="Consolas"/>
                <a:cs typeface="Consolas"/>
              </a:rPr>
              <a:t> </a:t>
            </a:r>
            <a:r>
              <a:rPr sz="1200" dirty="0">
                <a:latin typeface="Consolas"/>
                <a:cs typeface="Consolas"/>
              </a:rPr>
              <a:t>(</a:t>
            </a:r>
            <a:r>
              <a:rPr sz="1200" dirty="0">
                <a:solidFill>
                  <a:srgbClr val="0000FF"/>
                </a:solidFill>
                <a:latin typeface="Consolas"/>
                <a:cs typeface="Consolas"/>
              </a:rPr>
              <a:t>ulong</a:t>
            </a:r>
            <a:r>
              <a:rPr sz="1200" spc="30" dirty="0">
                <a:solidFill>
                  <a:srgbClr val="0000FF"/>
                </a:solidFill>
                <a:latin typeface="Consolas"/>
                <a:cs typeface="Consolas"/>
              </a:rPr>
              <a:t> </a:t>
            </a:r>
            <a:r>
              <a:rPr sz="1200" dirty="0">
                <a:latin typeface="Consolas"/>
                <a:cs typeface="Consolas"/>
              </a:rPr>
              <a:t>left,</a:t>
            </a:r>
            <a:r>
              <a:rPr sz="1200" spc="20" dirty="0">
                <a:latin typeface="Consolas"/>
                <a:cs typeface="Consolas"/>
              </a:rPr>
              <a:t> </a:t>
            </a:r>
            <a:r>
              <a:rPr sz="1200" dirty="0">
                <a:solidFill>
                  <a:srgbClr val="0000FF"/>
                </a:solidFill>
                <a:latin typeface="Consolas"/>
                <a:cs typeface="Consolas"/>
              </a:rPr>
              <a:t>ulong</a:t>
            </a:r>
            <a:r>
              <a:rPr sz="1200" spc="10"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float</a:t>
            </a:r>
            <a:r>
              <a:rPr sz="1200" spc="-5" dirty="0">
                <a:solidFill>
                  <a:srgbClr val="0000FF"/>
                </a:solidFill>
                <a:latin typeface="Consolas"/>
                <a:cs typeface="Consolas"/>
              </a:rPr>
              <a:t> </a:t>
            </a:r>
            <a:r>
              <a:rPr sz="1200" dirty="0">
                <a:solidFill>
                  <a:srgbClr val="0000FF"/>
                </a:solidFill>
                <a:latin typeface="Consolas"/>
                <a:cs typeface="Consolas"/>
              </a:rPr>
              <a:t>float</a:t>
            </a:r>
            <a:r>
              <a:rPr sz="1200" dirty="0">
                <a:latin typeface="Consolas"/>
                <a:cs typeface="Consolas"/>
              </a:rPr>
              <a:t>.</a:t>
            </a:r>
            <a:r>
              <a:rPr sz="1200" dirty="0">
                <a:solidFill>
                  <a:srgbClr val="0000FF"/>
                </a:solidFill>
                <a:latin typeface="Consolas"/>
                <a:cs typeface="Consolas"/>
              </a:rPr>
              <a:t>operator</a:t>
            </a:r>
            <a:r>
              <a:rPr sz="1200" spc="10" dirty="0">
                <a:solidFill>
                  <a:srgbClr val="0000FF"/>
                </a:solidFill>
                <a:latin typeface="Consolas"/>
                <a:cs typeface="Consolas"/>
              </a:rPr>
              <a:t> </a:t>
            </a:r>
            <a:r>
              <a:rPr sz="1200" dirty="0">
                <a:latin typeface="Consolas"/>
                <a:cs typeface="Consolas"/>
              </a:rPr>
              <a:t>+</a:t>
            </a:r>
            <a:r>
              <a:rPr sz="1200" spc="10" dirty="0">
                <a:latin typeface="Consolas"/>
                <a:cs typeface="Consolas"/>
              </a:rPr>
              <a:t> </a:t>
            </a:r>
            <a:r>
              <a:rPr sz="1200" dirty="0">
                <a:latin typeface="Consolas"/>
                <a:cs typeface="Consolas"/>
              </a:rPr>
              <a:t>(</a:t>
            </a:r>
            <a:r>
              <a:rPr sz="1200" dirty="0">
                <a:solidFill>
                  <a:srgbClr val="0000FF"/>
                </a:solidFill>
                <a:latin typeface="Consolas"/>
                <a:cs typeface="Consolas"/>
              </a:rPr>
              <a:t>float</a:t>
            </a:r>
            <a:r>
              <a:rPr sz="1200" spc="30" dirty="0">
                <a:solidFill>
                  <a:srgbClr val="0000FF"/>
                </a:solidFill>
                <a:latin typeface="Consolas"/>
                <a:cs typeface="Consolas"/>
              </a:rPr>
              <a:t> </a:t>
            </a:r>
            <a:r>
              <a:rPr sz="1200" dirty="0">
                <a:latin typeface="Consolas"/>
                <a:cs typeface="Consolas"/>
              </a:rPr>
              <a:t>left,</a:t>
            </a:r>
            <a:r>
              <a:rPr sz="1200" spc="20" dirty="0">
                <a:latin typeface="Consolas"/>
                <a:cs typeface="Consolas"/>
              </a:rPr>
              <a:t> </a:t>
            </a:r>
            <a:r>
              <a:rPr sz="1200" dirty="0">
                <a:solidFill>
                  <a:srgbClr val="0000FF"/>
                </a:solidFill>
                <a:latin typeface="Consolas"/>
                <a:cs typeface="Consolas"/>
              </a:rPr>
              <a:t>float</a:t>
            </a:r>
            <a:r>
              <a:rPr sz="1200" spc="10" dirty="0">
                <a:solidFill>
                  <a:srgbClr val="0000FF"/>
                </a:solidFill>
                <a:latin typeface="Consolas"/>
                <a:cs typeface="Consolas"/>
              </a:rPr>
              <a:t> </a:t>
            </a:r>
            <a:r>
              <a:rPr sz="1200" spc="-10" dirty="0">
                <a:latin typeface="Consolas"/>
                <a:cs typeface="Consolas"/>
              </a:rPr>
              <a:t>right)</a:t>
            </a:r>
            <a:endParaRPr sz="1200" dirty="0">
              <a:latin typeface="Consolas"/>
              <a:cs typeface="Consolas"/>
            </a:endParaRPr>
          </a:p>
          <a:p>
            <a:pPr marL="12700" marR="5080">
              <a:lnSpc>
                <a:spcPct val="110000"/>
              </a:lnSpc>
            </a:pPr>
            <a:r>
              <a:rPr sz="1200" dirty="0">
                <a:solidFill>
                  <a:srgbClr val="0000FF"/>
                </a:solidFill>
                <a:latin typeface="Consolas"/>
                <a:cs typeface="Consolas"/>
              </a:rPr>
              <a:t>double</a:t>
            </a:r>
            <a:r>
              <a:rPr sz="1200" spc="20" dirty="0">
                <a:solidFill>
                  <a:srgbClr val="0000FF"/>
                </a:solidFill>
                <a:latin typeface="Consolas"/>
                <a:cs typeface="Consolas"/>
              </a:rPr>
              <a:t> </a:t>
            </a:r>
            <a:r>
              <a:rPr sz="1200" dirty="0">
                <a:solidFill>
                  <a:srgbClr val="0000FF"/>
                </a:solidFill>
                <a:latin typeface="Consolas"/>
                <a:cs typeface="Consolas"/>
              </a:rPr>
              <a:t>double</a:t>
            </a:r>
            <a:r>
              <a:rPr sz="1200" dirty="0">
                <a:latin typeface="Consolas"/>
                <a:cs typeface="Consolas"/>
              </a:rPr>
              <a:t>.</a:t>
            </a:r>
            <a:r>
              <a:rPr sz="1200" dirty="0">
                <a:solidFill>
                  <a:srgbClr val="0000FF"/>
                </a:solidFill>
                <a:latin typeface="Consolas"/>
                <a:cs typeface="Consolas"/>
              </a:rPr>
              <a:t>operator</a:t>
            </a:r>
            <a:r>
              <a:rPr sz="1200" spc="10" dirty="0">
                <a:solidFill>
                  <a:srgbClr val="0000FF"/>
                </a:solidFill>
                <a:latin typeface="Consolas"/>
                <a:cs typeface="Consolas"/>
              </a:rPr>
              <a:t> </a:t>
            </a:r>
            <a:r>
              <a:rPr sz="1200" dirty="0">
                <a:latin typeface="Consolas"/>
                <a:cs typeface="Consolas"/>
              </a:rPr>
              <a:t>+</a:t>
            </a:r>
            <a:r>
              <a:rPr sz="1200" spc="25" dirty="0">
                <a:latin typeface="Consolas"/>
                <a:cs typeface="Consolas"/>
              </a:rPr>
              <a:t> </a:t>
            </a:r>
            <a:r>
              <a:rPr sz="1200" dirty="0">
                <a:latin typeface="Consolas"/>
                <a:cs typeface="Consolas"/>
              </a:rPr>
              <a:t>(</a:t>
            </a:r>
            <a:r>
              <a:rPr sz="1200" dirty="0">
                <a:solidFill>
                  <a:srgbClr val="0000FF"/>
                </a:solidFill>
                <a:latin typeface="Consolas"/>
                <a:cs typeface="Consolas"/>
              </a:rPr>
              <a:t>double</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double</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decimal</a:t>
            </a:r>
            <a:r>
              <a:rPr sz="1200" spc="10" dirty="0">
                <a:solidFill>
                  <a:srgbClr val="0000FF"/>
                </a:solidFill>
                <a:latin typeface="Consolas"/>
                <a:cs typeface="Consolas"/>
              </a:rPr>
              <a:t> </a:t>
            </a:r>
            <a:r>
              <a:rPr sz="1200" dirty="0">
                <a:solidFill>
                  <a:srgbClr val="0000FF"/>
                </a:solidFill>
                <a:latin typeface="Consolas"/>
                <a:cs typeface="Consolas"/>
              </a:rPr>
              <a:t>decimal</a:t>
            </a:r>
            <a:r>
              <a:rPr sz="1200" dirty="0">
                <a:latin typeface="Consolas"/>
                <a:cs typeface="Consolas"/>
              </a:rPr>
              <a:t>.</a:t>
            </a:r>
            <a:r>
              <a:rPr sz="1200" dirty="0">
                <a:solidFill>
                  <a:srgbClr val="0000FF"/>
                </a:solidFill>
                <a:latin typeface="Consolas"/>
                <a:cs typeface="Consolas"/>
              </a:rPr>
              <a:t>operator</a:t>
            </a:r>
            <a:r>
              <a:rPr sz="1200" spc="20"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decimal</a:t>
            </a:r>
            <a:r>
              <a:rPr sz="1200" spc="2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decimal</a:t>
            </a:r>
            <a:r>
              <a:rPr sz="1200" spc="15" dirty="0">
                <a:solidFill>
                  <a:srgbClr val="0000FF"/>
                </a:solidFill>
                <a:latin typeface="Consolas"/>
                <a:cs typeface="Consolas"/>
              </a:rPr>
              <a:t> </a:t>
            </a:r>
            <a:r>
              <a:rPr sz="1200" spc="-10" dirty="0">
                <a:latin typeface="Consolas"/>
                <a:cs typeface="Consolas"/>
              </a:rPr>
              <a:t>right)</a:t>
            </a:r>
            <a:endParaRPr sz="1200" dirty="0">
              <a:latin typeface="Consolas"/>
              <a:cs typeface="Consolas"/>
            </a:endParaRPr>
          </a:p>
          <a:p>
            <a:pPr marL="12700">
              <a:lnSpc>
                <a:spcPct val="100000"/>
              </a:lnSpc>
              <a:spcBef>
                <a:spcPts val="145"/>
              </a:spcBef>
            </a:pPr>
            <a:r>
              <a:rPr sz="1200" dirty="0">
                <a:solidFill>
                  <a:srgbClr val="008000"/>
                </a:solidFill>
                <a:latin typeface="Consolas"/>
                <a:cs typeface="Consolas"/>
              </a:rPr>
              <a:t>// </a:t>
            </a:r>
            <a:r>
              <a:rPr lang="az-Latn-AZ" sz="1200" spc="-10" dirty="0">
                <a:solidFill>
                  <a:srgbClr val="008000"/>
                </a:solidFill>
                <a:latin typeface="Consolas"/>
                <a:cs typeface="Consolas"/>
              </a:rPr>
              <a:t>Çıxma</a:t>
            </a:r>
            <a:endParaRPr sz="1200" dirty="0">
              <a:latin typeface="Consolas"/>
              <a:cs typeface="Consolas"/>
            </a:endParaRPr>
          </a:p>
        </p:txBody>
      </p:sp>
      <p:sp>
        <p:nvSpPr>
          <p:cNvPr id="5" name="object 5"/>
          <p:cNvSpPr txBox="1"/>
          <p:nvPr/>
        </p:nvSpPr>
        <p:spPr>
          <a:xfrm>
            <a:off x="609600" y="3209544"/>
            <a:ext cx="3581400" cy="228600"/>
          </a:xfrm>
          <a:prstGeom prst="rect">
            <a:avLst/>
          </a:prstGeom>
          <a:solidFill>
            <a:srgbClr val="C00000">
              <a:alpha val="18823"/>
            </a:srgbClr>
          </a:solidFill>
        </p:spPr>
        <p:txBody>
          <a:bodyPr vert="horz" wrap="square" lIns="0" tIns="5715" rIns="0" bIns="0" rtlCol="0">
            <a:spAutoFit/>
          </a:bodyPr>
          <a:lstStyle/>
          <a:p>
            <a:pPr marL="34290">
              <a:lnSpc>
                <a:spcPct val="100000"/>
              </a:lnSpc>
              <a:spcBef>
                <a:spcPts val="45"/>
              </a:spcBef>
            </a:pPr>
            <a:r>
              <a:rPr sz="1200" dirty="0">
                <a:solidFill>
                  <a:srgbClr val="0000FF"/>
                </a:solidFill>
                <a:latin typeface="Consolas"/>
                <a:cs typeface="Consolas"/>
              </a:rPr>
              <a:t>int</a:t>
            </a:r>
            <a:r>
              <a:rPr sz="1200" spc="-10" dirty="0">
                <a:solidFill>
                  <a:srgbClr val="0000FF"/>
                </a:solidFill>
                <a:latin typeface="Consolas"/>
                <a:cs typeface="Consolas"/>
              </a:rPr>
              <a:t> </a:t>
            </a:r>
            <a:r>
              <a:rPr sz="1200" dirty="0">
                <a:solidFill>
                  <a:srgbClr val="0000FF"/>
                </a:solidFill>
                <a:latin typeface="Consolas"/>
                <a:cs typeface="Consolas"/>
              </a:rPr>
              <a:t>int</a:t>
            </a:r>
            <a:r>
              <a:rPr sz="1200" dirty="0">
                <a:latin typeface="Consolas"/>
                <a:cs typeface="Consolas"/>
              </a:rPr>
              <a:t>.</a:t>
            </a:r>
            <a:r>
              <a:rPr sz="1200" dirty="0">
                <a:solidFill>
                  <a:srgbClr val="0000FF"/>
                </a:solidFill>
                <a:latin typeface="Consolas"/>
                <a:cs typeface="Consolas"/>
              </a:rPr>
              <a:t>operator</a:t>
            </a:r>
            <a:r>
              <a:rPr sz="1200" spc="20"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int </a:t>
            </a:r>
            <a:r>
              <a:rPr sz="1200" dirty="0">
                <a:latin typeface="Consolas"/>
                <a:cs typeface="Consolas"/>
              </a:rPr>
              <a:t>left,</a:t>
            </a:r>
            <a:r>
              <a:rPr sz="1200" spc="25" dirty="0">
                <a:latin typeface="Consolas"/>
                <a:cs typeface="Consolas"/>
              </a:rPr>
              <a:t> </a:t>
            </a:r>
            <a:r>
              <a:rPr sz="1200" dirty="0">
                <a:solidFill>
                  <a:srgbClr val="0000FF"/>
                </a:solidFill>
                <a:latin typeface="Consolas"/>
                <a:cs typeface="Consolas"/>
              </a:rPr>
              <a:t>int</a:t>
            </a:r>
            <a:r>
              <a:rPr sz="1200" spc="15" dirty="0">
                <a:solidFill>
                  <a:srgbClr val="0000FF"/>
                </a:solidFill>
                <a:latin typeface="Consolas"/>
                <a:cs typeface="Consolas"/>
              </a:rPr>
              <a:t> </a:t>
            </a:r>
            <a:r>
              <a:rPr sz="1200" spc="-10" dirty="0">
                <a:latin typeface="Consolas"/>
                <a:cs typeface="Consolas"/>
              </a:rPr>
              <a:t>right)</a:t>
            </a:r>
            <a:endParaRPr sz="1200">
              <a:latin typeface="Consolas"/>
              <a:cs typeface="Consolas"/>
            </a:endParaRPr>
          </a:p>
        </p:txBody>
      </p:sp>
      <p:sp>
        <p:nvSpPr>
          <p:cNvPr id="6" name="object 6"/>
          <p:cNvSpPr txBox="1"/>
          <p:nvPr/>
        </p:nvSpPr>
        <p:spPr>
          <a:xfrm>
            <a:off x="631342" y="3385820"/>
            <a:ext cx="4737735" cy="1433830"/>
          </a:xfrm>
          <a:prstGeom prst="rect">
            <a:avLst/>
          </a:prstGeom>
        </p:spPr>
        <p:txBody>
          <a:bodyPr vert="horz" wrap="square" lIns="0" tIns="12700" rIns="0" bIns="0" rtlCol="0">
            <a:spAutoFit/>
          </a:bodyPr>
          <a:lstStyle/>
          <a:p>
            <a:pPr marL="12700" marR="679450">
              <a:lnSpc>
                <a:spcPct val="110000"/>
              </a:lnSpc>
              <a:spcBef>
                <a:spcPts val="100"/>
              </a:spcBef>
            </a:pPr>
            <a:r>
              <a:rPr sz="1200" dirty="0">
                <a:solidFill>
                  <a:srgbClr val="0000FF"/>
                </a:solidFill>
                <a:latin typeface="Consolas"/>
                <a:cs typeface="Consolas"/>
              </a:rPr>
              <a:t>uint uint</a:t>
            </a:r>
            <a:r>
              <a:rPr sz="1200" dirty="0">
                <a:latin typeface="Consolas"/>
                <a:cs typeface="Consolas"/>
              </a:rPr>
              <a:t>.</a:t>
            </a:r>
            <a:r>
              <a:rPr sz="1200" dirty="0">
                <a:solidFill>
                  <a:srgbClr val="0000FF"/>
                </a:solidFill>
                <a:latin typeface="Consolas"/>
                <a:cs typeface="Consolas"/>
              </a:rPr>
              <a:t>operator</a:t>
            </a:r>
            <a:r>
              <a:rPr sz="1200" spc="20"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uint</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uint</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long long</a:t>
            </a:r>
            <a:r>
              <a:rPr sz="1200" dirty="0">
                <a:latin typeface="Consolas"/>
                <a:cs typeface="Consolas"/>
              </a:rPr>
              <a:t>.</a:t>
            </a:r>
            <a:r>
              <a:rPr sz="1200" dirty="0">
                <a:solidFill>
                  <a:srgbClr val="0000FF"/>
                </a:solidFill>
                <a:latin typeface="Consolas"/>
                <a:cs typeface="Consolas"/>
              </a:rPr>
              <a:t>operator</a:t>
            </a:r>
            <a:r>
              <a:rPr sz="1200" spc="20"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long</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long</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ulong</a:t>
            </a:r>
            <a:r>
              <a:rPr sz="1200" spc="-5" dirty="0">
                <a:solidFill>
                  <a:srgbClr val="0000FF"/>
                </a:solidFill>
                <a:latin typeface="Consolas"/>
                <a:cs typeface="Consolas"/>
              </a:rPr>
              <a:t> </a:t>
            </a:r>
            <a:r>
              <a:rPr sz="1200" dirty="0">
                <a:solidFill>
                  <a:srgbClr val="0000FF"/>
                </a:solidFill>
                <a:latin typeface="Consolas"/>
                <a:cs typeface="Consolas"/>
              </a:rPr>
              <a:t>ulong</a:t>
            </a:r>
            <a:r>
              <a:rPr sz="1200" dirty="0">
                <a:latin typeface="Consolas"/>
                <a:cs typeface="Consolas"/>
              </a:rPr>
              <a:t>.</a:t>
            </a:r>
            <a:r>
              <a:rPr sz="1200" dirty="0">
                <a:solidFill>
                  <a:srgbClr val="0000FF"/>
                </a:solidFill>
                <a:latin typeface="Consolas"/>
                <a:cs typeface="Consolas"/>
              </a:rPr>
              <a:t>operator</a:t>
            </a:r>
            <a:r>
              <a:rPr sz="1200" spc="10" dirty="0">
                <a:solidFill>
                  <a:srgbClr val="0000FF"/>
                </a:solidFill>
                <a:latin typeface="Consolas"/>
                <a:cs typeface="Consolas"/>
              </a:rPr>
              <a:t> </a:t>
            </a:r>
            <a:r>
              <a:rPr sz="1200" dirty="0">
                <a:latin typeface="Consolas"/>
                <a:cs typeface="Consolas"/>
              </a:rPr>
              <a:t>-</a:t>
            </a:r>
            <a:r>
              <a:rPr sz="1200" spc="10" dirty="0">
                <a:latin typeface="Consolas"/>
                <a:cs typeface="Consolas"/>
              </a:rPr>
              <a:t> </a:t>
            </a:r>
            <a:r>
              <a:rPr sz="1200" dirty="0">
                <a:latin typeface="Consolas"/>
                <a:cs typeface="Consolas"/>
              </a:rPr>
              <a:t>(</a:t>
            </a:r>
            <a:r>
              <a:rPr sz="1200" dirty="0">
                <a:solidFill>
                  <a:srgbClr val="0000FF"/>
                </a:solidFill>
                <a:latin typeface="Consolas"/>
                <a:cs typeface="Consolas"/>
              </a:rPr>
              <a:t>ulong</a:t>
            </a:r>
            <a:r>
              <a:rPr sz="1200" spc="30" dirty="0">
                <a:solidFill>
                  <a:srgbClr val="0000FF"/>
                </a:solidFill>
                <a:latin typeface="Consolas"/>
                <a:cs typeface="Consolas"/>
              </a:rPr>
              <a:t> </a:t>
            </a:r>
            <a:r>
              <a:rPr sz="1200" dirty="0">
                <a:latin typeface="Consolas"/>
                <a:cs typeface="Consolas"/>
              </a:rPr>
              <a:t>left,</a:t>
            </a:r>
            <a:r>
              <a:rPr sz="1200" spc="20" dirty="0">
                <a:latin typeface="Consolas"/>
                <a:cs typeface="Consolas"/>
              </a:rPr>
              <a:t> </a:t>
            </a:r>
            <a:r>
              <a:rPr sz="1200" dirty="0">
                <a:solidFill>
                  <a:srgbClr val="0000FF"/>
                </a:solidFill>
                <a:latin typeface="Consolas"/>
                <a:cs typeface="Consolas"/>
              </a:rPr>
              <a:t>ulong</a:t>
            </a:r>
            <a:r>
              <a:rPr sz="1200" spc="10"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float</a:t>
            </a:r>
            <a:r>
              <a:rPr sz="1200" spc="-5" dirty="0">
                <a:solidFill>
                  <a:srgbClr val="0000FF"/>
                </a:solidFill>
                <a:latin typeface="Consolas"/>
                <a:cs typeface="Consolas"/>
              </a:rPr>
              <a:t> </a:t>
            </a:r>
            <a:r>
              <a:rPr sz="1200" dirty="0">
                <a:solidFill>
                  <a:srgbClr val="0000FF"/>
                </a:solidFill>
                <a:latin typeface="Consolas"/>
                <a:cs typeface="Consolas"/>
              </a:rPr>
              <a:t>float</a:t>
            </a:r>
            <a:r>
              <a:rPr sz="1200" dirty="0">
                <a:latin typeface="Consolas"/>
                <a:cs typeface="Consolas"/>
              </a:rPr>
              <a:t>.</a:t>
            </a:r>
            <a:r>
              <a:rPr sz="1200" dirty="0">
                <a:solidFill>
                  <a:srgbClr val="0000FF"/>
                </a:solidFill>
                <a:latin typeface="Consolas"/>
                <a:cs typeface="Consolas"/>
              </a:rPr>
              <a:t>operator</a:t>
            </a:r>
            <a:r>
              <a:rPr sz="1200" spc="10" dirty="0">
                <a:solidFill>
                  <a:srgbClr val="0000FF"/>
                </a:solidFill>
                <a:latin typeface="Consolas"/>
                <a:cs typeface="Consolas"/>
              </a:rPr>
              <a:t> </a:t>
            </a:r>
            <a:r>
              <a:rPr sz="1200" dirty="0">
                <a:latin typeface="Consolas"/>
                <a:cs typeface="Consolas"/>
              </a:rPr>
              <a:t>-</a:t>
            </a:r>
            <a:r>
              <a:rPr sz="1200" spc="10" dirty="0">
                <a:latin typeface="Consolas"/>
                <a:cs typeface="Consolas"/>
              </a:rPr>
              <a:t> </a:t>
            </a:r>
            <a:r>
              <a:rPr sz="1200" dirty="0">
                <a:latin typeface="Consolas"/>
                <a:cs typeface="Consolas"/>
              </a:rPr>
              <a:t>(</a:t>
            </a:r>
            <a:r>
              <a:rPr sz="1200" dirty="0">
                <a:solidFill>
                  <a:srgbClr val="0000FF"/>
                </a:solidFill>
                <a:latin typeface="Consolas"/>
                <a:cs typeface="Consolas"/>
              </a:rPr>
              <a:t>float</a:t>
            </a:r>
            <a:r>
              <a:rPr sz="1200" spc="30" dirty="0">
                <a:solidFill>
                  <a:srgbClr val="0000FF"/>
                </a:solidFill>
                <a:latin typeface="Consolas"/>
                <a:cs typeface="Consolas"/>
              </a:rPr>
              <a:t> </a:t>
            </a:r>
            <a:r>
              <a:rPr sz="1200" dirty="0">
                <a:latin typeface="Consolas"/>
                <a:cs typeface="Consolas"/>
              </a:rPr>
              <a:t>left,</a:t>
            </a:r>
            <a:r>
              <a:rPr sz="1200" spc="20" dirty="0">
                <a:latin typeface="Consolas"/>
                <a:cs typeface="Consolas"/>
              </a:rPr>
              <a:t> </a:t>
            </a:r>
            <a:r>
              <a:rPr sz="1200" dirty="0">
                <a:solidFill>
                  <a:srgbClr val="0000FF"/>
                </a:solidFill>
                <a:latin typeface="Consolas"/>
                <a:cs typeface="Consolas"/>
              </a:rPr>
              <a:t>float</a:t>
            </a:r>
            <a:r>
              <a:rPr sz="1200" spc="10" dirty="0">
                <a:solidFill>
                  <a:srgbClr val="0000FF"/>
                </a:solidFill>
                <a:latin typeface="Consolas"/>
                <a:cs typeface="Consolas"/>
              </a:rPr>
              <a:t> </a:t>
            </a:r>
            <a:r>
              <a:rPr sz="1200" spc="-10" dirty="0">
                <a:latin typeface="Consolas"/>
                <a:cs typeface="Consolas"/>
              </a:rPr>
              <a:t>right)</a:t>
            </a:r>
            <a:endParaRPr sz="1200" dirty="0">
              <a:latin typeface="Consolas"/>
              <a:cs typeface="Consolas"/>
            </a:endParaRPr>
          </a:p>
          <a:p>
            <a:pPr marL="12700" marR="5080">
              <a:lnSpc>
                <a:spcPct val="110000"/>
              </a:lnSpc>
            </a:pPr>
            <a:r>
              <a:rPr sz="1200" dirty="0">
                <a:solidFill>
                  <a:srgbClr val="0000FF"/>
                </a:solidFill>
                <a:latin typeface="Consolas"/>
                <a:cs typeface="Consolas"/>
              </a:rPr>
              <a:t>double</a:t>
            </a:r>
            <a:r>
              <a:rPr sz="1200" spc="20" dirty="0">
                <a:solidFill>
                  <a:srgbClr val="0000FF"/>
                </a:solidFill>
                <a:latin typeface="Consolas"/>
                <a:cs typeface="Consolas"/>
              </a:rPr>
              <a:t> </a:t>
            </a:r>
            <a:r>
              <a:rPr sz="1200" dirty="0">
                <a:solidFill>
                  <a:srgbClr val="0000FF"/>
                </a:solidFill>
                <a:latin typeface="Consolas"/>
                <a:cs typeface="Consolas"/>
              </a:rPr>
              <a:t>double</a:t>
            </a:r>
            <a:r>
              <a:rPr sz="1200" dirty="0">
                <a:latin typeface="Consolas"/>
                <a:cs typeface="Consolas"/>
              </a:rPr>
              <a:t>.</a:t>
            </a:r>
            <a:r>
              <a:rPr sz="1200" dirty="0">
                <a:solidFill>
                  <a:srgbClr val="0000FF"/>
                </a:solidFill>
                <a:latin typeface="Consolas"/>
                <a:cs typeface="Consolas"/>
              </a:rPr>
              <a:t>operator</a:t>
            </a:r>
            <a:r>
              <a:rPr sz="1200" spc="10" dirty="0">
                <a:solidFill>
                  <a:srgbClr val="0000FF"/>
                </a:solidFill>
                <a:latin typeface="Consolas"/>
                <a:cs typeface="Consolas"/>
              </a:rPr>
              <a:t> </a:t>
            </a:r>
            <a:r>
              <a:rPr sz="1200" dirty="0">
                <a:latin typeface="Consolas"/>
                <a:cs typeface="Consolas"/>
              </a:rPr>
              <a:t>-</a:t>
            </a:r>
            <a:r>
              <a:rPr sz="1200" spc="25" dirty="0">
                <a:latin typeface="Consolas"/>
                <a:cs typeface="Consolas"/>
              </a:rPr>
              <a:t> </a:t>
            </a:r>
            <a:r>
              <a:rPr sz="1200" dirty="0">
                <a:latin typeface="Consolas"/>
                <a:cs typeface="Consolas"/>
              </a:rPr>
              <a:t>(</a:t>
            </a:r>
            <a:r>
              <a:rPr sz="1200" dirty="0">
                <a:solidFill>
                  <a:srgbClr val="0000FF"/>
                </a:solidFill>
                <a:latin typeface="Consolas"/>
                <a:cs typeface="Consolas"/>
              </a:rPr>
              <a:t>double</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double</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decimal</a:t>
            </a:r>
            <a:r>
              <a:rPr sz="1200" spc="10" dirty="0">
                <a:solidFill>
                  <a:srgbClr val="0000FF"/>
                </a:solidFill>
                <a:latin typeface="Consolas"/>
                <a:cs typeface="Consolas"/>
              </a:rPr>
              <a:t> </a:t>
            </a:r>
            <a:r>
              <a:rPr sz="1200" dirty="0">
                <a:solidFill>
                  <a:srgbClr val="0000FF"/>
                </a:solidFill>
                <a:latin typeface="Consolas"/>
                <a:cs typeface="Consolas"/>
              </a:rPr>
              <a:t>decimal</a:t>
            </a:r>
            <a:r>
              <a:rPr sz="1200" dirty="0">
                <a:latin typeface="Consolas"/>
                <a:cs typeface="Consolas"/>
              </a:rPr>
              <a:t>.</a:t>
            </a:r>
            <a:r>
              <a:rPr sz="1200" dirty="0">
                <a:solidFill>
                  <a:srgbClr val="0000FF"/>
                </a:solidFill>
                <a:latin typeface="Consolas"/>
                <a:cs typeface="Consolas"/>
              </a:rPr>
              <a:t>operator</a:t>
            </a:r>
            <a:r>
              <a:rPr sz="1200" spc="20"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decimal</a:t>
            </a:r>
            <a:r>
              <a:rPr sz="1200" spc="2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decimal</a:t>
            </a:r>
            <a:r>
              <a:rPr sz="1200" spc="15" dirty="0">
                <a:solidFill>
                  <a:srgbClr val="0000FF"/>
                </a:solidFill>
                <a:latin typeface="Consolas"/>
                <a:cs typeface="Consolas"/>
              </a:rPr>
              <a:t> </a:t>
            </a:r>
            <a:r>
              <a:rPr sz="1200" spc="-10" dirty="0">
                <a:latin typeface="Consolas"/>
                <a:cs typeface="Consolas"/>
              </a:rPr>
              <a:t>right)</a:t>
            </a:r>
            <a:endParaRPr sz="1200" dirty="0">
              <a:latin typeface="Consolas"/>
              <a:cs typeface="Consolas"/>
            </a:endParaRPr>
          </a:p>
          <a:p>
            <a:pPr marL="12700">
              <a:lnSpc>
                <a:spcPct val="100000"/>
              </a:lnSpc>
              <a:spcBef>
                <a:spcPts val="140"/>
              </a:spcBef>
            </a:pPr>
            <a:r>
              <a:rPr sz="1200" dirty="0">
                <a:solidFill>
                  <a:srgbClr val="008000"/>
                </a:solidFill>
                <a:latin typeface="Consolas"/>
                <a:cs typeface="Consolas"/>
              </a:rPr>
              <a:t>//</a:t>
            </a:r>
            <a:r>
              <a:rPr sz="1200" spc="-10" dirty="0">
                <a:solidFill>
                  <a:srgbClr val="008000"/>
                </a:solidFill>
                <a:latin typeface="Consolas"/>
                <a:cs typeface="Consolas"/>
              </a:rPr>
              <a:t> </a:t>
            </a:r>
            <a:r>
              <a:rPr lang="az-Latn-AZ" sz="1200" spc="-10" dirty="0">
                <a:solidFill>
                  <a:srgbClr val="008000"/>
                </a:solidFill>
                <a:latin typeface="Consolas"/>
                <a:cs typeface="Consolas"/>
              </a:rPr>
              <a:t>Vurma</a:t>
            </a:r>
            <a:endParaRPr sz="1200" dirty="0">
              <a:latin typeface="Consolas"/>
              <a:cs typeface="Consolas"/>
            </a:endParaRPr>
          </a:p>
        </p:txBody>
      </p:sp>
      <p:sp>
        <p:nvSpPr>
          <p:cNvPr id="7" name="object 7"/>
          <p:cNvSpPr txBox="1"/>
          <p:nvPr/>
        </p:nvSpPr>
        <p:spPr>
          <a:xfrm>
            <a:off x="176785" y="854405"/>
            <a:ext cx="11603930" cy="848309"/>
          </a:xfrm>
          <a:prstGeom prst="rect">
            <a:avLst/>
          </a:prstGeom>
        </p:spPr>
        <p:txBody>
          <a:bodyPr vert="horz" wrap="square" lIns="0" tIns="12065" rIns="0" bIns="0" rtlCol="0">
            <a:spAutoFit/>
          </a:bodyPr>
          <a:lstStyle/>
          <a:p>
            <a:pPr marL="664845" algn="ctr">
              <a:lnSpc>
                <a:spcPct val="100000"/>
              </a:lnSpc>
              <a:spcBef>
                <a:spcPts val="95"/>
              </a:spcBef>
            </a:pPr>
            <a:r>
              <a:rPr lang="az-Latn-AZ" sz="2800" spc="-20" dirty="0">
                <a:solidFill>
                  <a:srgbClr val="D04E1D"/>
                </a:solidFill>
                <a:latin typeface="Segoe UI Light"/>
                <a:cs typeface="Segoe UI Light"/>
              </a:rPr>
              <a:t>Dəyişənlər üzərində görülə bilən əməllər</a:t>
            </a:r>
            <a:endParaRPr lang="en-US" sz="2800" dirty="0">
              <a:latin typeface="Segoe UI Light"/>
              <a:cs typeface="Segoe UI Light"/>
            </a:endParaRPr>
          </a:p>
          <a:p>
            <a:pPr marL="12700" algn="ctr">
              <a:lnSpc>
                <a:spcPct val="100000"/>
              </a:lnSpc>
              <a:spcBef>
                <a:spcPts val="965"/>
              </a:spcBef>
              <a:tabLst>
                <a:tab pos="5785485" algn="l"/>
              </a:tabLst>
            </a:pPr>
            <a:r>
              <a:rPr lang="en-US" sz="1800" baseline="4629" dirty="0">
                <a:solidFill>
                  <a:srgbClr val="008000"/>
                </a:solidFill>
                <a:latin typeface="Consolas"/>
                <a:cs typeface="Consolas"/>
              </a:rPr>
              <a:t>	</a:t>
            </a:r>
            <a:endParaRPr lang="en-US" sz="1200" dirty="0">
              <a:latin typeface="Consolas"/>
              <a:cs typeface="Consolas"/>
            </a:endParaRPr>
          </a:p>
        </p:txBody>
      </p:sp>
      <p:sp>
        <p:nvSpPr>
          <p:cNvPr id="8" name="object 8"/>
          <p:cNvSpPr txBox="1"/>
          <p:nvPr/>
        </p:nvSpPr>
        <p:spPr>
          <a:xfrm>
            <a:off x="609600" y="4820411"/>
            <a:ext cx="3581400" cy="228600"/>
          </a:xfrm>
          <a:prstGeom prst="rect">
            <a:avLst/>
          </a:prstGeom>
          <a:solidFill>
            <a:srgbClr val="C00000">
              <a:alpha val="18823"/>
            </a:srgbClr>
          </a:solidFill>
        </p:spPr>
        <p:txBody>
          <a:bodyPr vert="horz" wrap="square" lIns="0" tIns="4445" rIns="0" bIns="0" rtlCol="0">
            <a:spAutoFit/>
          </a:bodyPr>
          <a:lstStyle/>
          <a:p>
            <a:pPr marL="34290">
              <a:lnSpc>
                <a:spcPct val="100000"/>
              </a:lnSpc>
              <a:spcBef>
                <a:spcPts val="35"/>
              </a:spcBef>
            </a:pPr>
            <a:r>
              <a:rPr sz="1200" dirty="0">
                <a:solidFill>
                  <a:srgbClr val="0000FF"/>
                </a:solidFill>
                <a:latin typeface="Consolas"/>
                <a:cs typeface="Consolas"/>
              </a:rPr>
              <a:t>int</a:t>
            </a:r>
            <a:r>
              <a:rPr sz="1200" spc="-10" dirty="0">
                <a:solidFill>
                  <a:srgbClr val="0000FF"/>
                </a:solidFill>
                <a:latin typeface="Consolas"/>
                <a:cs typeface="Consolas"/>
              </a:rPr>
              <a:t> </a:t>
            </a:r>
            <a:r>
              <a:rPr sz="1200" dirty="0">
                <a:solidFill>
                  <a:srgbClr val="0000FF"/>
                </a:solidFill>
                <a:latin typeface="Consolas"/>
                <a:cs typeface="Consolas"/>
              </a:rPr>
              <a:t>int</a:t>
            </a:r>
            <a:r>
              <a:rPr sz="1200" dirty="0">
                <a:latin typeface="Consolas"/>
                <a:cs typeface="Consolas"/>
              </a:rPr>
              <a:t>.</a:t>
            </a:r>
            <a:r>
              <a:rPr sz="1200" dirty="0">
                <a:solidFill>
                  <a:srgbClr val="0000FF"/>
                </a:solidFill>
                <a:latin typeface="Consolas"/>
                <a:cs typeface="Consolas"/>
              </a:rPr>
              <a:t>operator</a:t>
            </a:r>
            <a:r>
              <a:rPr sz="1200" spc="20"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int </a:t>
            </a:r>
            <a:r>
              <a:rPr sz="1200" dirty="0">
                <a:latin typeface="Consolas"/>
                <a:cs typeface="Consolas"/>
              </a:rPr>
              <a:t>left,</a:t>
            </a:r>
            <a:r>
              <a:rPr sz="1200" spc="25" dirty="0">
                <a:latin typeface="Consolas"/>
                <a:cs typeface="Consolas"/>
              </a:rPr>
              <a:t> </a:t>
            </a:r>
            <a:r>
              <a:rPr sz="1200" dirty="0">
                <a:solidFill>
                  <a:srgbClr val="0000FF"/>
                </a:solidFill>
                <a:latin typeface="Consolas"/>
                <a:cs typeface="Consolas"/>
              </a:rPr>
              <a:t>int</a:t>
            </a:r>
            <a:r>
              <a:rPr sz="1200" spc="15" dirty="0">
                <a:solidFill>
                  <a:srgbClr val="0000FF"/>
                </a:solidFill>
                <a:latin typeface="Consolas"/>
                <a:cs typeface="Consolas"/>
              </a:rPr>
              <a:t> </a:t>
            </a:r>
            <a:r>
              <a:rPr sz="1200" spc="-10" dirty="0">
                <a:latin typeface="Consolas"/>
                <a:cs typeface="Consolas"/>
              </a:rPr>
              <a:t>right)</a:t>
            </a:r>
            <a:endParaRPr sz="1200">
              <a:latin typeface="Consolas"/>
              <a:cs typeface="Consolas"/>
            </a:endParaRPr>
          </a:p>
        </p:txBody>
      </p:sp>
      <p:sp>
        <p:nvSpPr>
          <p:cNvPr id="9" name="object 9"/>
          <p:cNvSpPr txBox="1"/>
          <p:nvPr/>
        </p:nvSpPr>
        <p:spPr>
          <a:xfrm>
            <a:off x="631342" y="4995417"/>
            <a:ext cx="4737735" cy="1233170"/>
          </a:xfrm>
          <a:prstGeom prst="rect">
            <a:avLst/>
          </a:prstGeom>
        </p:spPr>
        <p:txBody>
          <a:bodyPr vert="horz" wrap="square" lIns="0" tIns="12700" rIns="0" bIns="0" rtlCol="0">
            <a:spAutoFit/>
          </a:bodyPr>
          <a:lstStyle/>
          <a:p>
            <a:pPr marL="12700" marR="679450">
              <a:lnSpc>
                <a:spcPct val="110000"/>
              </a:lnSpc>
              <a:spcBef>
                <a:spcPts val="100"/>
              </a:spcBef>
            </a:pPr>
            <a:r>
              <a:rPr sz="1200" dirty="0">
                <a:solidFill>
                  <a:srgbClr val="0000FF"/>
                </a:solidFill>
                <a:latin typeface="Consolas"/>
                <a:cs typeface="Consolas"/>
              </a:rPr>
              <a:t>uint uint</a:t>
            </a:r>
            <a:r>
              <a:rPr sz="1200" dirty="0">
                <a:latin typeface="Consolas"/>
                <a:cs typeface="Consolas"/>
              </a:rPr>
              <a:t>.</a:t>
            </a:r>
            <a:r>
              <a:rPr sz="1200" dirty="0">
                <a:solidFill>
                  <a:srgbClr val="0000FF"/>
                </a:solidFill>
                <a:latin typeface="Consolas"/>
                <a:cs typeface="Consolas"/>
              </a:rPr>
              <a:t>operator</a:t>
            </a:r>
            <a:r>
              <a:rPr sz="1200" spc="20"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uint</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uint</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long long</a:t>
            </a:r>
            <a:r>
              <a:rPr sz="1200" dirty="0">
                <a:latin typeface="Consolas"/>
                <a:cs typeface="Consolas"/>
              </a:rPr>
              <a:t>.</a:t>
            </a:r>
            <a:r>
              <a:rPr sz="1200" dirty="0">
                <a:solidFill>
                  <a:srgbClr val="0000FF"/>
                </a:solidFill>
                <a:latin typeface="Consolas"/>
                <a:cs typeface="Consolas"/>
              </a:rPr>
              <a:t>operator</a:t>
            </a:r>
            <a:r>
              <a:rPr sz="1200" spc="20"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long</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long</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ulong</a:t>
            </a:r>
            <a:r>
              <a:rPr sz="1200" spc="-5" dirty="0">
                <a:solidFill>
                  <a:srgbClr val="0000FF"/>
                </a:solidFill>
                <a:latin typeface="Consolas"/>
                <a:cs typeface="Consolas"/>
              </a:rPr>
              <a:t> </a:t>
            </a:r>
            <a:r>
              <a:rPr sz="1200" dirty="0">
                <a:solidFill>
                  <a:srgbClr val="0000FF"/>
                </a:solidFill>
                <a:latin typeface="Consolas"/>
                <a:cs typeface="Consolas"/>
              </a:rPr>
              <a:t>ulong</a:t>
            </a:r>
            <a:r>
              <a:rPr sz="1200" dirty="0">
                <a:latin typeface="Consolas"/>
                <a:cs typeface="Consolas"/>
              </a:rPr>
              <a:t>.</a:t>
            </a:r>
            <a:r>
              <a:rPr sz="1200" dirty="0">
                <a:solidFill>
                  <a:srgbClr val="0000FF"/>
                </a:solidFill>
                <a:latin typeface="Consolas"/>
                <a:cs typeface="Consolas"/>
              </a:rPr>
              <a:t>operator</a:t>
            </a:r>
            <a:r>
              <a:rPr sz="1200" spc="10" dirty="0">
                <a:solidFill>
                  <a:srgbClr val="0000FF"/>
                </a:solidFill>
                <a:latin typeface="Consolas"/>
                <a:cs typeface="Consolas"/>
              </a:rPr>
              <a:t> </a:t>
            </a:r>
            <a:r>
              <a:rPr sz="1200" dirty="0">
                <a:latin typeface="Consolas"/>
                <a:cs typeface="Consolas"/>
              </a:rPr>
              <a:t>*</a:t>
            </a:r>
            <a:r>
              <a:rPr sz="1200" spc="10" dirty="0">
                <a:latin typeface="Consolas"/>
                <a:cs typeface="Consolas"/>
              </a:rPr>
              <a:t> </a:t>
            </a:r>
            <a:r>
              <a:rPr sz="1200" dirty="0">
                <a:latin typeface="Consolas"/>
                <a:cs typeface="Consolas"/>
              </a:rPr>
              <a:t>(</a:t>
            </a:r>
            <a:r>
              <a:rPr sz="1200" dirty="0">
                <a:solidFill>
                  <a:srgbClr val="0000FF"/>
                </a:solidFill>
                <a:latin typeface="Consolas"/>
                <a:cs typeface="Consolas"/>
              </a:rPr>
              <a:t>ulong</a:t>
            </a:r>
            <a:r>
              <a:rPr sz="1200" spc="30" dirty="0">
                <a:solidFill>
                  <a:srgbClr val="0000FF"/>
                </a:solidFill>
                <a:latin typeface="Consolas"/>
                <a:cs typeface="Consolas"/>
              </a:rPr>
              <a:t> </a:t>
            </a:r>
            <a:r>
              <a:rPr sz="1200" dirty="0">
                <a:latin typeface="Consolas"/>
                <a:cs typeface="Consolas"/>
              </a:rPr>
              <a:t>left,</a:t>
            </a:r>
            <a:r>
              <a:rPr sz="1200" spc="20" dirty="0">
                <a:latin typeface="Consolas"/>
                <a:cs typeface="Consolas"/>
              </a:rPr>
              <a:t> </a:t>
            </a:r>
            <a:r>
              <a:rPr sz="1200" dirty="0">
                <a:solidFill>
                  <a:srgbClr val="0000FF"/>
                </a:solidFill>
                <a:latin typeface="Consolas"/>
                <a:cs typeface="Consolas"/>
              </a:rPr>
              <a:t>ulong</a:t>
            </a:r>
            <a:r>
              <a:rPr sz="1200" spc="10"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float</a:t>
            </a:r>
            <a:r>
              <a:rPr sz="1200" spc="-5" dirty="0">
                <a:solidFill>
                  <a:srgbClr val="0000FF"/>
                </a:solidFill>
                <a:latin typeface="Consolas"/>
                <a:cs typeface="Consolas"/>
              </a:rPr>
              <a:t> </a:t>
            </a:r>
            <a:r>
              <a:rPr sz="1200" dirty="0">
                <a:solidFill>
                  <a:srgbClr val="0000FF"/>
                </a:solidFill>
                <a:latin typeface="Consolas"/>
                <a:cs typeface="Consolas"/>
              </a:rPr>
              <a:t>float</a:t>
            </a:r>
            <a:r>
              <a:rPr sz="1200" dirty="0">
                <a:latin typeface="Consolas"/>
                <a:cs typeface="Consolas"/>
              </a:rPr>
              <a:t>.</a:t>
            </a:r>
            <a:r>
              <a:rPr sz="1200" dirty="0">
                <a:solidFill>
                  <a:srgbClr val="0000FF"/>
                </a:solidFill>
                <a:latin typeface="Consolas"/>
                <a:cs typeface="Consolas"/>
              </a:rPr>
              <a:t>operator</a:t>
            </a:r>
            <a:r>
              <a:rPr sz="1200" spc="10" dirty="0">
                <a:solidFill>
                  <a:srgbClr val="0000FF"/>
                </a:solidFill>
                <a:latin typeface="Consolas"/>
                <a:cs typeface="Consolas"/>
              </a:rPr>
              <a:t> </a:t>
            </a:r>
            <a:r>
              <a:rPr sz="1200" dirty="0">
                <a:latin typeface="Consolas"/>
                <a:cs typeface="Consolas"/>
              </a:rPr>
              <a:t>*</a:t>
            </a:r>
            <a:r>
              <a:rPr sz="1200" spc="10" dirty="0">
                <a:latin typeface="Consolas"/>
                <a:cs typeface="Consolas"/>
              </a:rPr>
              <a:t> </a:t>
            </a:r>
            <a:r>
              <a:rPr sz="1200" dirty="0">
                <a:latin typeface="Consolas"/>
                <a:cs typeface="Consolas"/>
              </a:rPr>
              <a:t>(</a:t>
            </a:r>
            <a:r>
              <a:rPr sz="1200" dirty="0">
                <a:solidFill>
                  <a:srgbClr val="0000FF"/>
                </a:solidFill>
                <a:latin typeface="Consolas"/>
                <a:cs typeface="Consolas"/>
              </a:rPr>
              <a:t>float</a:t>
            </a:r>
            <a:r>
              <a:rPr sz="1200" spc="30" dirty="0">
                <a:solidFill>
                  <a:srgbClr val="0000FF"/>
                </a:solidFill>
                <a:latin typeface="Consolas"/>
                <a:cs typeface="Consolas"/>
              </a:rPr>
              <a:t> </a:t>
            </a:r>
            <a:r>
              <a:rPr sz="1200" dirty="0">
                <a:latin typeface="Consolas"/>
                <a:cs typeface="Consolas"/>
              </a:rPr>
              <a:t>left,</a:t>
            </a:r>
            <a:r>
              <a:rPr sz="1200" spc="20" dirty="0">
                <a:latin typeface="Consolas"/>
                <a:cs typeface="Consolas"/>
              </a:rPr>
              <a:t> </a:t>
            </a:r>
            <a:r>
              <a:rPr sz="1200" dirty="0">
                <a:solidFill>
                  <a:srgbClr val="0000FF"/>
                </a:solidFill>
                <a:latin typeface="Consolas"/>
                <a:cs typeface="Consolas"/>
              </a:rPr>
              <a:t>float</a:t>
            </a:r>
            <a:r>
              <a:rPr sz="1200" spc="10" dirty="0">
                <a:solidFill>
                  <a:srgbClr val="0000FF"/>
                </a:solidFill>
                <a:latin typeface="Consolas"/>
                <a:cs typeface="Consolas"/>
              </a:rPr>
              <a:t> </a:t>
            </a:r>
            <a:r>
              <a:rPr sz="1200" spc="-10" dirty="0">
                <a:latin typeface="Consolas"/>
                <a:cs typeface="Consolas"/>
              </a:rPr>
              <a:t>right)</a:t>
            </a:r>
            <a:endParaRPr sz="1200">
              <a:latin typeface="Consolas"/>
              <a:cs typeface="Consolas"/>
            </a:endParaRPr>
          </a:p>
          <a:p>
            <a:pPr marL="12700" marR="5080">
              <a:lnSpc>
                <a:spcPts val="1590"/>
              </a:lnSpc>
              <a:spcBef>
                <a:spcPts val="70"/>
              </a:spcBef>
            </a:pPr>
            <a:r>
              <a:rPr sz="1200" dirty="0">
                <a:solidFill>
                  <a:srgbClr val="0000FF"/>
                </a:solidFill>
                <a:latin typeface="Consolas"/>
                <a:cs typeface="Consolas"/>
              </a:rPr>
              <a:t>double</a:t>
            </a:r>
            <a:r>
              <a:rPr sz="1200" spc="20" dirty="0">
                <a:solidFill>
                  <a:srgbClr val="0000FF"/>
                </a:solidFill>
                <a:latin typeface="Consolas"/>
                <a:cs typeface="Consolas"/>
              </a:rPr>
              <a:t> </a:t>
            </a:r>
            <a:r>
              <a:rPr sz="1200" dirty="0">
                <a:solidFill>
                  <a:srgbClr val="0000FF"/>
                </a:solidFill>
                <a:latin typeface="Consolas"/>
                <a:cs typeface="Consolas"/>
              </a:rPr>
              <a:t>double</a:t>
            </a:r>
            <a:r>
              <a:rPr sz="1200" dirty="0">
                <a:latin typeface="Consolas"/>
                <a:cs typeface="Consolas"/>
              </a:rPr>
              <a:t>.</a:t>
            </a:r>
            <a:r>
              <a:rPr sz="1200" dirty="0">
                <a:solidFill>
                  <a:srgbClr val="0000FF"/>
                </a:solidFill>
                <a:latin typeface="Consolas"/>
                <a:cs typeface="Consolas"/>
              </a:rPr>
              <a:t>operator</a:t>
            </a:r>
            <a:r>
              <a:rPr sz="1200" spc="10" dirty="0">
                <a:solidFill>
                  <a:srgbClr val="0000FF"/>
                </a:solidFill>
                <a:latin typeface="Consolas"/>
                <a:cs typeface="Consolas"/>
              </a:rPr>
              <a:t> </a:t>
            </a:r>
            <a:r>
              <a:rPr sz="1200" dirty="0">
                <a:latin typeface="Consolas"/>
                <a:cs typeface="Consolas"/>
              </a:rPr>
              <a:t>*</a:t>
            </a:r>
            <a:r>
              <a:rPr sz="1200" spc="25" dirty="0">
                <a:latin typeface="Consolas"/>
                <a:cs typeface="Consolas"/>
              </a:rPr>
              <a:t> </a:t>
            </a:r>
            <a:r>
              <a:rPr sz="1200" dirty="0">
                <a:latin typeface="Consolas"/>
                <a:cs typeface="Consolas"/>
              </a:rPr>
              <a:t>(</a:t>
            </a:r>
            <a:r>
              <a:rPr sz="1200" dirty="0">
                <a:solidFill>
                  <a:srgbClr val="0000FF"/>
                </a:solidFill>
                <a:latin typeface="Consolas"/>
                <a:cs typeface="Consolas"/>
              </a:rPr>
              <a:t>double</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double</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decimal</a:t>
            </a:r>
            <a:r>
              <a:rPr sz="1200" spc="10" dirty="0">
                <a:solidFill>
                  <a:srgbClr val="0000FF"/>
                </a:solidFill>
                <a:latin typeface="Consolas"/>
                <a:cs typeface="Consolas"/>
              </a:rPr>
              <a:t> </a:t>
            </a:r>
            <a:r>
              <a:rPr sz="1200" dirty="0">
                <a:solidFill>
                  <a:srgbClr val="0000FF"/>
                </a:solidFill>
                <a:latin typeface="Consolas"/>
                <a:cs typeface="Consolas"/>
              </a:rPr>
              <a:t>decimal</a:t>
            </a:r>
            <a:r>
              <a:rPr sz="1200" dirty="0">
                <a:latin typeface="Consolas"/>
                <a:cs typeface="Consolas"/>
              </a:rPr>
              <a:t>.</a:t>
            </a:r>
            <a:r>
              <a:rPr sz="1200" dirty="0">
                <a:solidFill>
                  <a:srgbClr val="0000FF"/>
                </a:solidFill>
                <a:latin typeface="Consolas"/>
                <a:cs typeface="Consolas"/>
              </a:rPr>
              <a:t>operator</a:t>
            </a:r>
            <a:r>
              <a:rPr sz="1200" spc="20"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decimal</a:t>
            </a:r>
            <a:r>
              <a:rPr sz="1200" spc="2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decimal</a:t>
            </a:r>
            <a:r>
              <a:rPr sz="1200" spc="15" dirty="0">
                <a:solidFill>
                  <a:srgbClr val="0000FF"/>
                </a:solidFill>
                <a:latin typeface="Consolas"/>
                <a:cs typeface="Consolas"/>
              </a:rPr>
              <a:t> </a:t>
            </a:r>
            <a:r>
              <a:rPr sz="1200" spc="-10" dirty="0">
                <a:latin typeface="Consolas"/>
                <a:cs typeface="Consolas"/>
              </a:rPr>
              <a:t>right)</a:t>
            </a:r>
            <a:endParaRPr sz="1200">
              <a:latin typeface="Consolas"/>
              <a:cs typeface="Consolas"/>
            </a:endParaRPr>
          </a:p>
        </p:txBody>
      </p:sp>
      <p:sp>
        <p:nvSpPr>
          <p:cNvPr id="10" name="object 10"/>
          <p:cNvSpPr txBox="1"/>
          <p:nvPr/>
        </p:nvSpPr>
        <p:spPr>
          <a:xfrm>
            <a:off x="6384035" y="1609344"/>
            <a:ext cx="3581400" cy="228600"/>
          </a:xfrm>
          <a:prstGeom prst="rect">
            <a:avLst/>
          </a:prstGeom>
          <a:solidFill>
            <a:srgbClr val="C00000">
              <a:alpha val="18823"/>
            </a:srgbClr>
          </a:solidFill>
        </p:spPr>
        <p:txBody>
          <a:bodyPr vert="horz" wrap="square" lIns="0" tIns="7620" rIns="0" bIns="0" rtlCol="0">
            <a:spAutoFit/>
          </a:bodyPr>
          <a:lstStyle/>
          <a:p>
            <a:pPr marL="32384">
              <a:lnSpc>
                <a:spcPct val="100000"/>
              </a:lnSpc>
              <a:spcBef>
                <a:spcPts val="60"/>
              </a:spcBef>
            </a:pPr>
            <a:r>
              <a:rPr sz="1200" dirty="0">
                <a:solidFill>
                  <a:srgbClr val="0000FF"/>
                </a:solidFill>
                <a:latin typeface="Consolas"/>
                <a:cs typeface="Consolas"/>
              </a:rPr>
              <a:t>int</a:t>
            </a:r>
            <a:r>
              <a:rPr sz="1200" spc="-15" dirty="0">
                <a:solidFill>
                  <a:srgbClr val="0000FF"/>
                </a:solidFill>
                <a:latin typeface="Consolas"/>
                <a:cs typeface="Consolas"/>
              </a:rPr>
              <a:t> </a:t>
            </a:r>
            <a:r>
              <a:rPr sz="1200" dirty="0">
                <a:solidFill>
                  <a:srgbClr val="0000FF"/>
                </a:solidFill>
                <a:latin typeface="Consolas"/>
                <a:cs typeface="Consolas"/>
              </a:rPr>
              <a:t>int</a:t>
            </a:r>
            <a:r>
              <a:rPr sz="1200" dirty="0">
                <a:latin typeface="Consolas"/>
                <a:cs typeface="Consolas"/>
              </a:rPr>
              <a:t>.</a:t>
            </a:r>
            <a:r>
              <a:rPr sz="1200" dirty="0">
                <a:solidFill>
                  <a:srgbClr val="0000FF"/>
                </a:solidFill>
                <a:latin typeface="Consolas"/>
                <a:cs typeface="Consolas"/>
              </a:rPr>
              <a:t>operator</a:t>
            </a:r>
            <a:r>
              <a:rPr sz="1200" spc="5" dirty="0">
                <a:solidFill>
                  <a:srgbClr val="0000FF"/>
                </a:solidFill>
                <a:latin typeface="Consolas"/>
                <a:cs typeface="Consolas"/>
              </a:rPr>
              <a:t> </a:t>
            </a:r>
            <a:r>
              <a:rPr sz="1200" dirty="0">
                <a:latin typeface="Consolas"/>
                <a:cs typeface="Consolas"/>
              </a:rPr>
              <a:t>/ (</a:t>
            </a:r>
            <a:r>
              <a:rPr sz="1200" dirty="0">
                <a:solidFill>
                  <a:srgbClr val="0000FF"/>
                </a:solidFill>
                <a:latin typeface="Consolas"/>
                <a:cs typeface="Consolas"/>
              </a:rPr>
              <a:t>int</a:t>
            </a:r>
            <a:r>
              <a:rPr sz="1200" spc="-10" dirty="0">
                <a:solidFill>
                  <a:srgbClr val="0000FF"/>
                </a:solidFill>
                <a:latin typeface="Consolas"/>
                <a:cs typeface="Consolas"/>
              </a:rPr>
              <a:t> </a:t>
            </a:r>
            <a:r>
              <a:rPr sz="1200" dirty="0">
                <a:latin typeface="Consolas"/>
                <a:cs typeface="Consolas"/>
              </a:rPr>
              <a:t>left, </a:t>
            </a:r>
            <a:r>
              <a:rPr sz="1200" dirty="0">
                <a:solidFill>
                  <a:srgbClr val="0000FF"/>
                </a:solidFill>
                <a:latin typeface="Consolas"/>
                <a:cs typeface="Consolas"/>
              </a:rPr>
              <a:t>int</a:t>
            </a:r>
            <a:r>
              <a:rPr sz="1200" spc="5" dirty="0">
                <a:solidFill>
                  <a:srgbClr val="0000FF"/>
                </a:solidFill>
                <a:latin typeface="Consolas"/>
                <a:cs typeface="Consolas"/>
              </a:rPr>
              <a:t> </a:t>
            </a:r>
            <a:r>
              <a:rPr sz="1200" spc="-10" dirty="0">
                <a:latin typeface="Consolas"/>
                <a:cs typeface="Consolas"/>
              </a:rPr>
              <a:t>right)</a:t>
            </a:r>
            <a:endParaRPr sz="1200">
              <a:latin typeface="Consolas"/>
              <a:cs typeface="Consolas"/>
            </a:endParaRPr>
          </a:p>
        </p:txBody>
      </p:sp>
      <p:sp>
        <p:nvSpPr>
          <p:cNvPr id="11" name="object 11"/>
          <p:cNvSpPr txBox="1"/>
          <p:nvPr/>
        </p:nvSpPr>
        <p:spPr>
          <a:xfrm>
            <a:off x="6404228" y="1787778"/>
            <a:ext cx="4738370" cy="1433830"/>
          </a:xfrm>
          <a:prstGeom prst="rect">
            <a:avLst/>
          </a:prstGeom>
        </p:spPr>
        <p:txBody>
          <a:bodyPr vert="horz" wrap="square" lIns="0" tIns="12700" rIns="0" bIns="0" rtlCol="0">
            <a:spAutoFit/>
          </a:bodyPr>
          <a:lstStyle/>
          <a:p>
            <a:pPr marL="12700" marR="680085">
              <a:lnSpc>
                <a:spcPct val="110000"/>
              </a:lnSpc>
              <a:spcBef>
                <a:spcPts val="100"/>
              </a:spcBef>
            </a:pPr>
            <a:r>
              <a:rPr sz="1200" dirty="0">
                <a:solidFill>
                  <a:srgbClr val="0000FF"/>
                </a:solidFill>
                <a:latin typeface="Consolas"/>
                <a:cs typeface="Consolas"/>
              </a:rPr>
              <a:t>uint uint</a:t>
            </a:r>
            <a:r>
              <a:rPr sz="1200" dirty="0">
                <a:latin typeface="Consolas"/>
                <a:cs typeface="Consolas"/>
              </a:rPr>
              <a:t>.</a:t>
            </a:r>
            <a:r>
              <a:rPr sz="1200" dirty="0">
                <a:solidFill>
                  <a:srgbClr val="0000FF"/>
                </a:solidFill>
                <a:latin typeface="Consolas"/>
                <a:cs typeface="Consolas"/>
              </a:rPr>
              <a:t>operator</a:t>
            </a:r>
            <a:r>
              <a:rPr sz="1200" spc="25"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uint</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uint</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long long</a:t>
            </a:r>
            <a:r>
              <a:rPr sz="1200" dirty="0">
                <a:latin typeface="Consolas"/>
                <a:cs typeface="Consolas"/>
              </a:rPr>
              <a:t>.</a:t>
            </a:r>
            <a:r>
              <a:rPr sz="1200" dirty="0">
                <a:solidFill>
                  <a:srgbClr val="0000FF"/>
                </a:solidFill>
                <a:latin typeface="Consolas"/>
                <a:cs typeface="Consolas"/>
              </a:rPr>
              <a:t>operator</a:t>
            </a:r>
            <a:r>
              <a:rPr sz="1200" spc="25"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long</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long</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ulong</a:t>
            </a:r>
            <a:r>
              <a:rPr sz="1200" spc="-5" dirty="0">
                <a:solidFill>
                  <a:srgbClr val="0000FF"/>
                </a:solidFill>
                <a:latin typeface="Consolas"/>
                <a:cs typeface="Consolas"/>
              </a:rPr>
              <a:t> </a:t>
            </a:r>
            <a:r>
              <a:rPr sz="1200" dirty="0">
                <a:solidFill>
                  <a:srgbClr val="0000FF"/>
                </a:solidFill>
                <a:latin typeface="Consolas"/>
                <a:cs typeface="Consolas"/>
              </a:rPr>
              <a:t>ulong</a:t>
            </a:r>
            <a:r>
              <a:rPr sz="1200" dirty="0">
                <a:latin typeface="Consolas"/>
                <a:cs typeface="Consolas"/>
              </a:rPr>
              <a:t>.</a:t>
            </a:r>
            <a:r>
              <a:rPr sz="1200" dirty="0">
                <a:solidFill>
                  <a:srgbClr val="0000FF"/>
                </a:solidFill>
                <a:latin typeface="Consolas"/>
                <a:cs typeface="Consolas"/>
              </a:rPr>
              <a:t>operator</a:t>
            </a:r>
            <a:r>
              <a:rPr sz="1200" spc="15" dirty="0">
                <a:solidFill>
                  <a:srgbClr val="0000FF"/>
                </a:solidFill>
                <a:latin typeface="Consolas"/>
                <a:cs typeface="Consolas"/>
              </a:rPr>
              <a:t> </a:t>
            </a:r>
            <a:r>
              <a:rPr sz="1200" dirty="0">
                <a:latin typeface="Consolas"/>
                <a:cs typeface="Consolas"/>
              </a:rPr>
              <a:t>/</a:t>
            </a:r>
            <a:r>
              <a:rPr sz="1200" spc="10" dirty="0">
                <a:latin typeface="Consolas"/>
                <a:cs typeface="Consolas"/>
              </a:rPr>
              <a:t> </a:t>
            </a:r>
            <a:r>
              <a:rPr sz="1200" dirty="0">
                <a:latin typeface="Consolas"/>
                <a:cs typeface="Consolas"/>
              </a:rPr>
              <a:t>(</a:t>
            </a:r>
            <a:r>
              <a:rPr sz="1200" dirty="0">
                <a:solidFill>
                  <a:srgbClr val="0000FF"/>
                </a:solidFill>
                <a:latin typeface="Consolas"/>
                <a:cs typeface="Consolas"/>
              </a:rPr>
              <a:t>ulong</a:t>
            </a:r>
            <a:r>
              <a:rPr sz="1200" spc="25" dirty="0">
                <a:solidFill>
                  <a:srgbClr val="0000FF"/>
                </a:solidFill>
                <a:latin typeface="Consolas"/>
                <a:cs typeface="Consolas"/>
              </a:rPr>
              <a:t> </a:t>
            </a:r>
            <a:r>
              <a:rPr sz="1200" dirty="0">
                <a:latin typeface="Consolas"/>
                <a:cs typeface="Consolas"/>
              </a:rPr>
              <a:t>left,</a:t>
            </a:r>
            <a:r>
              <a:rPr sz="1200" spc="20" dirty="0">
                <a:latin typeface="Consolas"/>
                <a:cs typeface="Consolas"/>
              </a:rPr>
              <a:t> </a:t>
            </a:r>
            <a:r>
              <a:rPr sz="1200" dirty="0">
                <a:solidFill>
                  <a:srgbClr val="0000FF"/>
                </a:solidFill>
                <a:latin typeface="Consolas"/>
                <a:cs typeface="Consolas"/>
              </a:rPr>
              <a:t>ulong</a:t>
            </a:r>
            <a:r>
              <a:rPr sz="1200" spc="10"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float</a:t>
            </a:r>
            <a:r>
              <a:rPr sz="1200" spc="-5" dirty="0">
                <a:solidFill>
                  <a:srgbClr val="0000FF"/>
                </a:solidFill>
                <a:latin typeface="Consolas"/>
                <a:cs typeface="Consolas"/>
              </a:rPr>
              <a:t> </a:t>
            </a:r>
            <a:r>
              <a:rPr sz="1200" dirty="0">
                <a:solidFill>
                  <a:srgbClr val="0000FF"/>
                </a:solidFill>
                <a:latin typeface="Consolas"/>
                <a:cs typeface="Consolas"/>
              </a:rPr>
              <a:t>float</a:t>
            </a:r>
            <a:r>
              <a:rPr sz="1200" dirty="0">
                <a:latin typeface="Consolas"/>
                <a:cs typeface="Consolas"/>
              </a:rPr>
              <a:t>.</a:t>
            </a:r>
            <a:r>
              <a:rPr sz="1200" dirty="0">
                <a:solidFill>
                  <a:srgbClr val="0000FF"/>
                </a:solidFill>
                <a:latin typeface="Consolas"/>
                <a:cs typeface="Consolas"/>
              </a:rPr>
              <a:t>operator</a:t>
            </a:r>
            <a:r>
              <a:rPr sz="1200" spc="15" dirty="0">
                <a:solidFill>
                  <a:srgbClr val="0000FF"/>
                </a:solidFill>
                <a:latin typeface="Consolas"/>
                <a:cs typeface="Consolas"/>
              </a:rPr>
              <a:t> </a:t>
            </a:r>
            <a:r>
              <a:rPr sz="1200" dirty="0">
                <a:latin typeface="Consolas"/>
                <a:cs typeface="Consolas"/>
              </a:rPr>
              <a:t>/</a:t>
            </a:r>
            <a:r>
              <a:rPr sz="1200" spc="10" dirty="0">
                <a:latin typeface="Consolas"/>
                <a:cs typeface="Consolas"/>
              </a:rPr>
              <a:t> </a:t>
            </a:r>
            <a:r>
              <a:rPr sz="1200" dirty="0">
                <a:latin typeface="Consolas"/>
                <a:cs typeface="Consolas"/>
              </a:rPr>
              <a:t>(</a:t>
            </a:r>
            <a:r>
              <a:rPr sz="1200" dirty="0">
                <a:solidFill>
                  <a:srgbClr val="0000FF"/>
                </a:solidFill>
                <a:latin typeface="Consolas"/>
                <a:cs typeface="Consolas"/>
              </a:rPr>
              <a:t>float</a:t>
            </a:r>
            <a:r>
              <a:rPr sz="1200" spc="25" dirty="0">
                <a:solidFill>
                  <a:srgbClr val="0000FF"/>
                </a:solidFill>
                <a:latin typeface="Consolas"/>
                <a:cs typeface="Consolas"/>
              </a:rPr>
              <a:t> </a:t>
            </a:r>
            <a:r>
              <a:rPr sz="1200" dirty="0">
                <a:latin typeface="Consolas"/>
                <a:cs typeface="Consolas"/>
              </a:rPr>
              <a:t>left,</a:t>
            </a:r>
            <a:r>
              <a:rPr sz="1200" spc="20" dirty="0">
                <a:latin typeface="Consolas"/>
                <a:cs typeface="Consolas"/>
              </a:rPr>
              <a:t> </a:t>
            </a:r>
            <a:r>
              <a:rPr sz="1200" dirty="0">
                <a:solidFill>
                  <a:srgbClr val="0000FF"/>
                </a:solidFill>
                <a:latin typeface="Consolas"/>
                <a:cs typeface="Consolas"/>
              </a:rPr>
              <a:t>float</a:t>
            </a:r>
            <a:r>
              <a:rPr sz="1200" spc="10" dirty="0">
                <a:solidFill>
                  <a:srgbClr val="0000FF"/>
                </a:solidFill>
                <a:latin typeface="Consolas"/>
                <a:cs typeface="Consolas"/>
              </a:rPr>
              <a:t> </a:t>
            </a:r>
            <a:r>
              <a:rPr sz="1200" spc="-10" dirty="0">
                <a:latin typeface="Consolas"/>
                <a:cs typeface="Consolas"/>
              </a:rPr>
              <a:t>right)</a:t>
            </a:r>
            <a:endParaRPr sz="1200" dirty="0">
              <a:latin typeface="Consolas"/>
              <a:cs typeface="Consolas"/>
            </a:endParaRPr>
          </a:p>
          <a:p>
            <a:pPr marL="12700" marR="5080">
              <a:lnSpc>
                <a:spcPct val="110000"/>
              </a:lnSpc>
            </a:pPr>
            <a:r>
              <a:rPr sz="1200" dirty="0">
                <a:solidFill>
                  <a:srgbClr val="0000FF"/>
                </a:solidFill>
                <a:latin typeface="Consolas"/>
                <a:cs typeface="Consolas"/>
              </a:rPr>
              <a:t>double</a:t>
            </a:r>
            <a:r>
              <a:rPr sz="1200" spc="10" dirty="0">
                <a:solidFill>
                  <a:srgbClr val="0000FF"/>
                </a:solidFill>
                <a:latin typeface="Consolas"/>
                <a:cs typeface="Consolas"/>
              </a:rPr>
              <a:t> </a:t>
            </a:r>
            <a:r>
              <a:rPr sz="1200" dirty="0">
                <a:solidFill>
                  <a:srgbClr val="0000FF"/>
                </a:solidFill>
                <a:latin typeface="Consolas"/>
                <a:cs typeface="Consolas"/>
              </a:rPr>
              <a:t>double</a:t>
            </a:r>
            <a:r>
              <a:rPr sz="1200" dirty="0">
                <a:latin typeface="Consolas"/>
                <a:cs typeface="Consolas"/>
              </a:rPr>
              <a:t>.</a:t>
            </a:r>
            <a:r>
              <a:rPr sz="1200" dirty="0">
                <a:solidFill>
                  <a:srgbClr val="0000FF"/>
                </a:solidFill>
                <a:latin typeface="Consolas"/>
                <a:cs typeface="Consolas"/>
              </a:rPr>
              <a:t>operator</a:t>
            </a:r>
            <a:r>
              <a:rPr sz="1200" spc="15" dirty="0">
                <a:solidFill>
                  <a:srgbClr val="0000FF"/>
                </a:solidFill>
                <a:latin typeface="Consolas"/>
                <a:cs typeface="Consolas"/>
              </a:rPr>
              <a:t> </a:t>
            </a:r>
            <a:r>
              <a:rPr sz="1200" dirty="0">
                <a:latin typeface="Consolas"/>
                <a:cs typeface="Consolas"/>
              </a:rPr>
              <a:t>/</a:t>
            </a:r>
            <a:r>
              <a:rPr sz="1200" spc="25" dirty="0">
                <a:latin typeface="Consolas"/>
                <a:cs typeface="Consolas"/>
              </a:rPr>
              <a:t> </a:t>
            </a:r>
            <a:r>
              <a:rPr sz="1200" dirty="0">
                <a:latin typeface="Consolas"/>
                <a:cs typeface="Consolas"/>
              </a:rPr>
              <a:t>(</a:t>
            </a:r>
            <a:r>
              <a:rPr sz="1200" dirty="0">
                <a:solidFill>
                  <a:srgbClr val="0000FF"/>
                </a:solidFill>
                <a:latin typeface="Consolas"/>
                <a:cs typeface="Consolas"/>
              </a:rPr>
              <a:t>double</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double</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decimal</a:t>
            </a:r>
            <a:r>
              <a:rPr sz="1200" spc="10" dirty="0">
                <a:solidFill>
                  <a:srgbClr val="0000FF"/>
                </a:solidFill>
                <a:latin typeface="Consolas"/>
                <a:cs typeface="Consolas"/>
              </a:rPr>
              <a:t> </a:t>
            </a:r>
            <a:r>
              <a:rPr sz="1200" dirty="0">
                <a:solidFill>
                  <a:srgbClr val="0000FF"/>
                </a:solidFill>
                <a:latin typeface="Consolas"/>
                <a:cs typeface="Consolas"/>
              </a:rPr>
              <a:t>decimal</a:t>
            </a:r>
            <a:r>
              <a:rPr sz="1200" dirty="0">
                <a:latin typeface="Consolas"/>
                <a:cs typeface="Consolas"/>
              </a:rPr>
              <a:t>.</a:t>
            </a:r>
            <a:r>
              <a:rPr sz="1200" dirty="0">
                <a:solidFill>
                  <a:srgbClr val="0000FF"/>
                </a:solidFill>
                <a:latin typeface="Consolas"/>
                <a:cs typeface="Consolas"/>
              </a:rPr>
              <a:t>operator</a:t>
            </a:r>
            <a:r>
              <a:rPr sz="1200" spc="15" dirty="0">
                <a:solidFill>
                  <a:srgbClr val="0000FF"/>
                </a:solidFill>
                <a:latin typeface="Consolas"/>
                <a:cs typeface="Consolas"/>
              </a:rPr>
              <a:t> </a:t>
            </a:r>
            <a:r>
              <a:rPr sz="1200" dirty="0">
                <a:latin typeface="Consolas"/>
                <a:cs typeface="Consolas"/>
              </a:rPr>
              <a:t>/</a:t>
            </a:r>
            <a:r>
              <a:rPr sz="1200" spc="10" dirty="0">
                <a:latin typeface="Consolas"/>
                <a:cs typeface="Consolas"/>
              </a:rPr>
              <a:t> </a:t>
            </a:r>
            <a:r>
              <a:rPr sz="1200" dirty="0">
                <a:latin typeface="Consolas"/>
                <a:cs typeface="Consolas"/>
              </a:rPr>
              <a:t>(</a:t>
            </a:r>
            <a:r>
              <a:rPr sz="1200" dirty="0">
                <a:solidFill>
                  <a:srgbClr val="0000FF"/>
                </a:solidFill>
                <a:latin typeface="Consolas"/>
                <a:cs typeface="Consolas"/>
              </a:rPr>
              <a:t>decimal</a:t>
            </a:r>
            <a:r>
              <a:rPr sz="1200" spc="25"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decimal</a:t>
            </a:r>
            <a:r>
              <a:rPr sz="1200" spc="15" dirty="0">
                <a:solidFill>
                  <a:srgbClr val="0000FF"/>
                </a:solidFill>
                <a:latin typeface="Consolas"/>
                <a:cs typeface="Consolas"/>
              </a:rPr>
              <a:t> </a:t>
            </a:r>
            <a:r>
              <a:rPr sz="1200" spc="-10" dirty="0">
                <a:latin typeface="Consolas"/>
                <a:cs typeface="Consolas"/>
              </a:rPr>
              <a:t>right)</a:t>
            </a:r>
            <a:endParaRPr sz="1200" dirty="0">
              <a:latin typeface="Consolas"/>
              <a:cs typeface="Consolas"/>
            </a:endParaRPr>
          </a:p>
          <a:p>
            <a:pPr marL="12700">
              <a:lnSpc>
                <a:spcPct val="100000"/>
              </a:lnSpc>
              <a:spcBef>
                <a:spcPts val="140"/>
              </a:spcBef>
            </a:pPr>
            <a:r>
              <a:rPr sz="1200" dirty="0">
                <a:solidFill>
                  <a:srgbClr val="008000"/>
                </a:solidFill>
                <a:latin typeface="Consolas"/>
                <a:cs typeface="Consolas"/>
              </a:rPr>
              <a:t>//</a:t>
            </a:r>
            <a:r>
              <a:rPr sz="1200" spc="-5" dirty="0">
                <a:solidFill>
                  <a:srgbClr val="008000"/>
                </a:solidFill>
                <a:latin typeface="Consolas"/>
                <a:cs typeface="Consolas"/>
              </a:rPr>
              <a:t> </a:t>
            </a:r>
            <a:r>
              <a:rPr lang="az-Latn-AZ" sz="1200" dirty="0">
                <a:solidFill>
                  <a:srgbClr val="008000"/>
                </a:solidFill>
                <a:latin typeface="Consolas"/>
                <a:cs typeface="Consolas"/>
              </a:rPr>
              <a:t>Bölmədən alınan qalıq</a:t>
            </a:r>
            <a:endParaRPr sz="1200" dirty="0">
              <a:latin typeface="Consolas"/>
              <a:cs typeface="Consolas"/>
            </a:endParaRPr>
          </a:p>
        </p:txBody>
      </p:sp>
      <p:sp>
        <p:nvSpPr>
          <p:cNvPr id="12" name="object 12"/>
          <p:cNvSpPr txBox="1"/>
          <p:nvPr/>
        </p:nvSpPr>
        <p:spPr>
          <a:xfrm>
            <a:off x="6400800" y="3203448"/>
            <a:ext cx="3581400" cy="228600"/>
          </a:xfrm>
          <a:prstGeom prst="rect">
            <a:avLst/>
          </a:prstGeom>
          <a:solidFill>
            <a:srgbClr val="C00000">
              <a:alpha val="18823"/>
            </a:srgbClr>
          </a:solidFill>
        </p:spPr>
        <p:txBody>
          <a:bodyPr vert="horz" wrap="square" lIns="0" tIns="23495" rIns="0" bIns="0" rtlCol="0">
            <a:spAutoFit/>
          </a:bodyPr>
          <a:lstStyle/>
          <a:p>
            <a:pPr marL="15875">
              <a:lnSpc>
                <a:spcPct val="100000"/>
              </a:lnSpc>
              <a:spcBef>
                <a:spcPts val="185"/>
              </a:spcBef>
            </a:pPr>
            <a:r>
              <a:rPr sz="1200" dirty="0">
                <a:solidFill>
                  <a:srgbClr val="0000FF"/>
                </a:solidFill>
                <a:latin typeface="Consolas"/>
                <a:cs typeface="Consolas"/>
              </a:rPr>
              <a:t>int</a:t>
            </a:r>
            <a:r>
              <a:rPr sz="1200" spc="-10" dirty="0">
                <a:solidFill>
                  <a:srgbClr val="0000FF"/>
                </a:solidFill>
                <a:latin typeface="Consolas"/>
                <a:cs typeface="Consolas"/>
              </a:rPr>
              <a:t> </a:t>
            </a:r>
            <a:r>
              <a:rPr sz="1200" dirty="0">
                <a:solidFill>
                  <a:srgbClr val="0000FF"/>
                </a:solidFill>
                <a:latin typeface="Consolas"/>
                <a:cs typeface="Consolas"/>
              </a:rPr>
              <a:t>int</a:t>
            </a:r>
            <a:r>
              <a:rPr sz="1200" dirty="0">
                <a:latin typeface="Consolas"/>
                <a:cs typeface="Consolas"/>
              </a:rPr>
              <a:t>.</a:t>
            </a:r>
            <a:r>
              <a:rPr sz="1200" dirty="0">
                <a:solidFill>
                  <a:srgbClr val="0000FF"/>
                </a:solidFill>
                <a:latin typeface="Consolas"/>
                <a:cs typeface="Consolas"/>
              </a:rPr>
              <a:t>operator</a:t>
            </a:r>
            <a:r>
              <a:rPr sz="1200" spc="25"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int</a:t>
            </a:r>
            <a:r>
              <a:rPr sz="1200" spc="5" dirty="0">
                <a:solidFill>
                  <a:srgbClr val="0000FF"/>
                </a:solidFill>
                <a:latin typeface="Consolas"/>
                <a:cs typeface="Consolas"/>
              </a:rPr>
              <a:t> </a:t>
            </a:r>
            <a:r>
              <a:rPr sz="1200" dirty="0">
                <a:latin typeface="Consolas"/>
                <a:cs typeface="Consolas"/>
              </a:rPr>
              <a:t>left,</a:t>
            </a:r>
            <a:r>
              <a:rPr sz="1200" spc="15" dirty="0">
                <a:latin typeface="Consolas"/>
                <a:cs typeface="Consolas"/>
              </a:rPr>
              <a:t> </a:t>
            </a:r>
            <a:r>
              <a:rPr sz="1200" dirty="0">
                <a:solidFill>
                  <a:srgbClr val="0000FF"/>
                </a:solidFill>
                <a:latin typeface="Consolas"/>
                <a:cs typeface="Consolas"/>
              </a:rPr>
              <a:t>int</a:t>
            </a:r>
            <a:r>
              <a:rPr sz="1200" spc="15" dirty="0">
                <a:solidFill>
                  <a:srgbClr val="0000FF"/>
                </a:solidFill>
                <a:latin typeface="Consolas"/>
                <a:cs typeface="Consolas"/>
              </a:rPr>
              <a:t> </a:t>
            </a:r>
            <a:r>
              <a:rPr sz="1200" spc="-10" dirty="0">
                <a:latin typeface="Consolas"/>
                <a:cs typeface="Consolas"/>
              </a:rPr>
              <a:t>right)</a:t>
            </a:r>
            <a:endParaRPr sz="1200">
              <a:latin typeface="Consolas"/>
              <a:cs typeface="Consolas"/>
            </a:endParaRPr>
          </a:p>
        </p:txBody>
      </p:sp>
      <p:sp>
        <p:nvSpPr>
          <p:cNvPr id="13" name="object 13"/>
          <p:cNvSpPr txBox="1"/>
          <p:nvPr/>
        </p:nvSpPr>
        <p:spPr>
          <a:xfrm>
            <a:off x="6404228" y="3397377"/>
            <a:ext cx="4738370" cy="1233170"/>
          </a:xfrm>
          <a:prstGeom prst="rect">
            <a:avLst/>
          </a:prstGeom>
        </p:spPr>
        <p:txBody>
          <a:bodyPr vert="horz" wrap="square" lIns="0" tIns="12700" rIns="0" bIns="0" rtlCol="0">
            <a:spAutoFit/>
          </a:bodyPr>
          <a:lstStyle/>
          <a:p>
            <a:pPr marL="12700" marR="680085">
              <a:lnSpc>
                <a:spcPct val="110000"/>
              </a:lnSpc>
              <a:spcBef>
                <a:spcPts val="100"/>
              </a:spcBef>
            </a:pPr>
            <a:r>
              <a:rPr sz="1200" dirty="0">
                <a:solidFill>
                  <a:srgbClr val="0000FF"/>
                </a:solidFill>
                <a:latin typeface="Consolas"/>
                <a:cs typeface="Consolas"/>
              </a:rPr>
              <a:t>uint uint</a:t>
            </a:r>
            <a:r>
              <a:rPr sz="1200" dirty="0">
                <a:latin typeface="Consolas"/>
                <a:cs typeface="Consolas"/>
              </a:rPr>
              <a:t>.</a:t>
            </a:r>
            <a:r>
              <a:rPr sz="1200" dirty="0">
                <a:solidFill>
                  <a:srgbClr val="0000FF"/>
                </a:solidFill>
                <a:latin typeface="Consolas"/>
                <a:cs typeface="Consolas"/>
              </a:rPr>
              <a:t>operator</a:t>
            </a:r>
            <a:r>
              <a:rPr sz="1200" spc="25"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uint</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uint</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long long</a:t>
            </a:r>
            <a:r>
              <a:rPr sz="1200" dirty="0">
                <a:latin typeface="Consolas"/>
                <a:cs typeface="Consolas"/>
              </a:rPr>
              <a:t>.</a:t>
            </a:r>
            <a:r>
              <a:rPr sz="1200" dirty="0">
                <a:solidFill>
                  <a:srgbClr val="0000FF"/>
                </a:solidFill>
                <a:latin typeface="Consolas"/>
                <a:cs typeface="Consolas"/>
              </a:rPr>
              <a:t>operator</a:t>
            </a:r>
            <a:r>
              <a:rPr sz="1200" spc="25"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long</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long</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ulong</a:t>
            </a:r>
            <a:r>
              <a:rPr sz="1200" spc="-5" dirty="0">
                <a:solidFill>
                  <a:srgbClr val="0000FF"/>
                </a:solidFill>
                <a:latin typeface="Consolas"/>
                <a:cs typeface="Consolas"/>
              </a:rPr>
              <a:t> </a:t>
            </a:r>
            <a:r>
              <a:rPr sz="1200" dirty="0">
                <a:solidFill>
                  <a:srgbClr val="0000FF"/>
                </a:solidFill>
                <a:latin typeface="Consolas"/>
                <a:cs typeface="Consolas"/>
              </a:rPr>
              <a:t>ulong</a:t>
            </a:r>
            <a:r>
              <a:rPr sz="1200" dirty="0">
                <a:latin typeface="Consolas"/>
                <a:cs typeface="Consolas"/>
              </a:rPr>
              <a:t>.</a:t>
            </a:r>
            <a:r>
              <a:rPr sz="1200" dirty="0">
                <a:solidFill>
                  <a:srgbClr val="0000FF"/>
                </a:solidFill>
                <a:latin typeface="Consolas"/>
                <a:cs typeface="Consolas"/>
              </a:rPr>
              <a:t>operator</a:t>
            </a:r>
            <a:r>
              <a:rPr sz="1200" spc="15" dirty="0">
                <a:solidFill>
                  <a:srgbClr val="0000FF"/>
                </a:solidFill>
                <a:latin typeface="Consolas"/>
                <a:cs typeface="Consolas"/>
              </a:rPr>
              <a:t> </a:t>
            </a:r>
            <a:r>
              <a:rPr sz="1200" dirty="0">
                <a:latin typeface="Consolas"/>
                <a:cs typeface="Consolas"/>
              </a:rPr>
              <a:t>%</a:t>
            </a:r>
            <a:r>
              <a:rPr sz="1200" spc="10" dirty="0">
                <a:latin typeface="Consolas"/>
                <a:cs typeface="Consolas"/>
              </a:rPr>
              <a:t> </a:t>
            </a:r>
            <a:r>
              <a:rPr sz="1200" dirty="0">
                <a:latin typeface="Consolas"/>
                <a:cs typeface="Consolas"/>
              </a:rPr>
              <a:t>(</a:t>
            </a:r>
            <a:r>
              <a:rPr sz="1200" dirty="0">
                <a:solidFill>
                  <a:srgbClr val="0000FF"/>
                </a:solidFill>
                <a:latin typeface="Consolas"/>
                <a:cs typeface="Consolas"/>
              </a:rPr>
              <a:t>ulong</a:t>
            </a:r>
            <a:r>
              <a:rPr sz="1200" spc="25" dirty="0">
                <a:solidFill>
                  <a:srgbClr val="0000FF"/>
                </a:solidFill>
                <a:latin typeface="Consolas"/>
                <a:cs typeface="Consolas"/>
              </a:rPr>
              <a:t> </a:t>
            </a:r>
            <a:r>
              <a:rPr sz="1200" dirty="0">
                <a:latin typeface="Consolas"/>
                <a:cs typeface="Consolas"/>
              </a:rPr>
              <a:t>left,</a:t>
            </a:r>
            <a:r>
              <a:rPr sz="1200" spc="20" dirty="0">
                <a:latin typeface="Consolas"/>
                <a:cs typeface="Consolas"/>
              </a:rPr>
              <a:t> </a:t>
            </a:r>
            <a:r>
              <a:rPr sz="1200" dirty="0">
                <a:solidFill>
                  <a:srgbClr val="0000FF"/>
                </a:solidFill>
                <a:latin typeface="Consolas"/>
                <a:cs typeface="Consolas"/>
              </a:rPr>
              <a:t>ulong</a:t>
            </a:r>
            <a:r>
              <a:rPr sz="1200" spc="10"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float</a:t>
            </a:r>
            <a:r>
              <a:rPr sz="1200" spc="-5" dirty="0">
                <a:solidFill>
                  <a:srgbClr val="0000FF"/>
                </a:solidFill>
                <a:latin typeface="Consolas"/>
                <a:cs typeface="Consolas"/>
              </a:rPr>
              <a:t> </a:t>
            </a:r>
            <a:r>
              <a:rPr sz="1200" dirty="0">
                <a:solidFill>
                  <a:srgbClr val="0000FF"/>
                </a:solidFill>
                <a:latin typeface="Consolas"/>
                <a:cs typeface="Consolas"/>
              </a:rPr>
              <a:t>float</a:t>
            </a:r>
            <a:r>
              <a:rPr sz="1200" dirty="0">
                <a:latin typeface="Consolas"/>
                <a:cs typeface="Consolas"/>
              </a:rPr>
              <a:t>.</a:t>
            </a:r>
            <a:r>
              <a:rPr sz="1200" dirty="0">
                <a:solidFill>
                  <a:srgbClr val="0000FF"/>
                </a:solidFill>
                <a:latin typeface="Consolas"/>
                <a:cs typeface="Consolas"/>
              </a:rPr>
              <a:t>operator</a:t>
            </a:r>
            <a:r>
              <a:rPr sz="1200" spc="15" dirty="0">
                <a:solidFill>
                  <a:srgbClr val="0000FF"/>
                </a:solidFill>
                <a:latin typeface="Consolas"/>
                <a:cs typeface="Consolas"/>
              </a:rPr>
              <a:t> </a:t>
            </a:r>
            <a:r>
              <a:rPr sz="1200" dirty="0">
                <a:latin typeface="Consolas"/>
                <a:cs typeface="Consolas"/>
              </a:rPr>
              <a:t>%</a:t>
            </a:r>
            <a:r>
              <a:rPr sz="1200" spc="10" dirty="0">
                <a:latin typeface="Consolas"/>
                <a:cs typeface="Consolas"/>
              </a:rPr>
              <a:t> </a:t>
            </a:r>
            <a:r>
              <a:rPr sz="1200" dirty="0">
                <a:latin typeface="Consolas"/>
                <a:cs typeface="Consolas"/>
              </a:rPr>
              <a:t>(</a:t>
            </a:r>
            <a:r>
              <a:rPr sz="1200" dirty="0">
                <a:solidFill>
                  <a:srgbClr val="0000FF"/>
                </a:solidFill>
                <a:latin typeface="Consolas"/>
                <a:cs typeface="Consolas"/>
              </a:rPr>
              <a:t>float</a:t>
            </a:r>
            <a:r>
              <a:rPr sz="1200" spc="25" dirty="0">
                <a:solidFill>
                  <a:srgbClr val="0000FF"/>
                </a:solidFill>
                <a:latin typeface="Consolas"/>
                <a:cs typeface="Consolas"/>
              </a:rPr>
              <a:t> </a:t>
            </a:r>
            <a:r>
              <a:rPr sz="1200" dirty="0">
                <a:latin typeface="Consolas"/>
                <a:cs typeface="Consolas"/>
              </a:rPr>
              <a:t>left,</a:t>
            </a:r>
            <a:r>
              <a:rPr sz="1200" spc="20" dirty="0">
                <a:latin typeface="Consolas"/>
                <a:cs typeface="Consolas"/>
              </a:rPr>
              <a:t> </a:t>
            </a:r>
            <a:r>
              <a:rPr sz="1200" dirty="0">
                <a:solidFill>
                  <a:srgbClr val="0000FF"/>
                </a:solidFill>
                <a:latin typeface="Consolas"/>
                <a:cs typeface="Consolas"/>
              </a:rPr>
              <a:t>float</a:t>
            </a:r>
            <a:r>
              <a:rPr sz="1200" spc="10" dirty="0">
                <a:solidFill>
                  <a:srgbClr val="0000FF"/>
                </a:solidFill>
                <a:latin typeface="Consolas"/>
                <a:cs typeface="Consolas"/>
              </a:rPr>
              <a:t> </a:t>
            </a:r>
            <a:r>
              <a:rPr sz="1200" spc="-10" dirty="0">
                <a:latin typeface="Consolas"/>
                <a:cs typeface="Consolas"/>
              </a:rPr>
              <a:t>right)</a:t>
            </a:r>
            <a:endParaRPr sz="1200">
              <a:latin typeface="Consolas"/>
              <a:cs typeface="Consolas"/>
            </a:endParaRPr>
          </a:p>
          <a:p>
            <a:pPr marL="12700">
              <a:lnSpc>
                <a:spcPct val="100000"/>
              </a:lnSpc>
              <a:spcBef>
                <a:spcPts val="140"/>
              </a:spcBef>
            </a:pPr>
            <a:r>
              <a:rPr sz="1200" dirty="0">
                <a:solidFill>
                  <a:srgbClr val="0000FF"/>
                </a:solidFill>
                <a:latin typeface="Consolas"/>
                <a:cs typeface="Consolas"/>
              </a:rPr>
              <a:t>double</a:t>
            </a:r>
            <a:r>
              <a:rPr sz="1200" spc="-5" dirty="0">
                <a:solidFill>
                  <a:srgbClr val="0000FF"/>
                </a:solidFill>
                <a:latin typeface="Consolas"/>
                <a:cs typeface="Consolas"/>
              </a:rPr>
              <a:t> </a:t>
            </a:r>
            <a:r>
              <a:rPr sz="1200" dirty="0">
                <a:solidFill>
                  <a:srgbClr val="0000FF"/>
                </a:solidFill>
                <a:latin typeface="Consolas"/>
                <a:cs typeface="Consolas"/>
              </a:rPr>
              <a:t>double</a:t>
            </a:r>
            <a:r>
              <a:rPr sz="1200" dirty="0">
                <a:latin typeface="Consolas"/>
                <a:cs typeface="Consolas"/>
              </a:rPr>
              <a:t>.</a:t>
            </a:r>
            <a:r>
              <a:rPr sz="1200" dirty="0">
                <a:solidFill>
                  <a:srgbClr val="0000FF"/>
                </a:solidFill>
                <a:latin typeface="Consolas"/>
                <a:cs typeface="Consolas"/>
              </a:rPr>
              <a:t>operator</a:t>
            </a:r>
            <a:r>
              <a:rPr sz="1200" spc="-5" dirty="0">
                <a:solidFill>
                  <a:srgbClr val="0000FF"/>
                </a:solidFill>
                <a:latin typeface="Consolas"/>
                <a:cs typeface="Consolas"/>
              </a:rPr>
              <a:t> </a:t>
            </a:r>
            <a:r>
              <a:rPr sz="1200" dirty="0">
                <a:latin typeface="Consolas"/>
                <a:cs typeface="Consolas"/>
              </a:rPr>
              <a:t>%</a:t>
            </a:r>
            <a:r>
              <a:rPr sz="1200" spc="5" dirty="0">
                <a:latin typeface="Consolas"/>
                <a:cs typeface="Consolas"/>
              </a:rPr>
              <a:t> </a:t>
            </a:r>
            <a:r>
              <a:rPr sz="1200" dirty="0">
                <a:latin typeface="Consolas"/>
                <a:cs typeface="Consolas"/>
              </a:rPr>
              <a:t>(</a:t>
            </a:r>
            <a:r>
              <a:rPr sz="1200" dirty="0">
                <a:solidFill>
                  <a:srgbClr val="0000FF"/>
                </a:solidFill>
                <a:latin typeface="Consolas"/>
                <a:cs typeface="Consolas"/>
              </a:rPr>
              <a:t>double</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double </a:t>
            </a:r>
            <a:r>
              <a:rPr sz="1200" spc="-10" dirty="0">
                <a:latin typeface="Consolas"/>
                <a:cs typeface="Consolas"/>
              </a:rPr>
              <a:t>right)</a:t>
            </a:r>
            <a:endParaRPr sz="1200">
              <a:latin typeface="Consolas"/>
              <a:cs typeface="Consolas"/>
            </a:endParaRPr>
          </a:p>
          <a:p>
            <a:pPr marL="12700">
              <a:lnSpc>
                <a:spcPct val="100000"/>
              </a:lnSpc>
              <a:spcBef>
                <a:spcPts val="150"/>
              </a:spcBef>
            </a:pPr>
            <a:r>
              <a:rPr sz="1200" dirty="0">
                <a:solidFill>
                  <a:srgbClr val="0000FF"/>
                </a:solidFill>
                <a:latin typeface="Consolas"/>
                <a:cs typeface="Consolas"/>
              </a:rPr>
              <a:t>decimal</a:t>
            </a:r>
            <a:r>
              <a:rPr sz="1200" spc="10" dirty="0">
                <a:solidFill>
                  <a:srgbClr val="0000FF"/>
                </a:solidFill>
                <a:latin typeface="Consolas"/>
                <a:cs typeface="Consolas"/>
              </a:rPr>
              <a:t> </a:t>
            </a:r>
            <a:r>
              <a:rPr sz="1200" dirty="0">
                <a:solidFill>
                  <a:srgbClr val="0000FF"/>
                </a:solidFill>
                <a:latin typeface="Consolas"/>
                <a:cs typeface="Consolas"/>
              </a:rPr>
              <a:t>decimal</a:t>
            </a:r>
            <a:r>
              <a:rPr sz="1200" dirty="0">
                <a:latin typeface="Consolas"/>
                <a:cs typeface="Consolas"/>
              </a:rPr>
              <a:t>.</a:t>
            </a:r>
            <a:r>
              <a:rPr sz="1200" dirty="0">
                <a:solidFill>
                  <a:srgbClr val="0000FF"/>
                </a:solidFill>
                <a:latin typeface="Consolas"/>
                <a:cs typeface="Consolas"/>
              </a:rPr>
              <a:t>operator</a:t>
            </a:r>
            <a:r>
              <a:rPr sz="1200" spc="15" dirty="0">
                <a:solidFill>
                  <a:srgbClr val="0000FF"/>
                </a:solidFill>
                <a:latin typeface="Consolas"/>
                <a:cs typeface="Consolas"/>
              </a:rPr>
              <a:t> </a:t>
            </a:r>
            <a:r>
              <a:rPr sz="1200" dirty="0">
                <a:latin typeface="Consolas"/>
                <a:cs typeface="Consolas"/>
              </a:rPr>
              <a:t>%</a:t>
            </a:r>
            <a:r>
              <a:rPr sz="1200" spc="10" dirty="0">
                <a:latin typeface="Consolas"/>
                <a:cs typeface="Consolas"/>
              </a:rPr>
              <a:t> </a:t>
            </a:r>
            <a:r>
              <a:rPr sz="1200" dirty="0">
                <a:latin typeface="Consolas"/>
                <a:cs typeface="Consolas"/>
              </a:rPr>
              <a:t>(</a:t>
            </a:r>
            <a:r>
              <a:rPr sz="1200" dirty="0">
                <a:solidFill>
                  <a:srgbClr val="0000FF"/>
                </a:solidFill>
                <a:latin typeface="Consolas"/>
                <a:cs typeface="Consolas"/>
              </a:rPr>
              <a:t>decimal</a:t>
            </a:r>
            <a:r>
              <a:rPr sz="1200" spc="25"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decimal</a:t>
            </a:r>
            <a:r>
              <a:rPr sz="1200" spc="15" dirty="0">
                <a:solidFill>
                  <a:srgbClr val="0000FF"/>
                </a:solidFill>
                <a:latin typeface="Consolas"/>
                <a:cs typeface="Consolas"/>
              </a:rPr>
              <a:t> </a:t>
            </a:r>
            <a:r>
              <a:rPr sz="1200" spc="-10" dirty="0">
                <a:latin typeface="Consolas"/>
                <a:cs typeface="Consolas"/>
              </a:rPr>
              <a:t>right)</a:t>
            </a:r>
            <a:endParaRPr sz="1200">
              <a:latin typeface="Consolas"/>
              <a:cs typeface="Consolas"/>
            </a:endParaRPr>
          </a:p>
        </p:txBody>
      </p:sp>
      <p:sp>
        <p:nvSpPr>
          <p:cNvPr id="14" name="object 14"/>
          <p:cNvSpPr txBox="1"/>
          <p:nvPr/>
        </p:nvSpPr>
        <p:spPr>
          <a:xfrm>
            <a:off x="6400800" y="5062728"/>
            <a:ext cx="4114800" cy="896399"/>
          </a:xfrm>
          <a:prstGeom prst="rect">
            <a:avLst/>
          </a:prstGeom>
          <a:solidFill>
            <a:srgbClr val="C00000">
              <a:alpha val="18823"/>
            </a:srgbClr>
          </a:solidFill>
        </p:spPr>
        <p:txBody>
          <a:bodyPr vert="horz" wrap="square" lIns="0" tIns="34290" rIns="0" bIns="0" rtlCol="0">
            <a:spAutoFit/>
          </a:bodyPr>
          <a:lstStyle/>
          <a:p>
            <a:pPr marL="2540" algn="ctr">
              <a:lnSpc>
                <a:spcPct val="100000"/>
              </a:lnSpc>
              <a:spcBef>
                <a:spcPts val="270"/>
              </a:spcBef>
            </a:pPr>
            <a:r>
              <a:rPr sz="1400" spc="-45" dirty="0">
                <a:latin typeface="Calibri"/>
                <a:cs typeface="Calibri"/>
              </a:rPr>
              <a:t> </a:t>
            </a:r>
            <a:r>
              <a:rPr sz="1400" dirty="0">
                <a:solidFill>
                  <a:srgbClr val="0000FF"/>
                </a:solidFill>
                <a:latin typeface="Consolas"/>
                <a:cs typeface="Consolas"/>
              </a:rPr>
              <a:t>byte</a:t>
            </a:r>
            <a:r>
              <a:rPr sz="1400" dirty="0">
                <a:latin typeface="Calibri"/>
                <a:cs typeface="Calibri"/>
              </a:rPr>
              <a:t>,</a:t>
            </a:r>
            <a:r>
              <a:rPr sz="1400" spc="10" dirty="0">
                <a:latin typeface="Calibri"/>
                <a:cs typeface="Calibri"/>
              </a:rPr>
              <a:t> </a:t>
            </a:r>
            <a:r>
              <a:rPr sz="1400" dirty="0">
                <a:solidFill>
                  <a:srgbClr val="0000FF"/>
                </a:solidFill>
                <a:latin typeface="Consolas"/>
                <a:cs typeface="Consolas"/>
              </a:rPr>
              <a:t>sbyte</a:t>
            </a:r>
            <a:r>
              <a:rPr sz="1400" dirty="0">
                <a:latin typeface="Calibri"/>
                <a:cs typeface="Calibri"/>
              </a:rPr>
              <a:t>,</a:t>
            </a:r>
            <a:r>
              <a:rPr sz="1400" spc="5" dirty="0">
                <a:latin typeface="Calibri"/>
                <a:cs typeface="Calibri"/>
              </a:rPr>
              <a:t> </a:t>
            </a:r>
            <a:r>
              <a:rPr sz="1400" dirty="0">
                <a:solidFill>
                  <a:srgbClr val="0000FF"/>
                </a:solidFill>
                <a:latin typeface="Consolas"/>
                <a:cs typeface="Consolas"/>
              </a:rPr>
              <a:t>short</a:t>
            </a:r>
            <a:r>
              <a:rPr sz="1400" dirty="0">
                <a:latin typeface="Calibri"/>
                <a:cs typeface="Calibri"/>
              </a:rPr>
              <a:t>,</a:t>
            </a:r>
            <a:r>
              <a:rPr sz="1400" spc="5" dirty="0">
                <a:latin typeface="Calibri"/>
                <a:cs typeface="Calibri"/>
              </a:rPr>
              <a:t> </a:t>
            </a:r>
            <a:r>
              <a:rPr sz="1400" dirty="0">
                <a:solidFill>
                  <a:srgbClr val="0000FF"/>
                </a:solidFill>
                <a:latin typeface="Consolas"/>
                <a:cs typeface="Consolas"/>
              </a:rPr>
              <a:t>ushort</a:t>
            </a:r>
            <a:r>
              <a:rPr sz="1400" spc="-5" dirty="0">
                <a:solidFill>
                  <a:srgbClr val="0000FF"/>
                </a:solidFill>
                <a:latin typeface="Consolas"/>
                <a:cs typeface="Consolas"/>
              </a:rPr>
              <a:t> </a:t>
            </a:r>
            <a:r>
              <a:rPr sz="1400" dirty="0">
                <a:latin typeface="Calibri"/>
                <a:cs typeface="Calibri"/>
              </a:rPr>
              <a:t>–</a:t>
            </a:r>
            <a:r>
              <a:rPr sz="1400" spc="-10" dirty="0">
                <a:latin typeface="Calibri"/>
                <a:cs typeface="Calibri"/>
              </a:rPr>
              <a:t> </a:t>
            </a:r>
            <a:r>
              <a:rPr lang="az-Latn-AZ" sz="1400" spc="-10" dirty="0">
                <a:latin typeface="Calibri"/>
                <a:cs typeface="Calibri"/>
              </a:rPr>
              <a:t>tiplərinin öz operatorları yoxdur. </a:t>
            </a:r>
            <a:endParaRPr sz="1350" dirty="0">
              <a:latin typeface="Calibri"/>
              <a:cs typeface="Calibri"/>
            </a:endParaRPr>
          </a:p>
          <a:p>
            <a:pPr marL="4445" algn="ctr">
              <a:lnSpc>
                <a:spcPct val="100000"/>
              </a:lnSpc>
            </a:pPr>
            <a:r>
              <a:rPr lang="az-Latn-AZ" sz="1400" dirty="0">
                <a:latin typeface="Calibri"/>
                <a:cs typeface="Calibri"/>
              </a:rPr>
              <a:t>Default olaraq</a:t>
            </a:r>
            <a:r>
              <a:rPr sz="1400" spc="-35" dirty="0">
                <a:latin typeface="Calibri"/>
                <a:cs typeface="Calibri"/>
              </a:rPr>
              <a:t> </a:t>
            </a:r>
            <a:r>
              <a:rPr sz="1400" spc="-10" dirty="0" err="1">
                <a:solidFill>
                  <a:srgbClr val="0000FF"/>
                </a:solidFill>
                <a:latin typeface="Consolas"/>
                <a:cs typeface="Consolas"/>
              </a:rPr>
              <a:t>int</a:t>
            </a:r>
            <a:r>
              <a:rPr sz="1400" spc="-10" dirty="0" err="1">
                <a:latin typeface="Consolas"/>
                <a:cs typeface="Consolas"/>
              </a:rPr>
              <a:t>.</a:t>
            </a:r>
            <a:r>
              <a:rPr sz="1400" spc="-10" dirty="0" err="1">
                <a:solidFill>
                  <a:srgbClr val="0000FF"/>
                </a:solidFill>
                <a:latin typeface="Consolas"/>
                <a:cs typeface="Consolas"/>
              </a:rPr>
              <a:t>operator</a:t>
            </a:r>
            <a:r>
              <a:rPr lang="az-Latn-AZ" sz="1400" spc="-10" dirty="0">
                <a:solidFill>
                  <a:srgbClr val="0000FF"/>
                </a:solidFill>
                <a:latin typeface="Consolas"/>
                <a:cs typeface="Consolas"/>
              </a:rPr>
              <a:t> </a:t>
            </a:r>
            <a:r>
              <a:rPr lang="az-Latn-AZ" sz="1400" spc="-10" dirty="0">
                <a:solidFill>
                  <a:schemeClr val="tx1"/>
                </a:solidFill>
                <a:latin typeface="Consolas"/>
                <a:cs typeface="Consolas"/>
              </a:rPr>
              <a:t>operatorundan istifadə olunur</a:t>
            </a:r>
            <a:endParaRPr sz="1400" dirty="0">
              <a:solidFill>
                <a:schemeClr val="tx1"/>
              </a:solidFill>
              <a:latin typeface="Consolas"/>
              <a:cs typeface="Consolas"/>
            </a:endParaRPr>
          </a:p>
        </p:txBody>
      </p:sp>
      <p:grpSp>
        <p:nvGrpSpPr>
          <p:cNvPr id="18" name="object 8">
            <a:extLst>
              <a:ext uri="{FF2B5EF4-FFF2-40B4-BE49-F238E27FC236}">
                <a16:creationId xmlns:a16="http://schemas.microsoft.com/office/drawing/2014/main" id="{B77CF54E-F7D8-956C-F1C3-87E896EAB035}"/>
              </a:ext>
            </a:extLst>
          </p:cNvPr>
          <p:cNvGrpSpPr/>
          <p:nvPr/>
        </p:nvGrpSpPr>
        <p:grpSpPr>
          <a:xfrm>
            <a:off x="0" y="214746"/>
            <a:ext cx="12192000" cy="596265"/>
            <a:chOff x="0" y="214746"/>
            <a:chExt cx="12192000" cy="596265"/>
          </a:xfrm>
        </p:grpSpPr>
        <p:pic>
          <p:nvPicPr>
            <p:cNvPr id="19" name="object 9">
              <a:extLst>
                <a:ext uri="{FF2B5EF4-FFF2-40B4-BE49-F238E27FC236}">
                  <a16:creationId xmlns:a16="http://schemas.microsoft.com/office/drawing/2014/main" id="{31D96844-6617-771D-0985-84EDDF7022F9}"/>
                </a:ext>
              </a:extLst>
            </p:cNvPr>
            <p:cNvPicPr/>
            <p:nvPr/>
          </p:nvPicPr>
          <p:blipFill>
            <a:blip r:embed="rId3" cstate="print"/>
            <a:stretch>
              <a:fillRect/>
            </a:stretch>
          </p:blipFill>
          <p:spPr>
            <a:xfrm>
              <a:off x="0" y="214746"/>
              <a:ext cx="12191999" cy="596132"/>
            </a:xfrm>
            <a:prstGeom prst="rect">
              <a:avLst/>
            </a:prstGeom>
          </p:spPr>
        </p:pic>
        <p:sp>
          <p:nvSpPr>
            <p:cNvPr id="20" name="object 10">
              <a:extLst>
                <a:ext uri="{FF2B5EF4-FFF2-40B4-BE49-F238E27FC236}">
                  <a16:creationId xmlns:a16="http://schemas.microsoft.com/office/drawing/2014/main" id="{520A460D-B750-88CE-A985-0C9F104191A9}"/>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21" name="object 11">
            <a:extLst>
              <a:ext uri="{FF2B5EF4-FFF2-40B4-BE49-F238E27FC236}">
                <a16:creationId xmlns:a16="http://schemas.microsoft.com/office/drawing/2014/main" id="{3C5D841D-A8DA-2149-E37A-1DB6F22A57D2}"/>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sp>
        <p:nvSpPr>
          <p:cNvPr id="22" name="TextBox 21">
            <a:extLst>
              <a:ext uri="{FF2B5EF4-FFF2-40B4-BE49-F238E27FC236}">
                <a16:creationId xmlns:a16="http://schemas.microsoft.com/office/drawing/2014/main" id="{D61D2811-C440-75D2-F423-8F74B4152299}"/>
              </a:ext>
            </a:extLst>
          </p:cNvPr>
          <p:cNvSpPr txBox="1"/>
          <p:nvPr/>
        </p:nvSpPr>
        <p:spPr>
          <a:xfrm>
            <a:off x="549032" y="1286155"/>
            <a:ext cx="1260323" cy="369332"/>
          </a:xfrm>
          <a:prstGeom prst="rect">
            <a:avLst/>
          </a:prstGeom>
          <a:noFill/>
        </p:spPr>
        <p:txBody>
          <a:bodyPr wrap="square" rtlCol="0">
            <a:spAutoFit/>
          </a:bodyPr>
          <a:lstStyle/>
          <a:p>
            <a:r>
              <a:rPr lang="en-US" sz="1800" baseline="4629" dirty="0">
                <a:solidFill>
                  <a:srgbClr val="008000"/>
                </a:solidFill>
                <a:latin typeface="Consolas"/>
                <a:cs typeface="Consolas"/>
              </a:rPr>
              <a:t>// </a:t>
            </a:r>
            <a:r>
              <a:rPr lang="en-US" sz="1800" spc="-15" baseline="4629" dirty="0" err="1">
                <a:solidFill>
                  <a:srgbClr val="008000"/>
                </a:solidFill>
                <a:latin typeface="Consolas"/>
                <a:cs typeface="Consolas"/>
              </a:rPr>
              <a:t>Toplama</a:t>
            </a:r>
            <a:endParaRPr lang="en-US" dirty="0"/>
          </a:p>
        </p:txBody>
      </p:sp>
      <p:sp>
        <p:nvSpPr>
          <p:cNvPr id="24" name="TextBox 23">
            <a:extLst>
              <a:ext uri="{FF2B5EF4-FFF2-40B4-BE49-F238E27FC236}">
                <a16:creationId xmlns:a16="http://schemas.microsoft.com/office/drawing/2014/main" id="{C48155F9-0815-B230-5681-48114155D0AB}"/>
              </a:ext>
            </a:extLst>
          </p:cNvPr>
          <p:cNvSpPr txBox="1"/>
          <p:nvPr/>
        </p:nvSpPr>
        <p:spPr>
          <a:xfrm>
            <a:off x="6324600" y="1322842"/>
            <a:ext cx="1198405" cy="276999"/>
          </a:xfrm>
          <a:prstGeom prst="rect">
            <a:avLst/>
          </a:prstGeom>
          <a:noFill/>
        </p:spPr>
        <p:txBody>
          <a:bodyPr wrap="square" rtlCol="0">
            <a:spAutoFit/>
          </a:bodyPr>
          <a:lstStyle/>
          <a:p>
            <a:r>
              <a:rPr lang="en-US" sz="1200" dirty="0">
                <a:solidFill>
                  <a:srgbClr val="008000"/>
                </a:solidFill>
                <a:latin typeface="Consolas"/>
                <a:cs typeface="Consolas"/>
              </a:rPr>
              <a:t>//</a:t>
            </a:r>
            <a:r>
              <a:rPr lang="en-US" sz="1200" spc="5" dirty="0">
                <a:solidFill>
                  <a:srgbClr val="008000"/>
                </a:solidFill>
                <a:latin typeface="Consolas"/>
                <a:cs typeface="Consolas"/>
              </a:rPr>
              <a:t> </a:t>
            </a:r>
            <a:r>
              <a:rPr lang="en-US" sz="1200" dirty="0" err="1">
                <a:solidFill>
                  <a:srgbClr val="008000"/>
                </a:solidFill>
                <a:latin typeface="Consolas"/>
                <a:cs typeface="Consolas"/>
              </a:rPr>
              <a:t>Bölmə</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b="0" dirty="0">
                <a:solidFill>
                  <a:srgbClr val="D04E1D"/>
                </a:solidFill>
                <a:latin typeface="Segoe UI Light"/>
                <a:cs typeface="Segoe UI Light"/>
              </a:rPr>
              <a:t>Dəyişənin yaddaşda saxlanılması</a:t>
            </a:r>
            <a:endParaRPr sz="2800" dirty="0">
              <a:latin typeface="Segoe UI Light"/>
              <a:cs typeface="Segoe UI Light"/>
            </a:endParaRPr>
          </a:p>
        </p:txBody>
      </p:sp>
      <p:grpSp>
        <p:nvGrpSpPr>
          <p:cNvPr id="3" name="object 3"/>
          <p:cNvGrpSpPr/>
          <p:nvPr/>
        </p:nvGrpSpPr>
        <p:grpSpPr>
          <a:xfrm>
            <a:off x="0" y="6330644"/>
            <a:ext cx="12192000" cy="527685"/>
            <a:chOff x="0" y="6330644"/>
            <a:chExt cx="12192000" cy="527685"/>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sp>
          <p:nvSpPr>
            <p:cNvPr id="6" name="object 6"/>
            <p:cNvSpPr/>
            <p:nvPr/>
          </p:nvSpPr>
          <p:spPr>
            <a:xfrm>
              <a:off x="176784" y="6505955"/>
              <a:ext cx="85725" cy="311150"/>
            </a:xfrm>
            <a:custGeom>
              <a:avLst/>
              <a:gdLst/>
              <a:ahLst/>
              <a:cxnLst/>
              <a:rect l="l" t="t" r="r" b="b"/>
              <a:pathLst>
                <a:path w="85725" h="311150">
                  <a:moveTo>
                    <a:pt x="84035" y="0"/>
                  </a:moveTo>
                  <a:lnTo>
                    <a:pt x="0" y="94322"/>
                  </a:lnTo>
                  <a:lnTo>
                    <a:pt x="0" y="310894"/>
                  </a:lnTo>
                  <a:lnTo>
                    <a:pt x="85344" y="211340"/>
                  </a:lnTo>
                  <a:lnTo>
                    <a:pt x="84035" y="0"/>
                  </a:lnTo>
                  <a:close/>
                </a:path>
              </a:pathLst>
            </a:custGeom>
            <a:solidFill>
              <a:srgbClr val="FFFFFF"/>
            </a:solidFill>
          </p:spPr>
          <p:txBody>
            <a:bodyPr wrap="square" lIns="0" tIns="0" rIns="0" bIns="0" rtlCol="0"/>
            <a:lstStyle/>
            <a:p>
              <a:endParaRPr/>
            </a:p>
          </p:txBody>
        </p:sp>
        <p:sp>
          <p:nvSpPr>
            <p:cNvPr id="7" name="object 7"/>
            <p:cNvSpPr/>
            <p:nvPr/>
          </p:nvSpPr>
          <p:spPr>
            <a:xfrm>
              <a:off x="271272" y="6403847"/>
              <a:ext cx="85725" cy="311150"/>
            </a:xfrm>
            <a:custGeom>
              <a:avLst/>
              <a:gdLst/>
              <a:ahLst/>
              <a:cxnLst/>
              <a:rect l="l" t="t" r="r" b="b"/>
              <a:pathLst>
                <a:path w="85725" h="311150">
                  <a:moveTo>
                    <a:pt x="84035" y="0"/>
                  </a:moveTo>
                  <a:lnTo>
                    <a:pt x="0" y="94322"/>
                  </a:lnTo>
                  <a:lnTo>
                    <a:pt x="0" y="310895"/>
                  </a:lnTo>
                  <a:lnTo>
                    <a:pt x="85343" y="211340"/>
                  </a:lnTo>
                  <a:lnTo>
                    <a:pt x="84035" y="0"/>
                  </a:lnTo>
                  <a:close/>
                </a:path>
              </a:pathLst>
            </a:custGeom>
            <a:solidFill>
              <a:srgbClr val="D9D9D9"/>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19" name="object 19"/>
          <p:cNvSpPr txBox="1">
            <a:spLocks noGrp="1"/>
          </p:cNvSpPr>
          <p:nvPr>
            <p:ph type="ftr" sz="quarter" idx="5"/>
          </p:nvPr>
        </p:nvSpPr>
        <p:spPr>
          <a:prstGeom prst="rect">
            <a:avLst/>
          </a:prstGeom>
        </p:spPr>
        <p:txBody>
          <a:bodyPr vert="horz" wrap="square" lIns="0" tIns="33655" rIns="0" bIns="0" rtlCol="0">
            <a:spAutoFit/>
          </a:bodyPr>
          <a:lstStyle/>
          <a:p>
            <a:pPr marL="12700">
              <a:lnSpc>
                <a:spcPct val="100000"/>
              </a:lnSpc>
              <a:spcBef>
                <a:spcPts val="265"/>
              </a:spcBef>
            </a:pPr>
            <a:r>
              <a:rPr spc="-10" dirty="0"/>
              <a:t>ITVDN</a:t>
            </a:r>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grpSp>
        <p:nvGrpSpPr>
          <p:cNvPr id="8" name="object 15">
            <a:extLst>
              <a:ext uri="{FF2B5EF4-FFF2-40B4-BE49-F238E27FC236}">
                <a16:creationId xmlns:a16="http://schemas.microsoft.com/office/drawing/2014/main" id="{CF7B3A99-69D3-A7D7-B5F3-8BA7171BAA57}"/>
              </a:ext>
            </a:extLst>
          </p:cNvPr>
          <p:cNvGrpSpPr/>
          <p:nvPr/>
        </p:nvGrpSpPr>
        <p:grpSpPr>
          <a:xfrm>
            <a:off x="167639" y="3352800"/>
            <a:ext cx="11916410" cy="2805430"/>
            <a:chOff x="167639" y="3352800"/>
            <a:chExt cx="11916410" cy="2805430"/>
          </a:xfrm>
        </p:grpSpPr>
        <p:pic>
          <p:nvPicPr>
            <p:cNvPr id="9" name="object 16">
              <a:extLst>
                <a:ext uri="{FF2B5EF4-FFF2-40B4-BE49-F238E27FC236}">
                  <a16:creationId xmlns:a16="http://schemas.microsoft.com/office/drawing/2014/main" id="{9DF3DA2E-7C20-E3A3-5887-14E10DF405F6}"/>
                </a:ext>
              </a:extLst>
            </p:cNvPr>
            <p:cNvPicPr/>
            <p:nvPr/>
          </p:nvPicPr>
          <p:blipFill>
            <a:blip r:embed="rId5" cstate="print"/>
            <a:stretch>
              <a:fillRect/>
            </a:stretch>
          </p:blipFill>
          <p:spPr>
            <a:xfrm>
              <a:off x="167639" y="3352800"/>
              <a:ext cx="11916156" cy="2805263"/>
            </a:xfrm>
            <a:prstGeom prst="rect">
              <a:avLst/>
            </a:prstGeom>
          </p:spPr>
        </p:pic>
        <p:sp>
          <p:nvSpPr>
            <p:cNvPr id="10" name="object 17">
              <a:extLst>
                <a:ext uri="{FF2B5EF4-FFF2-40B4-BE49-F238E27FC236}">
                  <a16:creationId xmlns:a16="http://schemas.microsoft.com/office/drawing/2014/main" id="{9979D139-97DC-E2C0-4210-1DE285C612AE}"/>
                </a:ext>
              </a:extLst>
            </p:cNvPr>
            <p:cNvSpPr/>
            <p:nvPr/>
          </p:nvSpPr>
          <p:spPr>
            <a:xfrm>
              <a:off x="539496" y="3819144"/>
              <a:ext cx="11119485" cy="1152525"/>
            </a:xfrm>
            <a:custGeom>
              <a:avLst/>
              <a:gdLst/>
              <a:ahLst/>
              <a:cxnLst/>
              <a:rect l="l" t="t" r="r" b="b"/>
              <a:pathLst>
                <a:path w="11119485" h="1152525">
                  <a:moveTo>
                    <a:pt x="10543032" y="0"/>
                  </a:moveTo>
                  <a:lnTo>
                    <a:pt x="576072" y="0"/>
                  </a:lnTo>
                  <a:lnTo>
                    <a:pt x="528824" y="1909"/>
                  </a:lnTo>
                  <a:lnTo>
                    <a:pt x="482629" y="7540"/>
                  </a:lnTo>
                  <a:lnTo>
                    <a:pt x="437633" y="16743"/>
                  </a:lnTo>
                  <a:lnTo>
                    <a:pt x="393986" y="29370"/>
                  </a:lnTo>
                  <a:lnTo>
                    <a:pt x="351836" y="45273"/>
                  </a:lnTo>
                  <a:lnTo>
                    <a:pt x="311331" y="64304"/>
                  </a:lnTo>
                  <a:lnTo>
                    <a:pt x="272619" y="86313"/>
                  </a:lnTo>
                  <a:lnTo>
                    <a:pt x="235849" y="111154"/>
                  </a:lnTo>
                  <a:lnTo>
                    <a:pt x="201168" y="138677"/>
                  </a:lnTo>
                  <a:lnTo>
                    <a:pt x="168725" y="168735"/>
                  </a:lnTo>
                  <a:lnTo>
                    <a:pt x="138669" y="201179"/>
                  </a:lnTo>
                  <a:lnTo>
                    <a:pt x="111147" y="235860"/>
                  </a:lnTo>
                  <a:lnTo>
                    <a:pt x="86307" y="272631"/>
                  </a:lnTo>
                  <a:lnTo>
                    <a:pt x="64299" y="311342"/>
                  </a:lnTo>
                  <a:lnTo>
                    <a:pt x="45269" y="351847"/>
                  </a:lnTo>
                  <a:lnTo>
                    <a:pt x="29368" y="393996"/>
                  </a:lnTo>
                  <a:lnTo>
                    <a:pt x="16741" y="437641"/>
                  </a:lnTo>
                  <a:lnTo>
                    <a:pt x="7539" y="482635"/>
                  </a:lnTo>
                  <a:lnTo>
                    <a:pt x="1909" y="528827"/>
                  </a:lnTo>
                  <a:lnTo>
                    <a:pt x="0" y="576071"/>
                  </a:lnTo>
                  <a:lnTo>
                    <a:pt x="1909" y="623316"/>
                  </a:lnTo>
                  <a:lnTo>
                    <a:pt x="7539" y="669508"/>
                  </a:lnTo>
                  <a:lnTo>
                    <a:pt x="16741" y="714502"/>
                  </a:lnTo>
                  <a:lnTo>
                    <a:pt x="29368" y="758147"/>
                  </a:lnTo>
                  <a:lnTo>
                    <a:pt x="45269" y="800296"/>
                  </a:lnTo>
                  <a:lnTo>
                    <a:pt x="64299" y="840801"/>
                  </a:lnTo>
                  <a:lnTo>
                    <a:pt x="86307" y="879512"/>
                  </a:lnTo>
                  <a:lnTo>
                    <a:pt x="111147" y="916283"/>
                  </a:lnTo>
                  <a:lnTo>
                    <a:pt x="138669" y="950964"/>
                  </a:lnTo>
                  <a:lnTo>
                    <a:pt x="168725" y="983408"/>
                  </a:lnTo>
                  <a:lnTo>
                    <a:pt x="201168" y="1013466"/>
                  </a:lnTo>
                  <a:lnTo>
                    <a:pt x="235849" y="1040989"/>
                  </a:lnTo>
                  <a:lnTo>
                    <a:pt x="272619" y="1065830"/>
                  </a:lnTo>
                  <a:lnTo>
                    <a:pt x="311331" y="1087839"/>
                  </a:lnTo>
                  <a:lnTo>
                    <a:pt x="351836" y="1106870"/>
                  </a:lnTo>
                  <a:lnTo>
                    <a:pt x="393986" y="1122773"/>
                  </a:lnTo>
                  <a:lnTo>
                    <a:pt x="437633" y="1135400"/>
                  </a:lnTo>
                  <a:lnTo>
                    <a:pt x="482629" y="1144603"/>
                  </a:lnTo>
                  <a:lnTo>
                    <a:pt x="528824" y="1150234"/>
                  </a:lnTo>
                  <a:lnTo>
                    <a:pt x="576072" y="1152143"/>
                  </a:lnTo>
                  <a:lnTo>
                    <a:pt x="10543032" y="1152143"/>
                  </a:lnTo>
                  <a:lnTo>
                    <a:pt x="10590276" y="1150234"/>
                  </a:lnTo>
                  <a:lnTo>
                    <a:pt x="10636468" y="1144603"/>
                  </a:lnTo>
                  <a:lnTo>
                    <a:pt x="10681462" y="1135400"/>
                  </a:lnTo>
                  <a:lnTo>
                    <a:pt x="10725107" y="1122773"/>
                  </a:lnTo>
                  <a:lnTo>
                    <a:pt x="10767256" y="1106870"/>
                  </a:lnTo>
                  <a:lnTo>
                    <a:pt x="10807761" y="1087839"/>
                  </a:lnTo>
                  <a:lnTo>
                    <a:pt x="10846472" y="1065830"/>
                  </a:lnTo>
                  <a:lnTo>
                    <a:pt x="10883243" y="1040989"/>
                  </a:lnTo>
                  <a:lnTo>
                    <a:pt x="10917924" y="1013466"/>
                  </a:lnTo>
                  <a:lnTo>
                    <a:pt x="10950368" y="983408"/>
                  </a:lnTo>
                  <a:lnTo>
                    <a:pt x="10980426" y="950964"/>
                  </a:lnTo>
                  <a:lnTo>
                    <a:pt x="11007949" y="916283"/>
                  </a:lnTo>
                  <a:lnTo>
                    <a:pt x="11032790" y="879512"/>
                  </a:lnTo>
                  <a:lnTo>
                    <a:pt x="11054799" y="840801"/>
                  </a:lnTo>
                  <a:lnTo>
                    <a:pt x="11073830" y="800296"/>
                  </a:lnTo>
                  <a:lnTo>
                    <a:pt x="11089733" y="758147"/>
                  </a:lnTo>
                  <a:lnTo>
                    <a:pt x="11102360" y="714502"/>
                  </a:lnTo>
                  <a:lnTo>
                    <a:pt x="11111563" y="669508"/>
                  </a:lnTo>
                  <a:lnTo>
                    <a:pt x="11117194" y="623316"/>
                  </a:lnTo>
                  <a:lnTo>
                    <a:pt x="11119104" y="576071"/>
                  </a:lnTo>
                  <a:lnTo>
                    <a:pt x="11117194" y="528827"/>
                  </a:lnTo>
                  <a:lnTo>
                    <a:pt x="11111563" y="482635"/>
                  </a:lnTo>
                  <a:lnTo>
                    <a:pt x="11102360" y="437641"/>
                  </a:lnTo>
                  <a:lnTo>
                    <a:pt x="11089733" y="393996"/>
                  </a:lnTo>
                  <a:lnTo>
                    <a:pt x="11073830" y="351847"/>
                  </a:lnTo>
                  <a:lnTo>
                    <a:pt x="11054799" y="311342"/>
                  </a:lnTo>
                  <a:lnTo>
                    <a:pt x="11032790" y="272631"/>
                  </a:lnTo>
                  <a:lnTo>
                    <a:pt x="11007949" y="235860"/>
                  </a:lnTo>
                  <a:lnTo>
                    <a:pt x="10980426" y="201179"/>
                  </a:lnTo>
                  <a:lnTo>
                    <a:pt x="10950368" y="168735"/>
                  </a:lnTo>
                  <a:lnTo>
                    <a:pt x="10917924" y="138677"/>
                  </a:lnTo>
                  <a:lnTo>
                    <a:pt x="10883243" y="111154"/>
                  </a:lnTo>
                  <a:lnTo>
                    <a:pt x="10846472" y="86313"/>
                  </a:lnTo>
                  <a:lnTo>
                    <a:pt x="10807761" y="64304"/>
                  </a:lnTo>
                  <a:lnTo>
                    <a:pt x="10767256" y="45273"/>
                  </a:lnTo>
                  <a:lnTo>
                    <a:pt x="10725107" y="29370"/>
                  </a:lnTo>
                  <a:lnTo>
                    <a:pt x="10681462" y="16743"/>
                  </a:lnTo>
                  <a:lnTo>
                    <a:pt x="10636468" y="7540"/>
                  </a:lnTo>
                  <a:lnTo>
                    <a:pt x="10590276" y="1909"/>
                  </a:lnTo>
                  <a:lnTo>
                    <a:pt x="10543032" y="0"/>
                  </a:lnTo>
                  <a:close/>
                </a:path>
              </a:pathLst>
            </a:custGeom>
            <a:solidFill>
              <a:srgbClr val="FFFFFF"/>
            </a:solidFill>
          </p:spPr>
          <p:txBody>
            <a:bodyPr wrap="square" lIns="0" tIns="0" rIns="0" bIns="0" rtlCol="0"/>
            <a:lstStyle/>
            <a:p>
              <a:endParaRPr/>
            </a:p>
          </p:txBody>
        </p:sp>
        <p:pic>
          <p:nvPicPr>
            <p:cNvPr id="13" name="object 18">
              <a:extLst>
                <a:ext uri="{FF2B5EF4-FFF2-40B4-BE49-F238E27FC236}">
                  <a16:creationId xmlns:a16="http://schemas.microsoft.com/office/drawing/2014/main" id="{D7C15B7C-8EAB-0606-D813-DAEAE928B987}"/>
                </a:ext>
              </a:extLst>
            </p:cNvPr>
            <p:cNvPicPr/>
            <p:nvPr/>
          </p:nvPicPr>
          <p:blipFill>
            <a:blip r:embed="rId6" cstate="print"/>
            <a:stretch>
              <a:fillRect/>
            </a:stretch>
          </p:blipFill>
          <p:spPr>
            <a:xfrm>
              <a:off x="800099" y="3963923"/>
              <a:ext cx="640080" cy="252983"/>
            </a:xfrm>
            <a:prstGeom prst="rect">
              <a:avLst/>
            </a:prstGeom>
          </p:spPr>
        </p:pic>
        <p:pic>
          <p:nvPicPr>
            <p:cNvPr id="14" name="object 19">
              <a:extLst>
                <a:ext uri="{FF2B5EF4-FFF2-40B4-BE49-F238E27FC236}">
                  <a16:creationId xmlns:a16="http://schemas.microsoft.com/office/drawing/2014/main" id="{475A2E6E-0CE0-46F5-6581-7DCA0DD7E2ED}"/>
                </a:ext>
              </a:extLst>
            </p:cNvPr>
            <p:cNvPicPr/>
            <p:nvPr/>
          </p:nvPicPr>
          <p:blipFill>
            <a:blip r:embed="rId7" cstate="print"/>
            <a:stretch>
              <a:fillRect/>
            </a:stretch>
          </p:blipFill>
          <p:spPr>
            <a:xfrm>
              <a:off x="1534667" y="3963923"/>
              <a:ext cx="640080" cy="252983"/>
            </a:xfrm>
            <a:prstGeom prst="rect">
              <a:avLst/>
            </a:prstGeom>
          </p:spPr>
        </p:pic>
        <p:pic>
          <p:nvPicPr>
            <p:cNvPr id="15" name="object 20">
              <a:extLst>
                <a:ext uri="{FF2B5EF4-FFF2-40B4-BE49-F238E27FC236}">
                  <a16:creationId xmlns:a16="http://schemas.microsoft.com/office/drawing/2014/main" id="{F393E9F5-B2F2-E5DC-98FD-7716E9E55F29}"/>
                </a:ext>
              </a:extLst>
            </p:cNvPr>
            <p:cNvPicPr/>
            <p:nvPr/>
          </p:nvPicPr>
          <p:blipFill>
            <a:blip r:embed="rId8" cstate="print"/>
            <a:stretch>
              <a:fillRect/>
            </a:stretch>
          </p:blipFill>
          <p:spPr>
            <a:xfrm>
              <a:off x="678180" y="4131551"/>
              <a:ext cx="1631442" cy="383298"/>
            </a:xfrm>
            <a:prstGeom prst="rect">
              <a:avLst/>
            </a:prstGeom>
          </p:spPr>
        </p:pic>
        <p:pic>
          <p:nvPicPr>
            <p:cNvPr id="16" name="object 21">
              <a:extLst>
                <a:ext uri="{FF2B5EF4-FFF2-40B4-BE49-F238E27FC236}">
                  <a16:creationId xmlns:a16="http://schemas.microsoft.com/office/drawing/2014/main" id="{C89D73BB-9DC8-A600-B4D4-61A76FC9967E}"/>
                </a:ext>
              </a:extLst>
            </p:cNvPr>
            <p:cNvPicPr/>
            <p:nvPr/>
          </p:nvPicPr>
          <p:blipFill>
            <a:blip r:embed="rId9" cstate="print"/>
            <a:stretch>
              <a:fillRect/>
            </a:stretch>
          </p:blipFill>
          <p:spPr>
            <a:xfrm>
              <a:off x="2432304" y="3963923"/>
              <a:ext cx="640079" cy="252983"/>
            </a:xfrm>
            <a:prstGeom prst="rect">
              <a:avLst/>
            </a:prstGeom>
          </p:spPr>
        </p:pic>
        <p:pic>
          <p:nvPicPr>
            <p:cNvPr id="17" name="object 22">
              <a:extLst>
                <a:ext uri="{FF2B5EF4-FFF2-40B4-BE49-F238E27FC236}">
                  <a16:creationId xmlns:a16="http://schemas.microsoft.com/office/drawing/2014/main" id="{4A10C4EA-609E-9626-6835-210E43C8EE69}"/>
                </a:ext>
              </a:extLst>
            </p:cNvPr>
            <p:cNvPicPr/>
            <p:nvPr/>
          </p:nvPicPr>
          <p:blipFill>
            <a:blip r:embed="rId10" cstate="print"/>
            <a:stretch>
              <a:fillRect/>
            </a:stretch>
          </p:blipFill>
          <p:spPr>
            <a:xfrm>
              <a:off x="3166872" y="3963923"/>
              <a:ext cx="640079" cy="252983"/>
            </a:xfrm>
            <a:prstGeom prst="rect">
              <a:avLst/>
            </a:prstGeom>
          </p:spPr>
        </p:pic>
        <p:pic>
          <p:nvPicPr>
            <p:cNvPr id="18" name="object 23">
              <a:extLst>
                <a:ext uri="{FF2B5EF4-FFF2-40B4-BE49-F238E27FC236}">
                  <a16:creationId xmlns:a16="http://schemas.microsoft.com/office/drawing/2014/main" id="{EF5100AA-47A3-856B-B249-A9FBDEF03F9A}"/>
                </a:ext>
              </a:extLst>
            </p:cNvPr>
            <p:cNvPicPr/>
            <p:nvPr/>
          </p:nvPicPr>
          <p:blipFill>
            <a:blip r:embed="rId11" cstate="print"/>
            <a:stretch>
              <a:fillRect/>
            </a:stretch>
          </p:blipFill>
          <p:spPr>
            <a:xfrm>
              <a:off x="2310384" y="4131551"/>
              <a:ext cx="1631442" cy="383298"/>
            </a:xfrm>
            <a:prstGeom prst="rect">
              <a:avLst/>
            </a:prstGeom>
          </p:spPr>
        </p:pic>
        <p:pic>
          <p:nvPicPr>
            <p:cNvPr id="22" name="object 24">
              <a:extLst>
                <a:ext uri="{FF2B5EF4-FFF2-40B4-BE49-F238E27FC236}">
                  <a16:creationId xmlns:a16="http://schemas.microsoft.com/office/drawing/2014/main" id="{FA07C0DD-64AB-AF25-FBFF-B374B1B9347C}"/>
                </a:ext>
              </a:extLst>
            </p:cNvPr>
            <p:cNvPicPr/>
            <p:nvPr/>
          </p:nvPicPr>
          <p:blipFill>
            <a:blip r:embed="rId6" cstate="print"/>
            <a:stretch>
              <a:fillRect/>
            </a:stretch>
          </p:blipFill>
          <p:spPr>
            <a:xfrm>
              <a:off x="8438387" y="3963923"/>
              <a:ext cx="640079" cy="252983"/>
            </a:xfrm>
            <a:prstGeom prst="rect">
              <a:avLst/>
            </a:prstGeom>
          </p:spPr>
        </p:pic>
        <p:pic>
          <p:nvPicPr>
            <p:cNvPr id="23" name="object 25">
              <a:extLst>
                <a:ext uri="{FF2B5EF4-FFF2-40B4-BE49-F238E27FC236}">
                  <a16:creationId xmlns:a16="http://schemas.microsoft.com/office/drawing/2014/main" id="{3CFAA79E-1F76-B252-BF0B-EB28017DF19B}"/>
                </a:ext>
              </a:extLst>
            </p:cNvPr>
            <p:cNvPicPr/>
            <p:nvPr/>
          </p:nvPicPr>
          <p:blipFill>
            <a:blip r:embed="rId7" cstate="print"/>
            <a:stretch>
              <a:fillRect/>
            </a:stretch>
          </p:blipFill>
          <p:spPr>
            <a:xfrm>
              <a:off x="9172956" y="3963923"/>
              <a:ext cx="640079" cy="252983"/>
            </a:xfrm>
            <a:prstGeom prst="rect">
              <a:avLst/>
            </a:prstGeom>
          </p:spPr>
        </p:pic>
        <p:pic>
          <p:nvPicPr>
            <p:cNvPr id="24" name="object 26">
              <a:extLst>
                <a:ext uri="{FF2B5EF4-FFF2-40B4-BE49-F238E27FC236}">
                  <a16:creationId xmlns:a16="http://schemas.microsoft.com/office/drawing/2014/main" id="{0B3CD617-50E5-AEE7-EB8A-7CEE478851FB}"/>
                </a:ext>
              </a:extLst>
            </p:cNvPr>
            <p:cNvPicPr/>
            <p:nvPr/>
          </p:nvPicPr>
          <p:blipFill>
            <a:blip r:embed="rId12" cstate="print"/>
            <a:stretch>
              <a:fillRect/>
            </a:stretch>
          </p:blipFill>
          <p:spPr>
            <a:xfrm>
              <a:off x="8316468" y="4131551"/>
              <a:ext cx="1631442" cy="383298"/>
            </a:xfrm>
            <a:prstGeom prst="rect">
              <a:avLst/>
            </a:prstGeom>
          </p:spPr>
        </p:pic>
        <p:pic>
          <p:nvPicPr>
            <p:cNvPr id="25" name="object 27">
              <a:extLst>
                <a:ext uri="{FF2B5EF4-FFF2-40B4-BE49-F238E27FC236}">
                  <a16:creationId xmlns:a16="http://schemas.microsoft.com/office/drawing/2014/main" id="{536C7BD3-58C1-DE40-5C63-6338212E9064}"/>
                </a:ext>
              </a:extLst>
            </p:cNvPr>
            <p:cNvPicPr/>
            <p:nvPr/>
          </p:nvPicPr>
          <p:blipFill>
            <a:blip r:embed="rId10" cstate="print"/>
            <a:stretch>
              <a:fillRect/>
            </a:stretch>
          </p:blipFill>
          <p:spPr>
            <a:xfrm>
              <a:off x="10076687" y="3963923"/>
              <a:ext cx="640079" cy="252983"/>
            </a:xfrm>
            <a:prstGeom prst="rect">
              <a:avLst/>
            </a:prstGeom>
          </p:spPr>
        </p:pic>
        <p:pic>
          <p:nvPicPr>
            <p:cNvPr id="26" name="object 28">
              <a:extLst>
                <a:ext uri="{FF2B5EF4-FFF2-40B4-BE49-F238E27FC236}">
                  <a16:creationId xmlns:a16="http://schemas.microsoft.com/office/drawing/2014/main" id="{81B74B81-8431-97C8-1771-87D962410137}"/>
                </a:ext>
              </a:extLst>
            </p:cNvPr>
            <p:cNvPicPr/>
            <p:nvPr/>
          </p:nvPicPr>
          <p:blipFill>
            <a:blip r:embed="rId10" cstate="print"/>
            <a:stretch>
              <a:fillRect/>
            </a:stretch>
          </p:blipFill>
          <p:spPr>
            <a:xfrm>
              <a:off x="10809732" y="3963923"/>
              <a:ext cx="640080" cy="252983"/>
            </a:xfrm>
            <a:prstGeom prst="rect">
              <a:avLst/>
            </a:prstGeom>
          </p:spPr>
        </p:pic>
        <p:pic>
          <p:nvPicPr>
            <p:cNvPr id="30" name="object 29">
              <a:extLst>
                <a:ext uri="{FF2B5EF4-FFF2-40B4-BE49-F238E27FC236}">
                  <a16:creationId xmlns:a16="http://schemas.microsoft.com/office/drawing/2014/main" id="{2C5BB94C-5141-4719-4634-3CB1C92C53AB}"/>
                </a:ext>
              </a:extLst>
            </p:cNvPr>
            <p:cNvPicPr/>
            <p:nvPr/>
          </p:nvPicPr>
          <p:blipFill>
            <a:blip r:embed="rId13" cstate="print"/>
            <a:stretch>
              <a:fillRect/>
            </a:stretch>
          </p:blipFill>
          <p:spPr>
            <a:xfrm>
              <a:off x="9954768" y="4131551"/>
              <a:ext cx="1631442" cy="383298"/>
            </a:xfrm>
            <a:prstGeom prst="rect">
              <a:avLst/>
            </a:prstGeom>
          </p:spPr>
        </p:pic>
      </p:grpSp>
      <p:sp>
        <p:nvSpPr>
          <p:cNvPr id="32" name="object 33">
            <a:extLst>
              <a:ext uri="{FF2B5EF4-FFF2-40B4-BE49-F238E27FC236}">
                <a16:creationId xmlns:a16="http://schemas.microsoft.com/office/drawing/2014/main" id="{D6A7DAA9-2AD3-6546-CCDF-66DD6D8B6079}"/>
              </a:ext>
            </a:extLst>
          </p:cNvPr>
          <p:cNvSpPr txBox="1"/>
          <p:nvPr/>
        </p:nvSpPr>
        <p:spPr>
          <a:xfrm>
            <a:off x="3997905" y="4089763"/>
            <a:ext cx="406400" cy="391795"/>
          </a:xfrm>
          <a:prstGeom prst="rect">
            <a:avLst/>
          </a:prstGeom>
        </p:spPr>
        <p:txBody>
          <a:bodyPr vert="horz" wrap="square" lIns="0" tIns="12700" rIns="0" bIns="0" rtlCol="0">
            <a:spAutoFit/>
          </a:bodyPr>
          <a:lstStyle/>
          <a:p>
            <a:pPr marL="12700">
              <a:lnSpc>
                <a:spcPct val="100000"/>
              </a:lnSpc>
              <a:spcBef>
                <a:spcPts val="100"/>
              </a:spcBef>
            </a:pPr>
            <a:r>
              <a:rPr sz="2400" b="1" dirty="0">
                <a:latin typeface="Calibri"/>
                <a:cs typeface="Calibri"/>
              </a:rPr>
              <a:t>.</a:t>
            </a:r>
            <a:r>
              <a:rPr sz="2400" b="1" spc="-55" dirty="0">
                <a:latin typeface="Calibri"/>
                <a:cs typeface="Calibri"/>
              </a:rPr>
              <a:t> </a:t>
            </a:r>
            <a:r>
              <a:rPr sz="2400" b="1" dirty="0">
                <a:latin typeface="Calibri"/>
                <a:cs typeface="Calibri"/>
              </a:rPr>
              <a:t>.</a:t>
            </a:r>
            <a:r>
              <a:rPr sz="2400" b="1" spc="-55" dirty="0">
                <a:latin typeface="Calibri"/>
                <a:cs typeface="Calibri"/>
              </a:rPr>
              <a:t> </a:t>
            </a:r>
            <a:r>
              <a:rPr sz="2400" b="1" dirty="0">
                <a:latin typeface="Calibri"/>
                <a:cs typeface="Calibri"/>
              </a:rPr>
              <a:t>.</a:t>
            </a:r>
            <a:endParaRPr sz="2400" dirty="0">
              <a:latin typeface="Calibri"/>
              <a:cs typeface="Calibri"/>
            </a:endParaRPr>
          </a:p>
        </p:txBody>
      </p:sp>
      <p:sp>
        <p:nvSpPr>
          <p:cNvPr id="34" name="object 30">
            <a:extLst>
              <a:ext uri="{FF2B5EF4-FFF2-40B4-BE49-F238E27FC236}">
                <a16:creationId xmlns:a16="http://schemas.microsoft.com/office/drawing/2014/main" id="{9F3E167E-FD7A-6A65-BB9A-2B86F0BE867E}"/>
              </a:ext>
            </a:extLst>
          </p:cNvPr>
          <p:cNvSpPr txBox="1"/>
          <p:nvPr/>
        </p:nvSpPr>
        <p:spPr>
          <a:xfrm>
            <a:off x="1435353" y="4548885"/>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0</a:t>
            </a:r>
          </a:p>
        </p:txBody>
      </p:sp>
      <p:sp>
        <p:nvSpPr>
          <p:cNvPr id="35" name="object 31">
            <a:extLst>
              <a:ext uri="{FF2B5EF4-FFF2-40B4-BE49-F238E27FC236}">
                <a16:creationId xmlns:a16="http://schemas.microsoft.com/office/drawing/2014/main" id="{88B45AA1-79DE-60F6-1570-B15D7781CF8E}"/>
              </a:ext>
            </a:extLst>
          </p:cNvPr>
          <p:cNvSpPr txBox="1"/>
          <p:nvPr/>
        </p:nvSpPr>
        <p:spPr>
          <a:xfrm>
            <a:off x="3068573" y="455841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1</a:t>
            </a:r>
          </a:p>
        </p:txBody>
      </p:sp>
      <p:grpSp>
        <p:nvGrpSpPr>
          <p:cNvPr id="36" name="object 34">
            <a:extLst>
              <a:ext uri="{FF2B5EF4-FFF2-40B4-BE49-F238E27FC236}">
                <a16:creationId xmlns:a16="http://schemas.microsoft.com/office/drawing/2014/main" id="{D8F25573-F5F2-19FA-AC51-EE0ED4881157}"/>
              </a:ext>
            </a:extLst>
          </p:cNvPr>
          <p:cNvGrpSpPr/>
          <p:nvPr/>
        </p:nvGrpSpPr>
        <p:grpSpPr>
          <a:xfrm>
            <a:off x="4451603" y="3948658"/>
            <a:ext cx="3270250" cy="566420"/>
            <a:chOff x="4451603" y="3948658"/>
            <a:chExt cx="3270250" cy="566420"/>
          </a:xfrm>
        </p:grpSpPr>
        <p:pic>
          <p:nvPicPr>
            <p:cNvPr id="37" name="object 35">
              <a:extLst>
                <a:ext uri="{FF2B5EF4-FFF2-40B4-BE49-F238E27FC236}">
                  <a16:creationId xmlns:a16="http://schemas.microsoft.com/office/drawing/2014/main" id="{58475202-D349-C9AE-990F-AED531CA3CEA}"/>
                </a:ext>
              </a:extLst>
            </p:cNvPr>
            <p:cNvPicPr/>
            <p:nvPr/>
          </p:nvPicPr>
          <p:blipFill>
            <a:blip r:embed="rId10" cstate="print"/>
            <a:stretch>
              <a:fillRect/>
            </a:stretch>
          </p:blipFill>
          <p:spPr>
            <a:xfrm>
              <a:off x="4573523" y="3962399"/>
              <a:ext cx="640079" cy="254507"/>
            </a:xfrm>
            <a:prstGeom prst="rect">
              <a:avLst/>
            </a:prstGeom>
          </p:spPr>
        </p:pic>
        <p:pic>
          <p:nvPicPr>
            <p:cNvPr id="38" name="object 36">
              <a:extLst>
                <a:ext uri="{FF2B5EF4-FFF2-40B4-BE49-F238E27FC236}">
                  <a16:creationId xmlns:a16="http://schemas.microsoft.com/office/drawing/2014/main" id="{FFC402DC-FFDE-2460-9612-4F0F453BFD0B}"/>
                </a:ext>
              </a:extLst>
            </p:cNvPr>
            <p:cNvPicPr/>
            <p:nvPr/>
          </p:nvPicPr>
          <p:blipFill>
            <a:blip r:embed="rId10" cstate="print"/>
            <a:stretch>
              <a:fillRect/>
            </a:stretch>
          </p:blipFill>
          <p:spPr>
            <a:xfrm>
              <a:off x="5308091" y="3962399"/>
              <a:ext cx="640080" cy="254507"/>
            </a:xfrm>
            <a:prstGeom prst="rect">
              <a:avLst/>
            </a:prstGeom>
          </p:spPr>
        </p:pic>
        <p:pic>
          <p:nvPicPr>
            <p:cNvPr id="39" name="object 37">
              <a:extLst>
                <a:ext uri="{FF2B5EF4-FFF2-40B4-BE49-F238E27FC236}">
                  <a16:creationId xmlns:a16="http://schemas.microsoft.com/office/drawing/2014/main" id="{ABC7D4F7-FA05-9DD4-C92D-29B6A0A73C7F}"/>
                </a:ext>
              </a:extLst>
            </p:cNvPr>
            <p:cNvPicPr/>
            <p:nvPr/>
          </p:nvPicPr>
          <p:blipFill>
            <a:blip r:embed="rId14" cstate="print"/>
            <a:stretch>
              <a:fillRect/>
            </a:stretch>
          </p:blipFill>
          <p:spPr>
            <a:xfrm>
              <a:off x="4451603" y="4131551"/>
              <a:ext cx="1631442" cy="383298"/>
            </a:xfrm>
            <a:prstGeom prst="rect">
              <a:avLst/>
            </a:prstGeom>
          </p:spPr>
        </p:pic>
        <p:pic>
          <p:nvPicPr>
            <p:cNvPr id="40" name="object 38">
              <a:extLst>
                <a:ext uri="{FF2B5EF4-FFF2-40B4-BE49-F238E27FC236}">
                  <a16:creationId xmlns:a16="http://schemas.microsoft.com/office/drawing/2014/main" id="{69929F48-777B-314B-7FFC-C4C5135D7A3E}"/>
                </a:ext>
              </a:extLst>
            </p:cNvPr>
            <p:cNvPicPr/>
            <p:nvPr/>
          </p:nvPicPr>
          <p:blipFill>
            <a:blip r:embed="rId6" cstate="print"/>
            <a:stretch>
              <a:fillRect/>
            </a:stretch>
          </p:blipFill>
          <p:spPr>
            <a:xfrm>
              <a:off x="6211823" y="3962399"/>
              <a:ext cx="640079" cy="254507"/>
            </a:xfrm>
            <a:prstGeom prst="rect">
              <a:avLst/>
            </a:prstGeom>
          </p:spPr>
        </p:pic>
        <p:pic>
          <p:nvPicPr>
            <p:cNvPr id="41" name="object 39">
              <a:extLst>
                <a:ext uri="{FF2B5EF4-FFF2-40B4-BE49-F238E27FC236}">
                  <a16:creationId xmlns:a16="http://schemas.microsoft.com/office/drawing/2014/main" id="{67DA8BC3-A9F2-DED1-9F1E-D6F4E7F99EE0}"/>
                </a:ext>
              </a:extLst>
            </p:cNvPr>
            <p:cNvPicPr/>
            <p:nvPr/>
          </p:nvPicPr>
          <p:blipFill>
            <a:blip r:embed="rId9" cstate="print"/>
            <a:stretch>
              <a:fillRect/>
            </a:stretch>
          </p:blipFill>
          <p:spPr>
            <a:xfrm>
              <a:off x="6944867" y="3962399"/>
              <a:ext cx="640079" cy="254507"/>
            </a:xfrm>
            <a:prstGeom prst="rect">
              <a:avLst/>
            </a:prstGeom>
          </p:spPr>
        </p:pic>
        <p:pic>
          <p:nvPicPr>
            <p:cNvPr id="42" name="object 40">
              <a:extLst>
                <a:ext uri="{FF2B5EF4-FFF2-40B4-BE49-F238E27FC236}">
                  <a16:creationId xmlns:a16="http://schemas.microsoft.com/office/drawing/2014/main" id="{5E6EB0FA-6740-4B1F-7190-363A0C6CF225}"/>
                </a:ext>
              </a:extLst>
            </p:cNvPr>
            <p:cNvPicPr/>
            <p:nvPr/>
          </p:nvPicPr>
          <p:blipFill>
            <a:blip r:embed="rId15" cstate="print"/>
            <a:stretch>
              <a:fillRect/>
            </a:stretch>
          </p:blipFill>
          <p:spPr>
            <a:xfrm>
              <a:off x="6089903" y="4131551"/>
              <a:ext cx="1631442" cy="383298"/>
            </a:xfrm>
            <a:prstGeom prst="rect">
              <a:avLst/>
            </a:prstGeom>
          </p:spPr>
        </p:pic>
        <p:pic>
          <p:nvPicPr>
            <p:cNvPr id="43" name="object 41">
              <a:extLst>
                <a:ext uri="{FF2B5EF4-FFF2-40B4-BE49-F238E27FC236}">
                  <a16:creationId xmlns:a16="http://schemas.microsoft.com/office/drawing/2014/main" id="{57C3808E-473E-B6DC-AF0E-8601FC9504B9}"/>
                </a:ext>
              </a:extLst>
            </p:cNvPr>
            <p:cNvPicPr/>
            <p:nvPr/>
          </p:nvPicPr>
          <p:blipFill>
            <a:blip r:embed="rId16" cstate="print"/>
            <a:stretch>
              <a:fillRect/>
            </a:stretch>
          </p:blipFill>
          <p:spPr>
            <a:xfrm>
              <a:off x="5617463" y="3948658"/>
              <a:ext cx="333019" cy="174523"/>
            </a:xfrm>
            <a:prstGeom prst="rect">
              <a:avLst/>
            </a:prstGeom>
          </p:spPr>
        </p:pic>
        <p:pic>
          <p:nvPicPr>
            <p:cNvPr id="44" name="object 42">
              <a:extLst>
                <a:ext uri="{FF2B5EF4-FFF2-40B4-BE49-F238E27FC236}">
                  <a16:creationId xmlns:a16="http://schemas.microsoft.com/office/drawing/2014/main" id="{90CBDFB5-9C57-6989-E9F7-D2AB98BF93F5}"/>
                </a:ext>
              </a:extLst>
            </p:cNvPr>
            <p:cNvPicPr/>
            <p:nvPr/>
          </p:nvPicPr>
          <p:blipFill>
            <a:blip r:embed="rId17" cstate="print"/>
            <a:stretch>
              <a:fillRect/>
            </a:stretch>
          </p:blipFill>
          <p:spPr>
            <a:xfrm>
              <a:off x="4573523" y="3948658"/>
              <a:ext cx="486943" cy="174523"/>
            </a:xfrm>
            <a:prstGeom prst="rect">
              <a:avLst/>
            </a:prstGeom>
          </p:spPr>
        </p:pic>
      </p:grpSp>
      <p:sp>
        <p:nvSpPr>
          <p:cNvPr id="45" name="object 44">
            <a:extLst>
              <a:ext uri="{FF2B5EF4-FFF2-40B4-BE49-F238E27FC236}">
                <a16:creationId xmlns:a16="http://schemas.microsoft.com/office/drawing/2014/main" id="{20CBA36D-2BC7-D380-012C-0C1182B5F002}"/>
              </a:ext>
            </a:extLst>
          </p:cNvPr>
          <p:cNvSpPr txBox="1"/>
          <p:nvPr/>
        </p:nvSpPr>
        <p:spPr>
          <a:xfrm>
            <a:off x="7802640" y="4072856"/>
            <a:ext cx="40640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Calibri"/>
                <a:cs typeface="Calibri"/>
              </a:rPr>
              <a:t>.</a:t>
            </a:r>
            <a:r>
              <a:rPr sz="2400" b="1" spc="-55" dirty="0">
                <a:latin typeface="Calibri"/>
                <a:cs typeface="Calibri"/>
              </a:rPr>
              <a:t> </a:t>
            </a:r>
            <a:r>
              <a:rPr sz="2400" b="1" dirty="0">
                <a:latin typeface="Calibri"/>
                <a:cs typeface="Calibri"/>
              </a:rPr>
              <a:t>.</a:t>
            </a:r>
            <a:r>
              <a:rPr sz="2400" b="1" spc="-60" dirty="0">
                <a:latin typeface="Calibri"/>
                <a:cs typeface="Calibri"/>
              </a:rPr>
              <a:t> </a:t>
            </a:r>
            <a:r>
              <a:rPr sz="2400" b="1" dirty="0">
                <a:latin typeface="Calibri"/>
                <a:cs typeface="Calibri"/>
              </a:rPr>
              <a:t>.</a:t>
            </a:r>
            <a:endParaRPr sz="2400" dirty="0">
              <a:latin typeface="Calibri"/>
              <a:cs typeface="Calibri"/>
            </a:endParaRPr>
          </a:p>
        </p:txBody>
      </p:sp>
      <p:sp>
        <p:nvSpPr>
          <p:cNvPr id="46" name="object 43">
            <a:extLst>
              <a:ext uri="{FF2B5EF4-FFF2-40B4-BE49-F238E27FC236}">
                <a16:creationId xmlns:a16="http://schemas.microsoft.com/office/drawing/2014/main" id="{3AA68520-B47E-53A8-3CB9-02A0B3FD5656}"/>
              </a:ext>
            </a:extLst>
          </p:cNvPr>
          <p:cNvSpPr txBox="1"/>
          <p:nvPr/>
        </p:nvSpPr>
        <p:spPr>
          <a:xfrm>
            <a:off x="4727575" y="4557521"/>
            <a:ext cx="2729230" cy="299720"/>
          </a:xfrm>
          <a:prstGeom prst="rect">
            <a:avLst/>
          </a:prstGeom>
        </p:spPr>
        <p:txBody>
          <a:bodyPr vert="horz" wrap="square" lIns="0" tIns="12700" rIns="0" bIns="0" rtlCol="0">
            <a:spAutoFit/>
          </a:bodyPr>
          <a:lstStyle/>
          <a:p>
            <a:pPr marL="12700">
              <a:lnSpc>
                <a:spcPct val="100000"/>
              </a:lnSpc>
              <a:spcBef>
                <a:spcPts val="100"/>
              </a:spcBef>
              <a:tabLst>
                <a:tab pos="1568450" algn="l"/>
              </a:tabLst>
            </a:pPr>
            <a:r>
              <a:rPr sz="1800" dirty="0">
                <a:latin typeface="Calibri"/>
                <a:cs typeface="Calibri"/>
              </a:rPr>
              <a:t>785 268</a:t>
            </a:r>
            <a:r>
              <a:rPr sz="1800" spc="5" dirty="0">
                <a:latin typeface="Calibri"/>
                <a:cs typeface="Calibri"/>
              </a:rPr>
              <a:t> </a:t>
            </a:r>
            <a:r>
              <a:rPr sz="1800" dirty="0">
                <a:latin typeface="Calibri"/>
                <a:cs typeface="Calibri"/>
              </a:rPr>
              <a:t>354	785</a:t>
            </a:r>
            <a:r>
              <a:rPr sz="1800" spc="-45" dirty="0">
                <a:latin typeface="Calibri"/>
                <a:cs typeface="Calibri"/>
              </a:rPr>
              <a:t> </a:t>
            </a:r>
            <a:r>
              <a:rPr sz="1800" dirty="0">
                <a:latin typeface="Calibri"/>
                <a:cs typeface="Calibri"/>
              </a:rPr>
              <a:t>268</a:t>
            </a:r>
            <a:r>
              <a:rPr sz="1800" spc="-40" dirty="0">
                <a:latin typeface="Calibri"/>
                <a:cs typeface="Calibri"/>
              </a:rPr>
              <a:t> </a:t>
            </a:r>
            <a:r>
              <a:rPr sz="1800" spc="-5" dirty="0">
                <a:latin typeface="Calibri"/>
                <a:cs typeface="Calibri"/>
              </a:rPr>
              <a:t>355</a:t>
            </a:r>
            <a:endParaRPr sz="1800" dirty="0">
              <a:latin typeface="Calibri"/>
              <a:cs typeface="Calibri"/>
            </a:endParaRPr>
          </a:p>
        </p:txBody>
      </p:sp>
      <p:sp>
        <p:nvSpPr>
          <p:cNvPr id="47" name="object 32">
            <a:extLst>
              <a:ext uri="{FF2B5EF4-FFF2-40B4-BE49-F238E27FC236}">
                <a16:creationId xmlns:a16="http://schemas.microsoft.com/office/drawing/2014/main" id="{7798815D-3EB3-8407-8C28-E9826FFEE159}"/>
              </a:ext>
            </a:extLst>
          </p:cNvPr>
          <p:cNvSpPr txBox="1"/>
          <p:nvPr/>
        </p:nvSpPr>
        <p:spPr>
          <a:xfrm>
            <a:off x="8440293" y="4558410"/>
            <a:ext cx="3049905" cy="299720"/>
          </a:xfrm>
          <a:prstGeom prst="rect">
            <a:avLst/>
          </a:prstGeom>
        </p:spPr>
        <p:txBody>
          <a:bodyPr vert="horz" wrap="square" lIns="0" tIns="12700" rIns="0" bIns="0" rtlCol="0">
            <a:spAutoFit/>
          </a:bodyPr>
          <a:lstStyle/>
          <a:p>
            <a:pPr marL="12700">
              <a:lnSpc>
                <a:spcPct val="100000"/>
              </a:lnSpc>
              <a:spcBef>
                <a:spcPts val="100"/>
              </a:spcBef>
              <a:tabLst>
                <a:tab pos="1720850" algn="l"/>
              </a:tabLst>
            </a:pPr>
            <a:r>
              <a:rPr sz="1800" dirty="0">
                <a:latin typeface="Calibri"/>
                <a:cs typeface="Calibri"/>
              </a:rPr>
              <a:t>1 073</a:t>
            </a:r>
            <a:r>
              <a:rPr sz="1800" spc="10" dirty="0">
                <a:latin typeface="Calibri"/>
                <a:cs typeface="Calibri"/>
              </a:rPr>
              <a:t> </a:t>
            </a:r>
            <a:r>
              <a:rPr sz="1800" dirty="0">
                <a:latin typeface="Calibri"/>
                <a:cs typeface="Calibri"/>
              </a:rPr>
              <a:t>741</a:t>
            </a:r>
            <a:r>
              <a:rPr sz="1800" spc="-5" dirty="0">
                <a:latin typeface="Calibri"/>
                <a:cs typeface="Calibri"/>
              </a:rPr>
              <a:t> 822	</a:t>
            </a:r>
            <a:r>
              <a:rPr sz="1800" dirty="0">
                <a:latin typeface="Calibri"/>
                <a:cs typeface="Calibri"/>
              </a:rPr>
              <a:t>1</a:t>
            </a:r>
            <a:r>
              <a:rPr sz="1800" spc="-30" dirty="0">
                <a:latin typeface="Calibri"/>
                <a:cs typeface="Calibri"/>
              </a:rPr>
              <a:t> </a:t>
            </a:r>
            <a:r>
              <a:rPr sz="1800" dirty="0">
                <a:latin typeface="Calibri"/>
                <a:cs typeface="Calibri"/>
              </a:rPr>
              <a:t>073</a:t>
            </a:r>
            <a:r>
              <a:rPr sz="1800" spc="-20" dirty="0">
                <a:latin typeface="Calibri"/>
                <a:cs typeface="Calibri"/>
              </a:rPr>
              <a:t> </a:t>
            </a:r>
            <a:r>
              <a:rPr sz="1800" dirty="0">
                <a:latin typeface="Calibri"/>
                <a:cs typeface="Calibri"/>
              </a:rPr>
              <a:t>741</a:t>
            </a:r>
            <a:r>
              <a:rPr sz="1800" spc="-35" dirty="0">
                <a:latin typeface="Calibri"/>
                <a:cs typeface="Calibri"/>
              </a:rPr>
              <a:t> </a:t>
            </a:r>
            <a:r>
              <a:rPr sz="1800" spc="-5" dirty="0">
                <a:latin typeface="Calibri"/>
                <a:cs typeface="Calibri"/>
              </a:rPr>
              <a:t>823</a:t>
            </a:r>
            <a:endParaRPr sz="1800" dirty="0">
              <a:latin typeface="Calibri"/>
              <a:cs typeface="Calibri"/>
            </a:endParaRPr>
          </a:p>
        </p:txBody>
      </p:sp>
      <p:sp>
        <p:nvSpPr>
          <p:cNvPr id="48" name="object 13">
            <a:extLst>
              <a:ext uri="{FF2B5EF4-FFF2-40B4-BE49-F238E27FC236}">
                <a16:creationId xmlns:a16="http://schemas.microsoft.com/office/drawing/2014/main" id="{897F8B6F-69AC-6383-055C-A06E92290EDA}"/>
              </a:ext>
            </a:extLst>
          </p:cNvPr>
          <p:cNvSpPr txBox="1"/>
          <p:nvPr/>
        </p:nvSpPr>
        <p:spPr>
          <a:xfrm>
            <a:off x="4008749" y="2756949"/>
            <a:ext cx="3101340" cy="3314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FF"/>
                </a:solidFill>
                <a:latin typeface="Consolas"/>
                <a:cs typeface="Consolas"/>
              </a:rPr>
              <a:t>byte</a:t>
            </a:r>
            <a:r>
              <a:rPr sz="2000" spc="-25" dirty="0">
                <a:solidFill>
                  <a:srgbClr val="0000FF"/>
                </a:solidFill>
                <a:latin typeface="Consolas"/>
                <a:cs typeface="Consolas"/>
              </a:rPr>
              <a:t> </a:t>
            </a:r>
            <a:r>
              <a:rPr sz="2000" dirty="0">
                <a:latin typeface="Consolas"/>
                <a:cs typeface="Consolas"/>
              </a:rPr>
              <a:t>temperature</a:t>
            </a:r>
            <a:r>
              <a:rPr sz="2000" spc="-55" dirty="0">
                <a:latin typeface="Consolas"/>
                <a:cs typeface="Consolas"/>
              </a:rPr>
              <a:t> </a:t>
            </a:r>
            <a:r>
              <a:rPr sz="2000" dirty="0">
                <a:latin typeface="Consolas"/>
                <a:cs typeface="Consolas"/>
              </a:rPr>
              <a:t>=</a:t>
            </a:r>
            <a:r>
              <a:rPr sz="2000" spc="-20" dirty="0">
                <a:latin typeface="Consolas"/>
                <a:cs typeface="Consolas"/>
              </a:rPr>
              <a:t> </a:t>
            </a:r>
            <a:r>
              <a:rPr sz="2000" dirty="0">
                <a:latin typeface="Consolas"/>
                <a:cs typeface="Consolas"/>
              </a:rPr>
              <a:t>28;</a:t>
            </a:r>
          </a:p>
        </p:txBody>
      </p:sp>
      <p:grpSp>
        <p:nvGrpSpPr>
          <p:cNvPr id="49" name="object 50">
            <a:extLst>
              <a:ext uri="{FF2B5EF4-FFF2-40B4-BE49-F238E27FC236}">
                <a16:creationId xmlns:a16="http://schemas.microsoft.com/office/drawing/2014/main" id="{41BD232A-9114-DDC3-6640-4236EB2BAB73}"/>
              </a:ext>
            </a:extLst>
          </p:cNvPr>
          <p:cNvGrpSpPr/>
          <p:nvPr/>
        </p:nvGrpSpPr>
        <p:grpSpPr>
          <a:xfrm>
            <a:off x="5036820" y="3220211"/>
            <a:ext cx="603250" cy="910590"/>
            <a:chOff x="5036820" y="3220211"/>
            <a:chExt cx="603250" cy="910590"/>
          </a:xfrm>
        </p:grpSpPr>
        <p:pic>
          <p:nvPicPr>
            <p:cNvPr id="50" name="object 51">
              <a:extLst>
                <a:ext uri="{FF2B5EF4-FFF2-40B4-BE49-F238E27FC236}">
                  <a16:creationId xmlns:a16="http://schemas.microsoft.com/office/drawing/2014/main" id="{1ED13C89-3967-A209-04BF-2CD9DF539161}"/>
                </a:ext>
              </a:extLst>
            </p:cNvPr>
            <p:cNvPicPr/>
            <p:nvPr/>
          </p:nvPicPr>
          <p:blipFill>
            <a:blip r:embed="rId18" cstate="print"/>
            <a:stretch>
              <a:fillRect/>
            </a:stretch>
          </p:blipFill>
          <p:spPr>
            <a:xfrm>
              <a:off x="5036820" y="3956278"/>
              <a:ext cx="174523" cy="174523"/>
            </a:xfrm>
            <a:prstGeom prst="rect">
              <a:avLst/>
            </a:prstGeom>
          </p:spPr>
        </p:pic>
        <p:pic>
          <p:nvPicPr>
            <p:cNvPr id="51" name="object 52">
              <a:extLst>
                <a:ext uri="{FF2B5EF4-FFF2-40B4-BE49-F238E27FC236}">
                  <a16:creationId xmlns:a16="http://schemas.microsoft.com/office/drawing/2014/main" id="{A98B5BE9-899E-85E9-1D3C-22FA3D49101E}"/>
                </a:ext>
              </a:extLst>
            </p:cNvPr>
            <p:cNvPicPr/>
            <p:nvPr/>
          </p:nvPicPr>
          <p:blipFill>
            <a:blip r:embed="rId19" cstate="print"/>
            <a:stretch>
              <a:fillRect/>
            </a:stretch>
          </p:blipFill>
          <p:spPr>
            <a:xfrm>
              <a:off x="5301996" y="3951706"/>
              <a:ext cx="174523" cy="174523"/>
            </a:xfrm>
            <a:prstGeom prst="rect">
              <a:avLst/>
            </a:prstGeom>
          </p:spPr>
        </p:pic>
        <p:pic>
          <p:nvPicPr>
            <p:cNvPr id="52" name="object 53">
              <a:extLst>
                <a:ext uri="{FF2B5EF4-FFF2-40B4-BE49-F238E27FC236}">
                  <a16:creationId xmlns:a16="http://schemas.microsoft.com/office/drawing/2014/main" id="{C27E0E4F-C5F8-81E8-AE84-B1F9861DA537}"/>
                </a:ext>
              </a:extLst>
            </p:cNvPr>
            <p:cNvPicPr/>
            <p:nvPr/>
          </p:nvPicPr>
          <p:blipFill>
            <a:blip r:embed="rId20" cstate="print"/>
            <a:stretch>
              <a:fillRect/>
            </a:stretch>
          </p:blipFill>
          <p:spPr>
            <a:xfrm>
              <a:off x="5465064" y="3950182"/>
              <a:ext cx="174523" cy="174523"/>
            </a:xfrm>
            <a:prstGeom prst="rect">
              <a:avLst/>
            </a:prstGeom>
          </p:spPr>
        </p:pic>
        <p:sp>
          <p:nvSpPr>
            <p:cNvPr id="53" name="object 54">
              <a:extLst>
                <a:ext uri="{FF2B5EF4-FFF2-40B4-BE49-F238E27FC236}">
                  <a16:creationId xmlns:a16="http://schemas.microsoft.com/office/drawing/2014/main" id="{01373C65-CC39-9902-8362-E8CEDFC89C90}"/>
                </a:ext>
              </a:extLst>
            </p:cNvPr>
            <p:cNvSpPr/>
            <p:nvPr/>
          </p:nvSpPr>
          <p:spPr>
            <a:xfrm>
              <a:off x="5193792" y="3220211"/>
              <a:ext cx="228600" cy="514350"/>
            </a:xfrm>
            <a:custGeom>
              <a:avLst/>
              <a:gdLst/>
              <a:ahLst/>
              <a:cxnLst/>
              <a:rect l="l" t="t" r="r" b="b"/>
              <a:pathLst>
                <a:path w="228600" h="514350">
                  <a:moveTo>
                    <a:pt x="76200" y="285750"/>
                  </a:moveTo>
                  <a:lnTo>
                    <a:pt x="0" y="285750"/>
                  </a:lnTo>
                  <a:lnTo>
                    <a:pt x="114300" y="514350"/>
                  </a:lnTo>
                  <a:lnTo>
                    <a:pt x="209550" y="323850"/>
                  </a:lnTo>
                  <a:lnTo>
                    <a:pt x="76200" y="323850"/>
                  </a:lnTo>
                  <a:lnTo>
                    <a:pt x="76200" y="285750"/>
                  </a:lnTo>
                  <a:close/>
                </a:path>
                <a:path w="228600" h="514350">
                  <a:moveTo>
                    <a:pt x="152400" y="0"/>
                  </a:moveTo>
                  <a:lnTo>
                    <a:pt x="76200" y="0"/>
                  </a:lnTo>
                  <a:lnTo>
                    <a:pt x="76200" y="323850"/>
                  </a:lnTo>
                  <a:lnTo>
                    <a:pt x="152400" y="323850"/>
                  </a:lnTo>
                  <a:lnTo>
                    <a:pt x="152400" y="0"/>
                  </a:lnTo>
                  <a:close/>
                </a:path>
                <a:path w="228600" h="514350">
                  <a:moveTo>
                    <a:pt x="228600" y="285750"/>
                  </a:moveTo>
                  <a:lnTo>
                    <a:pt x="152400" y="285750"/>
                  </a:lnTo>
                  <a:lnTo>
                    <a:pt x="152400" y="323850"/>
                  </a:lnTo>
                  <a:lnTo>
                    <a:pt x="209550" y="323850"/>
                  </a:lnTo>
                  <a:lnTo>
                    <a:pt x="228600" y="285750"/>
                  </a:lnTo>
                  <a:close/>
                </a:path>
              </a:pathLst>
            </a:custGeom>
            <a:solidFill>
              <a:srgbClr val="FF0000"/>
            </a:solidFill>
          </p:spPr>
          <p:txBody>
            <a:bodyPr wrap="square" lIns="0" tIns="0" rIns="0" bIns="0" rtlCol="0"/>
            <a:lstStyle/>
            <a:p>
              <a:endParaRPr/>
            </a:p>
          </p:txBody>
        </p:sp>
      </p:grpSp>
      <p:sp>
        <p:nvSpPr>
          <p:cNvPr id="54" name="object 45">
            <a:extLst>
              <a:ext uri="{FF2B5EF4-FFF2-40B4-BE49-F238E27FC236}">
                <a16:creationId xmlns:a16="http://schemas.microsoft.com/office/drawing/2014/main" id="{27412E2A-2505-A387-D3C7-7019E29B1954}"/>
              </a:ext>
            </a:extLst>
          </p:cNvPr>
          <p:cNvSpPr txBox="1"/>
          <p:nvPr/>
        </p:nvSpPr>
        <p:spPr>
          <a:xfrm>
            <a:off x="4616322" y="3798189"/>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5"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1	1</a:t>
            </a:r>
            <a:r>
              <a:rPr sz="1000" spc="430" dirty="0">
                <a:latin typeface="Calibri"/>
                <a:cs typeface="Calibri"/>
              </a:rPr>
              <a:t> </a:t>
            </a:r>
            <a:r>
              <a:rPr sz="1000" spc="-5" dirty="0">
                <a:latin typeface="Calibri"/>
                <a:cs typeface="Calibri"/>
              </a:rPr>
              <a:t>1</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dirty="0">
              <a:latin typeface="Calibri"/>
              <a:cs typeface="Calibri"/>
            </a:endParaRPr>
          </a:p>
        </p:txBody>
      </p:sp>
      <p:sp>
        <p:nvSpPr>
          <p:cNvPr id="55" name="object 14">
            <a:extLst>
              <a:ext uri="{FF2B5EF4-FFF2-40B4-BE49-F238E27FC236}">
                <a16:creationId xmlns:a16="http://schemas.microsoft.com/office/drawing/2014/main" id="{29EB4584-C286-3690-675B-556C674A4E77}"/>
              </a:ext>
            </a:extLst>
          </p:cNvPr>
          <p:cNvSpPr txBox="1"/>
          <p:nvPr/>
        </p:nvSpPr>
        <p:spPr>
          <a:xfrm>
            <a:off x="7147941" y="2759786"/>
            <a:ext cx="2680970" cy="3314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8000"/>
                </a:solidFill>
                <a:latin typeface="Consolas"/>
                <a:cs typeface="Consolas"/>
              </a:rPr>
              <a:t>//</a:t>
            </a:r>
            <a:r>
              <a:rPr sz="2000" spc="-20" dirty="0">
                <a:solidFill>
                  <a:srgbClr val="008000"/>
                </a:solidFill>
                <a:latin typeface="Consolas"/>
                <a:cs typeface="Consolas"/>
              </a:rPr>
              <a:t> </a:t>
            </a:r>
            <a:r>
              <a:rPr sz="2000" dirty="0">
                <a:solidFill>
                  <a:srgbClr val="008000"/>
                </a:solidFill>
                <a:latin typeface="Consolas"/>
                <a:cs typeface="Consolas"/>
              </a:rPr>
              <a:t>11100</a:t>
            </a:r>
            <a:endParaRPr sz="2000" dirty="0">
              <a:latin typeface="Consolas"/>
              <a:cs typeface="Consolas"/>
            </a:endParaRPr>
          </a:p>
        </p:txBody>
      </p:sp>
      <p:sp>
        <p:nvSpPr>
          <p:cNvPr id="57" name="TextBox 56">
            <a:extLst>
              <a:ext uri="{FF2B5EF4-FFF2-40B4-BE49-F238E27FC236}">
                <a16:creationId xmlns:a16="http://schemas.microsoft.com/office/drawing/2014/main" id="{F0797C39-FAC9-689A-8FD8-4A1A8F4F8389}"/>
              </a:ext>
            </a:extLst>
          </p:cNvPr>
          <p:cNvSpPr txBox="1"/>
          <p:nvPr/>
        </p:nvSpPr>
        <p:spPr>
          <a:xfrm>
            <a:off x="2450583" y="1433756"/>
            <a:ext cx="8319906" cy="1200329"/>
          </a:xfrm>
          <a:prstGeom prst="rect">
            <a:avLst/>
          </a:prstGeom>
          <a:noFill/>
        </p:spPr>
        <p:txBody>
          <a:bodyPr wrap="none" rtlCol="0">
            <a:spAutoFit/>
          </a:bodyPr>
          <a:lstStyle/>
          <a:p>
            <a:pPr algn="l"/>
            <a:r>
              <a:rPr lang="az-Latn-AZ" sz="1800" spc="-5" dirty="0">
                <a:latin typeface="Calibri"/>
                <a:cs typeface="Calibri"/>
              </a:rPr>
              <a:t>Dəyişnləri ikili say sistemində aşağıdakı formada təsvir etmək olar. </a:t>
            </a:r>
          </a:p>
          <a:p>
            <a:pPr algn="l"/>
            <a:r>
              <a:rPr lang="az-Latn-AZ" sz="1800" spc="-5" dirty="0">
                <a:latin typeface="Calibri"/>
                <a:cs typeface="Calibri"/>
              </a:rPr>
              <a:t>Əgər 28 ədədini iki say sisteminə çevirsək, onda nəticə 0001 1100 alınacaqdır. </a:t>
            </a:r>
          </a:p>
          <a:p>
            <a:pPr algn="l"/>
            <a:r>
              <a:rPr lang="az-Latn-AZ" sz="1800" spc="-5" dirty="0">
                <a:latin typeface="Calibri"/>
                <a:cs typeface="Calibri"/>
              </a:rPr>
              <a:t>Burada 8 xana yer tutması ona görədir ki, byte tipi yaddaşda </a:t>
            </a:r>
            <a:r>
              <a:rPr lang="az-Latn-AZ" sz="1800" spc="-5" dirty="0">
                <a:solidFill>
                  <a:srgbClr val="FF0000"/>
                </a:solidFill>
                <a:latin typeface="Calibri"/>
                <a:cs typeface="Calibri"/>
              </a:rPr>
              <a:t>1 bayt</a:t>
            </a:r>
            <a:r>
              <a:rPr lang="az-Latn-AZ" sz="1800" spc="-5" dirty="0">
                <a:latin typeface="Calibri"/>
                <a:cs typeface="Calibri"/>
              </a:rPr>
              <a:t>, yəni </a:t>
            </a:r>
            <a:r>
              <a:rPr lang="az-Latn-AZ" sz="1800" spc="-5" dirty="0">
                <a:solidFill>
                  <a:srgbClr val="FF0000"/>
                </a:solidFill>
                <a:latin typeface="Calibri"/>
                <a:cs typeface="Calibri"/>
              </a:rPr>
              <a:t>8 bit </a:t>
            </a:r>
            <a:r>
              <a:rPr lang="az-Latn-AZ" sz="1800" spc="-5" dirty="0">
                <a:latin typeface="Calibri"/>
                <a:cs typeface="Calibri"/>
              </a:rPr>
              <a:t>yer tutur.</a:t>
            </a:r>
            <a:endParaRPr lang="az-Latn-AZ" sz="1800" dirty="0">
              <a:latin typeface="Calibri"/>
              <a:cs typeface="Calibri"/>
            </a:endParaRPr>
          </a:p>
          <a:p>
            <a:endParaRPr lang="en-US" dirty="0"/>
          </a:p>
        </p:txBody>
      </p:sp>
    </p:spTree>
    <p:extLst>
      <p:ext uri="{BB962C8B-B14F-4D97-AF65-F5344CB8AC3E}">
        <p14:creationId xmlns:p14="http://schemas.microsoft.com/office/powerpoint/2010/main" val="905986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b="0" dirty="0">
                <a:solidFill>
                  <a:srgbClr val="D04E1D"/>
                </a:solidFill>
                <a:latin typeface="Segoe UI Light"/>
                <a:cs typeface="Segoe UI Light"/>
              </a:rPr>
              <a:t>Dəyişənin yaddaşda saxlanılması</a:t>
            </a:r>
            <a:endParaRPr sz="2800" dirty="0">
              <a:latin typeface="Segoe UI Light"/>
              <a:cs typeface="Segoe UI Light"/>
            </a:endParaRPr>
          </a:p>
        </p:txBody>
      </p:sp>
      <p:grpSp>
        <p:nvGrpSpPr>
          <p:cNvPr id="3" name="object 3"/>
          <p:cNvGrpSpPr/>
          <p:nvPr/>
        </p:nvGrpSpPr>
        <p:grpSpPr>
          <a:xfrm>
            <a:off x="0" y="6330644"/>
            <a:ext cx="12192000" cy="527685"/>
            <a:chOff x="0" y="6330644"/>
            <a:chExt cx="12192000" cy="527685"/>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sp>
          <p:nvSpPr>
            <p:cNvPr id="6" name="object 6"/>
            <p:cNvSpPr/>
            <p:nvPr/>
          </p:nvSpPr>
          <p:spPr>
            <a:xfrm>
              <a:off x="176784" y="6505955"/>
              <a:ext cx="85725" cy="311150"/>
            </a:xfrm>
            <a:custGeom>
              <a:avLst/>
              <a:gdLst/>
              <a:ahLst/>
              <a:cxnLst/>
              <a:rect l="l" t="t" r="r" b="b"/>
              <a:pathLst>
                <a:path w="85725" h="311150">
                  <a:moveTo>
                    <a:pt x="84035" y="0"/>
                  </a:moveTo>
                  <a:lnTo>
                    <a:pt x="0" y="94322"/>
                  </a:lnTo>
                  <a:lnTo>
                    <a:pt x="0" y="310894"/>
                  </a:lnTo>
                  <a:lnTo>
                    <a:pt x="85344" y="211340"/>
                  </a:lnTo>
                  <a:lnTo>
                    <a:pt x="84035" y="0"/>
                  </a:lnTo>
                  <a:close/>
                </a:path>
              </a:pathLst>
            </a:custGeom>
            <a:solidFill>
              <a:srgbClr val="FFFFFF"/>
            </a:solidFill>
          </p:spPr>
          <p:txBody>
            <a:bodyPr wrap="square" lIns="0" tIns="0" rIns="0" bIns="0" rtlCol="0"/>
            <a:lstStyle/>
            <a:p>
              <a:endParaRPr/>
            </a:p>
          </p:txBody>
        </p:sp>
        <p:sp>
          <p:nvSpPr>
            <p:cNvPr id="7" name="object 7"/>
            <p:cNvSpPr/>
            <p:nvPr/>
          </p:nvSpPr>
          <p:spPr>
            <a:xfrm>
              <a:off x="271272" y="6403847"/>
              <a:ext cx="85725" cy="311150"/>
            </a:xfrm>
            <a:custGeom>
              <a:avLst/>
              <a:gdLst/>
              <a:ahLst/>
              <a:cxnLst/>
              <a:rect l="l" t="t" r="r" b="b"/>
              <a:pathLst>
                <a:path w="85725" h="311150">
                  <a:moveTo>
                    <a:pt x="84035" y="0"/>
                  </a:moveTo>
                  <a:lnTo>
                    <a:pt x="0" y="94322"/>
                  </a:lnTo>
                  <a:lnTo>
                    <a:pt x="0" y="310895"/>
                  </a:lnTo>
                  <a:lnTo>
                    <a:pt x="85343" y="211340"/>
                  </a:lnTo>
                  <a:lnTo>
                    <a:pt x="84035" y="0"/>
                  </a:lnTo>
                  <a:close/>
                </a:path>
              </a:pathLst>
            </a:custGeom>
            <a:solidFill>
              <a:srgbClr val="D9D9D9"/>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19" name="object 19"/>
          <p:cNvSpPr txBox="1">
            <a:spLocks noGrp="1"/>
          </p:cNvSpPr>
          <p:nvPr>
            <p:ph type="ftr" sz="quarter" idx="5"/>
          </p:nvPr>
        </p:nvSpPr>
        <p:spPr>
          <a:prstGeom prst="rect">
            <a:avLst/>
          </a:prstGeom>
        </p:spPr>
        <p:txBody>
          <a:bodyPr vert="horz" wrap="square" lIns="0" tIns="33655" rIns="0" bIns="0" rtlCol="0">
            <a:spAutoFit/>
          </a:bodyPr>
          <a:lstStyle/>
          <a:p>
            <a:pPr marL="12700">
              <a:lnSpc>
                <a:spcPct val="100000"/>
              </a:lnSpc>
              <a:spcBef>
                <a:spcPts val="265"/>
              </a:spcBef>
            </a:pPr>
            <a:r>
              <a:rPr spc="-10" dirty="0"/>
              <a:t>ITVDN</a:t>
            </a:r>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sp>
        <p:nvSpPr>
          <p:cNvPr id="57" name="TextBox 56">
            <a:extLst>
              <a:ext uri="{FF2B5EF4-FFF2-40B4-BE49-F238E27FC236}">
                <a16:creationId xmlns:a16="http://schemas.microsoft.com/office/drawing/2014/main" id="{F0797C39-FAC9-689A-8FD8-4A1A8F4F8389}"/>
              </a:ext>
            </a:extLst>
          </p:cNvPr>
          <p:cNvSpPr txBox="1"/>
          <p:nvPr/>
        </p:nvSpPr>
        <p:spPr>
          <a:xfrm>
            <a:off x="2450583" y="1433756"/>
            <a:ext cx="8319906" cy="1200329"/>
          </a:xfrm>
          <a:prstGeom prst="rect">
            <a:avLst/>
          </a:prstGeom>
          <a:noFill/>
        </p:spPr>
        <p:txBody>
          <a:bodyPr wrap="none" rtlCol="0">
            <a:spAutoFit/>
          </a:bodyPr>
          <a:lstStyle/>
          <a:p>
            <a:pPr algn="l"/>
            <a:r>
              <a:rPr lang="az-Latn-AZ" sz="1800" spc="-5" dirty="0">
                <a:latin typeface="Calibri"/>
                <a:cs typeface="Calibri"/>
              </a:rPr>
              <a:t>Dəyişnləri ikili say sistemində aşağıdakı formada təsvir etmək olar. </a:t>
            </a:r>
          </a:p>
          <a:p>
            <a:pPr algn="l"/>
            <a:r>
              <a:rPr lang="az-Latn-AZ" sz="1800" spc="-5" dirty="0">
                <a:latin typeface="Calibri"/>
                <a:cs typeface="Calibri"/>
              </a:rPr>
              <a:t>Əgər 28 ədədini iki say sisteminə çevirsək, onda nəticə 0001 1100 alınacaqdır. </a:t>
            </a:r>
          </a:p>
          <a:p>
            <a:pPr algn="l"/>
            <a:r>
              <a:rPr lang="az-Latn-AZ" sz="1800" spc="-5" dirty="0">
                <a:latin typeface="Calibri"/>
                <a:cs typeface="Calibri"/>
              </a:rPr>
              <a:t>Burada 8 xana yer tutması ona görədir ki, byte tipi yaddaşda </a:t>
            </a:r>
            <a:r>
              <a:rPr lang="az-Latn-AZ" sz="1800" spc="-5" dirty="0">
                <a:solidFill>
                  <a:srgbClr val="FF0000"/>
                </a:solidFill>
                <a:latin typeface="Calibri"/>
                <a:cs typeface="Calibri"/>
              </a:rPr>
              <a:t>1 bayt</a:t>
            </a:r>
            <a:r>
              <a:rPr lang="az-Latn-AZ" sz="1800" spc="-5" dirty="0">
                <a:latin typeface="Calibri"/>
                <a:cs typeface="Calibri"/>
              </a:rPr>
              <a:t>, yəni </a:t>
            </a:r>
            <a:r>
              <a:rPr lang="az-Latn-AZ" sz="1800" spc="-5" dirty="0">
                <a:solidFill>
                  <a:srgbClr val="FF0000"/>
                </a:solidFill>
                <a:latin typeface="Calibri"/>
                <a:cs typeface="Calibri"/>
              </a:rPr>
              <a:t>8 bit </a:t>
            </a:r>
            <a:r>
              <a:rPr lang="az-Latn-AZ" sz="1800" spc="-5" dirty="0">
                <a:latin typeface="Calibri"/>
                <a:cs typeface="Calibri"/>
              </a:rPr>
              <a:t>yer tutur.</a:t>
            </a:r>
            <a:endParaRPr lang="az-Latn-AZ" sz="1800" dirty="0">
              <a:latin typeface="Calibri"/>
              <a:cs typeface="Calibri"/>
            </a:endParaRPr>
          </a:p>
          <a:p>
            <a:endParaRPr lang="en-US" dirty="0"/>
          </a:p>
        </p:txBody>
      </p:sp>
      <p:sp>
        <p:nvSpPr>
          <p:cNvPr id="12" name="object 13">
            <a:extLst>
              <a:ext uri="{FF2B5EF4-FFF2-40B4-BE49-F238E27FC236}">
                <a16:creationId xmlns:a16="http://schemas.microsoft.com/office/drawing/2014/main" id="{F180FA5C-62AD-FDD7-40D1-BE6145B16D95}"/>
              </a:ext>
            </a:extLst>
          </p:cNvPr>
          <p:cNvSpPr txBox="1"/>
          <p:nvPr/>
        </p:nvSpPr>
        <p:spPr>
          <a:xfrm>
            <a:off x="3102991" y="2759786"/>
            <a:ext cx="3799204" cy="3314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FF"/>
                </a:solidFill>
                <a:latin typeface="Consolas"/>
                <a:cs typeface="Consolas"/>
              </a:rPr>
              <a:t>ushort</a:t>
            </a:r>
            <a:r>
              <a:rPr sz="2000" spc="-30" dirty="0">
                <a:solidFill>
                  <a:srgbClr val="0000FF"/>
                </a:solidFill>
                <a:latin typeface="Consolas"/>
                <a:cs typeface="Consolas"/>
              </a:rPr>
              <a:t> </a:t>
            </a:r>
            <a:r>
              <a:rPr sz="2000" dirty="0">
                <a:latin typeface="Consolas"/>
                <a:cs typeface="Consolas"/>
              </a:rPr>
              <a:t>salary</a:t>
            </a:r>
            <a:r>
              <a:rPr sz="2000" spc="-25" dirty="0">
                <a:latin typeface="Consolas"/>
                <a:cs typeface="Consolas"/>
              </a:rPr>
              <a:t> </a:t>
            </a:r>
            <a:r>
              <a:rPr sz="2000" dirty="0">
                <a:latin typeface="Consolas"/>
                <a:cs typeface="Consolas"/>
              </a:rPr>
              <a:t>=</a:t>
            </a:r>
            <a:r>
              <a:rPr sz="2000" spc="-15" dirty="0">
                <a:latin typeface="Consolas"/>
                <a:cs typeface="Consolas"/>
              </a:rPr>
              <a:t> </a:t>
            </a:r>
            <a:r>
              <a:rPr sz="2000" dirty="0">
                <a:latin typeface="Consolas"/>
                <a:cs typeface="Consolas"/>
              </a:rPr>
              <a:t>15000;</a:t>
            </a:r>
            <a:r>
              <a:rPr sz="2000" spc="-30" dirty="0">
                <a:latin typeface="Consolas"/>
                <a:cs typeface="Consolas"/>
              </a:rPr>
              <a:t> </a:t>
            </a:r>
            <a:r>
              <a:rPr sz="2000" dirty="0">
                <a:solidFill>
                  <a:srgbClr val="008000"/>
                </a:solidFill>
                <a:latin typeface="Consolas"/>
                <a:cs typeface="Consolas"/>
              </a:rPr>
              <a:t>//</a:t>
            </a:r>
            <a:r>
              <a:rPr sz="2000" spc="-15" dirty="0">
                <a:solidFill>
                  <a:srgbClr val="008000"/>
                </a:solidFill>
                <a:latin typeface="Consolas"/>
                <a:cs typeface="Consolas"/>
              </a:rPr>
              <a:t> </a:t>
            </a:r>
            <a:r>
              <a:rPr sz="2000" dirty="0">
                <a:solidFill>
                  <a:srgbClr val="008000"/>
                </a:solidFill>
                <a:latin typeface="Consolas"/>
                <a:cs typeface="Consolas"/>
              </a:rPr>
              <a:t>$</a:t>
            </a:r>
            <a:endParaRPr sz="2000" dirty="0">
              <a:latin typeface="Consolas"/>
              <a:cs typeface="Consolas"/>
            </a:endParaRPr>
          </a:p>
        </p:txBody>
      </p:sp>
      <p:sp>
        <p:nvSpPr>
          <p:cNvPr id="33" name="object 14">
            <a:extLst>
              <a:ext uri="{FF2B5EF4-FFF2-40B4-BE49-F238E27FC236}">
                <a16:creationId xmlns:a16="http://schemas.microsoft.com/office/drawing/2014/main" id="{81DC646E-D49E-C8B2-5C10-C66870547333}"/>
              </a:ext>
            </a:extLst>
          </p:cNvPr>
          <p:cNvSpPr txBox="1"/>
          <p:nvPr/>
        </p:nvSpPr>
        <p:spPr>
          <a:xfrm>
            <a:off x="7155589" y="2759786"/>
            <a:ext cx="3799204" cy="3314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8000"/>
                </a:solidFill>
                <a:latin typeface="Consolas"/>
                <a:cs typeface="Consolas"/>
              </a:rPr>
              <a:t>1110101001100</a:t>
            </a:r>
            <a:r>
              <a:rPr lang="en-US" sz="2000" dirty="0">
                <a:solidFill>
                  <a:srgbClr val="008000"/>
                </a:solidFill>
                <a:latin typeface="Consolas"/>
                <a:cs typeface="Consolas"/>
              </a:rPr>
              <a:t>0</a:t>
            </a:r>
            <a:endParaRPr sz="2000" dirty="0">
              <a:latin typeface="Consolas"/>
              <a:cs typeface="Consolas"/>
            </a:endParaRPr>
          </a:p>
        </p:txBody>
      </p:sp>
      <p:grpSp>
        <p:nvGrpSpPr>
          <p:cNvPr id="56" name="object 15">
            <a:extLst>
              <a:ext uri="{FF2B5EF4-FFF2-40B4-BE49-F238E27FC236}">
                <a16:creationId xmlns:a16="http://schemas.microsoft.com/office/drawing/2014/main" id="{AB68E27B-87E7-FFB5-4A30-1B575DF35DB5}"/>
              </a:ext>
            </a:extLst>
          </p:cNvPr>
          <p:cNvGrpSpPr/>
          <p:nvPr/>
        </p:nvGrpSpPr>
        <p:grpSpPr>
          <a:xfrm>
            <a:off x="167639" y="3352800"/>
            <a:ext cx="11916156" cy="2805263"/>
            <a:chOff x="167639" y="3352800"/>
            <a:chExt cx="11916156" cy="2805263"/>
          </a:xfrm>
        </p:grpSpPr>
        <p:pic>
          <p:nvPicPr>
            <p:cNvPr id="58" name="object 16">
              <a:extLst>
                <a:ext uri="{FF2B5EF4-FFF2-40B4-BE49-F238E27FC236}">
                  <a16:creationId xmlns:a16="http://schemas.microsoft.com/office/drawing/2014/main" id="{94BC364A-B935-C318-201D-98D9E1A29298}"/>
                </a:ext>
              </a:extLst>
            </p:cNvPr>
            <p:cNvPicPr/>
            <p:nvPr/>
          </p:nvPicPr>
          <p:blipFill>
            <a:blip r:embed="rId5" cstate="print"/>
            <a:stretch>
              <a:fillRect/>
            </a:stretch>
          </p:blipFill>
          <p:spPr>
            <a:xfrm>
              <a:off x="167639" y="3352800"/>
              <a:ext cx="11916156" cy="2805263"/>
            </a:xfrm>
            <a:prstGeom prst="rect">
              <a:avLst/>
            </a:prstGeom>
          </p:spPr>
        </p:pic>
        <p:sp>
          <p:nvSpPr>
            <p:cNvPr id="59" name="object 17">
              <a:extLst>
                <a:ext uri="{FF2B5EF4-FFF2-40B4-BE49-F238E27FC236}">
                  <a16:creationId xmlns:a16="http://schemas.microsoft.com/office/drawing/2014/main" id="{2A97B161-1124-01E5-5786-DB2F814BE265}"/>
                </a:ext>
              </a:extLst>
            </p:cNvPr>
            <p:cNvSpPr/>
            <p:nvPr/>
          </p:nvSpPr>
          <p:spPr>
            <a:xfrm>
              <a:off x="539496" y="3819144"/>
              <a:ext cx="11119485" cy="1152525"/>
            </a:xfrm>
            <a:custGeom>
              <a:avLst/>
              <a:gdLst/>
              <a:ahLst/>
              <a:cxnLst/>
              <a:rect l="l" t="t" r="r" b="b"/>
              <a:pathLst>
                <a:path w="11119485" h="1152525">
                  <a:moveTo>
                    <a:pt x="10543032" y="0"/>
                  </a:moveTo>
                  <a:lnTo>
                    <a:pt x="576072" y="0"/>
                  </a:lnTo>
                  <a:lnTo>
                    <a:pt x="528824" y="1909"/>
                  </a:lnTo>
                  <a:lnTo>
                    <a:pt x="482629" y="7540"/>
                  </a:lnTo>
                  <a:lnTo>
                    <a:pt x="437633" y="16743"/>
                  </a:lnTo>
                  <a:lnTo>
                    <a:pt x="393986" y="29370"/>
                  </a:lnTo>
                  <a:lnTo>
                    <a:pt x="351836" y="45273"/>
                  </a:lnTo>
                  <a:lnTo>
                    <a:pt x="311331" y="64304"/>
                  </a:lnTo>
                  <a:lnTo>
                    <a:pt x="272619" y="86313"/>
                  </a:lnTo>
                  <a:lnTo>
                    <a:pt x="235849" y="111154"/>
                  </a:lnTo>
                  <a:lnTo>
                    <a:pt x="201168" y="138677"/>
                  </a:lnTo>
                  <a:lnTo>
                    <a:pt x="168725" y="168735"/>
                  </a:lnTo>
                  <a:lnTo>
                    <a:pt x="138669" y="201179"/>
                  </a:lnTo>
                  <a:lnTo>
                    <a:pt x="111147" y="235860"/>
                  </a:lnTo>
                  <a:lnTo>
                    <a:pt x="86307" y="272631"/>
                  </a:lnTo>
                  <a:lnTo>
                    <a:pt x="64299" y="311342"/>
                  </a:lnTo>
                  <a:lnTo>
                    <a:pt x="45269" y="351847"/>
                  </a:lnTo>
                  <a:lnTo>
                    <a:pt x="29368" y="393996"/>
                  </a:lnTo>
                  <a:lnTo>
                    <a:pt x="16741" y="437641"/>
                  </a:lnTo>
                  <a:lnTo>
                    <a:pt x="7539" y="482635"/>
                  </a:lnTo>
                  <a:lnTo>
                    <a:pt x="1909" y="528827"/>
                  </a:lnTo>
                  <a:lnTo>
                    <a:pt x="0" y="576071"/>
                  </a:lnTo>
                  <a:lnTo>
                    <a:pt x="1909" y="623316"/>
                  </a:lnTo>
                  <a:lnTo>
                    <a:pt x="7539" y="669508"/>
                  </a:lnTo>
                  <a:lnTo>
                    <a:pt x="16741" y="714502"/>
                  </a:lnTo>
                  <a:lnTo>
                    <a:pt x="29368" y="758147"/>
                  </a:lnTo>
                  <a:lnTo>
                    <a:pt x="45269" y="800296"/>
                  </a:lnTo>
                  <a:lnTo>
                    <a:pt x="64299" y="840801"/>
                  </a:lnTo>
                  <a:lnTo>
                    <a:pt x="86307" y="879512"/>
                  </a:lnTo>
                  <a:lnTo>
                    <a:pt x="111147" y="916283"/>
                  </a:lnTo>
                  <a:lnTo>
                    <a:pt x="138669" y="950964"/>
                  </a:lnTo>
                  <a:lnTo>
                    <a:pt x="168725" y="983408"/>
                  </a:lnTo>
                  <a:lnTo>
                    <a:pt x="201168" y="1013466"/>
                  </a:lnTo>
                  <a:lnTo>
                    <a:pt x="235849" y="1040989"/>
                  </a:lnTo>
                  <a:lnTo>
                    <a:pt x="272619" y="1065830"/>
                  </a:lnTo>
                  <a:lnTo>
                    <a:pt x="311331" y="1087839"/>
                  </a:lnTo>
                  <a:lnTo>
                    <a:pt x="351836" y="1106870"/>
                  </a:lnTo>
                  <a:lnTo>
                    <a:pt x="393986" y="1122773"/>
                  </a:lnTo>
                  <a:lnTo>
                    <a:pt x="437633" y="1135400"/>
                  </a:lnTo>
                  <a:lnTo>
                    <a:pt x="482629" y="1144603"/>
                  </a:lnTo>
                  <a:lnTo>
                    <a:pt x="528824" y="1150234"/>
                  </a:lnTo>
                  <a:lnTo>
                    <a:pt x="576072" y="1152143"/>
                  </a:lnTo>
                  <a:lnTo>
                    <a:pt x="10543032" y="1152143"/>
                  </a:lnTo>
                  <a:lnTo>
                    <a:pt x="10590276" y="1150234"/>
                  </a:lnTo>
                  <a:lnTo>
                    <a:pt x="10636468" y="1144603"/>
                  </a:lnTo>
                  <a:lnTo>
                    <a:pt x="10681462" y="1135400"/>
                  </a:lnTo>
                  <a:lnTo>
                    <a:pt x="10725107" y="1122773"/>
                  </a:lnTo>
                  <a:lnTo>
                    <a:pt x="10767256" y="1106870"/>
                  </a:lnTo>
                  <a:lnTo>
                    <a:pt x="10807761" y="1087839"/>
                  </a:lnTo>
                  <a:lnTo>
                    <a:pt x="10846472" y="1065830"/>
                  </a:lnTo>
                  <a:lnTo>
                    <a:pt x="10883243" y="1040989"/>
                  </a:lnTo>
                  <a:lnTo>
                    <a:pt x="10917924" y="1013466"/>
                  </a:lnTo>
                  <a:lnTo>
                    <a:pt x="10950368" y="983408"/>
                  </a:lnTo>
                  <a:lnTo>
                    <a:pt x="10980426" y="950964"/>
                  </a:lnTo>
                  <a:lnTo>
                    <a:pt x="11007949" y="916283"/>
                  </a:lnTo>
                  <a:lnTo>
                    <a:pt x="11032790" y="879512"/>
                  </a:lnTo>
                  <a:lnTo>
                    <a:pt x="11054799" y="840801"/>
                  </a:lnTo>
                  <a:lnTo>
                    <a:pt x="11073830" y="800296"/>
                  </a:lnTo>
                  <a:lnTo>
                    <a:pt x="11089733" y="758147"/>
                  </a:lnTo>
                  <a:lnTo>
                    <a:pt x="11102360" y="714502"/>
                  </a:lnTo>
                  <a:lnTo>
                    <a:pt x="11111563" y="669508"/>
                  </a:lnTo>
                  <a:lnTo>
                    <a:pt x="11117194" y="623316"/>
                  </a:lnTo>
                  <a:lnTo>
                    <a:pt x="11119104" y="576071"/>
                  </a:lnTo>
                  <a:lnTo>
                    <a:pt x="11117194" y="528827"/>
                  </a:lnTo>
                  <a:lnTo>
                    <a:pt x="11111563" y="482635"/>
                  </a:lnTo>
                  <a:lnTo>
                    <a:pt x="11102360" y="437641"/>
                  </a:lnTo>
                  <a:lnTo>
                    <a:pt x="11089733" y="393996"/>
                  </a:lnTo>
                  <a:lnTo>
                    <a:pt x="11073830" y="351847"/>
                  </a:lnTo>
                  <a:lnTo>
                    <a:pt x="11054799" y="311342"/>
                  </a:lnTo>
                  <a:lnTo>
                    <a:pt x="11032790" y="272631"/>
                  </a:lnTo>
                  <a:lnTo>
                    <a:pt x="11007949" y="235860"/>
                  </a:lnTo>
                  <a:lnTo>
                    <a:pt x="10980426" y="201179"/>
                  </a:lnTo>
                  <a:lnTo>
                    <a:pt x="10950368" y="168735"/>
                  </a:lnTo>
                  <a:lnTo>
                    <a:pt x="10917924" y="138677"/>
                  </a:lnTo>
                  <a:lnTo>
                    <a:pt x="10883243" y="111154"/>
                  </a:lnTo>
                  <a:lnTo>
                    <a:pt x="10846472" y="86313"/>
                  </a:lnTo>
                  <a:lnTo>
                    <a:pt x="10807761" y="64304"/>
                  </a:lnTo>
                  <a:lnTo>
                    <a:pt x="10767256" y="45273"/>
                  </a:lnTo>
                  <a:lnTo>
                    <a:pt x="10725107" y="29370"/>
                  </a:lnTo>
                  <a:lnTo>
                    <a:pt x="10681462" y="16743"/>
                  </a:lnTo>
                  <a:lnTo>
                    <a:pt x="10636468" y="7540"/>
                  </a:lnTo>
                  <a:lnTo>
                    <a:pt x="10590276" y="1909"/>
                  </a:lnTo>
                  <a:lnTo>
                    <a:pt x="10543032" y="0"/>
                  </a:lnTo>
                  <a:close/>
                </a:path>
              </a:pathLst>
            </a:custGeom>
            <a:solidFill>
              <a:srgbClr val="FFFFFF"/>
            </a:solidFill>
          </p:spPr>
          <p:txBody>
            <a:bodyPr wrap="square" lIns="0" tIns="0" rIns="0" bIns="0" rtlCol="0"/>
            <a:lstStyle/>
            <a:p>
              <a:endParaRPr/>
            </a:p>
          </p:txBody>
        </p:sp>
        <p:pic>
          <p:nvPicPr>
            <p:cNvPr id="60" name="object 18">
              <a:extLst>
                <a:ext uri="{FF2B5EF4-FFF2-40B4-BE49-F238E27FC236}">
                  <a16:creationId xmlns:a16="http://schemas.microsoft.com/office/drawing/2014/main" id="{DEECF076-C491-4B95-4271-89AD5D68338A}"/>
                </a:ext>
              </a:extLst>
            </p:cNvPr>
            <p:cNvPicPr/>
            <p:nvPr/>
          </p:nvPicPr>
          <p:blipFill>
            <a:blip r:embed="rId6" cstate="print"/>
            <a:stretch>
              <a:fillRect/>
            </a:stretch>
          </p:blipFill>
          <p:spPr>
            <a:xfrm>
              <a:off x="800099" y="3963923"/>
              <a:ext cx="640080" cy="252983"/>
            </a:xfrm>
            <a:prstGeom prst="rect">
              <a:avLst/>
            </a:prstGeom>
          </p:spPr>
        </p:pic>
        <p:pic>
          <p:nvPicPr>
            <p:cNvPr id="61" name="object 19">
              <a:extLst>
                <a:ext uri="{FF2B5EF4-FFF2-40B4-BE49-F238E27FC236}">
                  <a16:creationId xmlns:a16="http://schemas.microsoft.com/office/drawing/2014/main" id="{48A9E6E6-59D2-7E3E-C107-CD550534879C}"/>
                </a:ext>
              </a:extLst>
            </p:cNvPr>
            <p:cNvPicPr/>
            <p:nvPr/>
          </p:nvPicPr>
          <p:blipFill>
            <a:blip r:embed="rId7" cstate="print"/>
            <a:stretch>
              <a:fillRect/>
            </a:stretch>
          </p:blipFill>
          <p:spPr>
            <a:xfrm>
              <a:off x="1534667" y="3963923"/>
              <a:ext cx="640080" cy="252983"/>
            </a:xfrm>
            <a:prstGeom prst="rect">
              <a:avLst/>
            </a:prstGeom>
          </p:spPr>
        </p:pic>
        <p:pic>
          <p:nvPicPr>
            <p:cNvPr id="62" name="object 20">
              <a:extLst>
                <a:ext uri="{FF2B5EF4-FFF2-40B4-BE49-F238E27FC236}">
                  <a16:creationId xmlns:a16="http://schemas.microsoft.com/office/drawing/2014/main" id="{EA561B60-D747-8282-8C7D-3DD03BDC204B}"/>
                </a:ext>
              </a:extLst>
            </p:cNvPr>
            <p:cNvPicPr/>
            <p:nvPr/>
          </p:nvPicPr>
          <p:blipFill>
            <a:blip r:embed="rId8" cstate="print"/>
            <a:stretch>
              <a:fillRect/>
            </a:stretch>
          </p:blipFill>
          <p:spPr>
            <a:xfrm>
              <a:off x="678180" y="4131551"/>
              <a:ext cx="1631442" cy="383298"/>
            </a:xfrm>
            <a:prstGeom prst="rect">
              <a:avLst/>
            </a:prstGeom>
          </p:spPr>
        </p:pic>
        <p:pic>
          <p:nvPicPr>
            <p:cNvPr id="66" name="object 24">
              <a:extLst>
                <a:ext uri="{FF2B5EF4-FFF2-40B4-BE49-F238E27FC236}">
                  <a16:creationId xmlns:a16="http://schemas.microsoft.com/office/drawing/2014/main" id="{EDAE0570-9BD4-A4C2-954E-AD16FCCAC0B4}"/>
                </a:ext>
              </a:extLst>
            </p:cNvPr>
            <p:cNvPicPr/>
            <p:nvPr/>
          </p:nvPicPr>
          <p:blipFill>
            <a:blip r:embed="rId6" cstate="print"/>
            <a:stretch>
              <a:fillRect/>
            </a:stretch>
          </p:blipFill>
          <p:spPr>
            <a:xfrm>
              <a:off x="8438387" y="3963923"/>
              <a:ext cx="640079" cy="252983"/>
            </a:xfrm>
            <a:prstGeom prst="rect">
              <a:avLst/>
            </a:prstGeom>
          </p:spPr>
        </p:pic>
        <p:pic>
          <p:nvPicPr>
            <p:cNvPr id="67" name="object 25">
              <a:extLst>
                <a:ext uri="{FF2B5EF4-FFF2-40B4-BE49-F238E27FC236}">
                  <a16:creationId xmlns:a16="http://schemas.microsoft.com/office/drawing/2014/main" id="{F0C76ADA-18CA-A4A8-7406-41C83F10940E}"/>
                </a:ext>
              </a:extLst>
            </p:cNvPr>
            <p:cNvPicPr/>
            <p:nvPr/>
          </p:nvPicPr>
          <p:blipFill>
            <a:blip r:embed="rId7" cstate="print"/>
            <a:stretch>
              <a:fillRect/>
            </a:stretch>
          </p:blipFill>
          <p:spPr>
            <a:xfrm>
              <a:off x="9172956" y="3963923"/>
              <a:ext cx="640079" cy="252983"/>
            </a:xfrm>
            <a:prstGeom prst="rect">
              <a:avLst/>
            </a:prstGeom>
          </p:spPr>
        </p:pic>
        <p:pic>
          <p:nvPicPr>
            <p:cNvPr id="68" name="object 26">
              <a:extLst>
                <a:ext uri="{FF2B5EF4-FFF2-40B4-BE49-F238E27FC236}">
                  <a16:creationId xmlns:a16="http://schemas.microsoft.com/office/drawing/2014/main" id="{1C82069B-8AB5-95D2-8919-4443956CDA55}"/>
                </a:ext>
              </a:extLst>
            </p:cNvPr>
            <p:cNvPicPr/>
            <p:nvPr/>
          </p:nvPicPr>
          <p:blipFill>
            <a:blip r:embed="rId9" cstate="print"/>
            <a:stretch>
              <a:fillRect/>
            </a:stretch>
          </p:blipFill>
          <p:spPr>
            <a:xfrm>
              <a:off x="8316468" y="4131551"/>
              <a:ext cx="1631442" cy="383298"/>
            </a:xfrm>
            <a:prstGeom prst="rect">
              <a:avLst/>
            </a:prstGeom>
          </p:spPr>
        </p:pic>
        <p:pic>
          <p:nvPicPr>
            <p:cNvPr id="69" name="object 27">
              <a:extLst>
                <a:ext uri="{FF2B5EF4-FFF2-40B4-BE49-F238E27FC236}">
                  <a16:creationId xmlns:a16="http://schemas.microsoft.com/office/drawing/2014/main" id="{381F8BCE-C068-8C61-682D-18F62868004C}"/>
                </a:ext>
              </a:extLst>
            </p:cNvPr>
            <p:cNvPicPr/>
            <p:nvPr/>
          </p:nvPicPr>
          <p:blipFill>
            <a:blip r:embed="rId10" cstate="print"/>
            <a:stretch>
              <a:fillRect/>
            </a:stretch>
          </p:blipFill>
          <p:spPr>
            <a:xfrm>
              <a:off x="10076687" y="3963923"/>
              <a:ext cx="640079" cy="252983"/>
            </a:xfrm>
            <a:prstGeom prst="rect">
              <a:avLst/>
            </a:prstGeom>
          </p:spPr>
        </p:pic>
        <p:pic>
          <p:nvPicPr>
            <p:cNvPr id="70" name="object 28">
              <a:extLst>
                <a:ext uri="{FF2B5EF4-FFF2-40B4-BE49-F238E27FC236}">
                  <a16:creationId xmlns:a16="http://schemas.microsoft.com/office/drawing/2014/main" id="{AC0FCD83-3AFF-A000-13B2-D9C0C0694DDA}"/>
                </a:ext>
              </a:extLst>
            </p:cNvPr>
            <p:cNvPicPr/>
            <p:nvPr/>
          </p:nvPicPr>
          <p:blipFill>
            <a:blip r:embed="rId10" cstate="print"/>
            <a:stretch>
              <a:fillRect/>
            </a:stretch>
          </p:blipFill>
          <p:spPr>
            <a:xfrm>
              <a:off x="10809732" y="3963923"/>
              <a:ext cx="640080" cy="252983"/>
            </a:xfrm>
            <a:prstGeom prst="rect">
              <a:avLst/>
            </a:prstGeom>
          </p:spPr>
        </p:pic>
        <p:pic>
          <p:nvPicPr>
            <p:cNvPr id="71" name="object 29">
              <a:extLst>
                <a:ext uri="{FF2B5EF4-FFF2-40B4-BE49-F238E27FC236}">
                  <a16:creationId xmlns:a16="http://schemas.microsoft.com/office/drawing/2014/main" id="{882165BA-1816-8D25-1525-9A8F34C02B14}"/>
                </a:ext>
              </a:extLst>
            </p:cNvPr>
            <p:cNvPicPr/>
            <p:nvPr/>
          </p:nvPicPr>
          <p:blipFill>
            <a:blip r:embed="rId11" cstate="print"/>
            <a:stretch>
              <a:fillRect/>
            </a:stretch>
          </p:blipFill>
          <p:spPr>
            <a:xfrm>
              <a:off x="9954768" y="4131551"/>
              <a:ext cx="1631442" cy="383298"/>
            </a:xfrm>
            <a:prstGeom prst="rect">
              <a:avLst/>
            </a:prstGeom>
          </p:spPr>
        </p:pic>
      </p:grpSp>
      <p:grpSp>
        <p:nvGrpSpPr>
          <p:cNvPr id="73" name="object 33">
            <a:extLst>
              <a:ext uri="{FF2B5EF4-FFF2-40B4-BE49-F238E27FC236}">
                <a16:creationId xmlns:a16="http://schemas.microsoft.com/office/drawing/2014/main" id="{5A333184-A074-5502-75EE-74D64E8582F5}"/>
              </a:ext>
            </a:extLst>
          </p:cNvPr>
          <p:cNvGrpSpPr/>
          <p:nvPr/>
        </p:nvGrpSpPr>
        <p:grpSpPr>
          <a:xfrm>
            <a:off x="2953511" y="3220211"/>
            <a:ext cx="5350510" cy="1294765"/>
            <a:chOff x="2953511" y="3220211"/>
            <a:chExt cx="5350510" cy="1294765"/>
          </a:xfrm>
        </p:grpSpPr>
        <p:pic>
          <p:nvPicPr>
            <p:cNvPr id="74" name="object 34">
              <a:extLst>
                <a:ext uri="{FF2B5EF4-FFF2-40B4-BE49-F238E27FC236}">
                  <a16:creationId xmlns:a16="http://schemas.microsoft.com/office/drawing/2014/main" id="{2FB8ED5C-C52B-F78B-9952-88D16DADDD75}"/>
                </a:ext>
              </a:extLst>
            </p:cNvPr>
            <p:cNvPicPr/>
            <p:nvPr/>
          </p:nvPicPr>
          <p:blipFill>
            <a:blip r:embed="rId10" cstate="print"/>
            <a:stretch>
              <a:fillRect/>
            </a:stretch>
          </p:blipFill>
          <p:spPr>
            <a:xfrm>
              <a:off x="4573523" y="3962399"/>
              <a:ext cx="640079" cy="254507"/>
            </a:xfrm>
            <a:prstGeom prst="rect">
              <a:avLst/>
            </a:prstGeom>
          </p:spPr>
        </p:pic>
        <p:pic>
          <p:nvPicPr>
            <p:cNvPr id="75" name="object 35">
              <a:extLst>
                <a:ext uri="{FF2B5EF4-FFF2-40B4-BE49-F238E27FC236}">
                  <a16:creationId xmlns:a16="http://schemas.microsoft.com/office/drawing/2014/main" id="{94DC6590-DB97-6F88-A63B-7AB00FE695F6}"/>
                </a:ext>
              </a:extLst>
            </p:cNvPr>
            <p:cNvPicPr/>
            <p:nvPr/>
          </p:nvPicPr>
          <p:blipFill>
            <a:blip r:embed="rId10" cstate="print"/>
            <a:stretch>
              <a:fillRect/>
            </a:stretch>
          </p:blipFill>
          <p:spPr>
            <a:xfrm>
              <a:off x="5308091" y="3962399"/>
              <a:ext cx="640080" cy="254507"/>
            </a:xfrm>
            <a:prstGeom prst="rect">
              <a:avLst/>
            </a:prstGeom>
          </p:spPr>
        </p:pic>
        <p:pic>
          <p:nvPicPr>
            <p:cNvPr id="76" name="object 36">
              <a:extLst>
                <a:ext uri="{FF2B5EF4-FFF2-40B4-BE49-F238E27FC236}">
                  <a16:creationId xmlns:a16="http://schemas.microsoft.com/office/drawing/2014/main" id="{32C2F7CB-B598-44F8-77A2-6A5BC714D74C}"/>
                </a:ext>
              </a:extLst>
            </p:cNvPr>
            <p:cNvPicPr/>
            <p:nvPr/>
          </p:nvPicPr>
          <p:blipFill>
            <a:blip r:embed="rId12" cstate="print"/>
            <a:stretch>
              <a:fillRect/>
            </a:stretch>
          </p:blipFill>
          <p:spPr>
            <a:xfrm>
              <a:off x="4451603" y="4131551"/>
              <a:ext cx="1631442" cy="383298"/>
            </a:xfrm>
            <a:prstGeom prst="rect">
              <a:avLst/>
            </a:prstGeom>
          </p:spPr>
        </p:pic>
        <p:pic>
          <p:nvPicPr>
            <p:cNvPr id="77" name="object 37">
              <a:extLst>
                <a:ext uri="{FF2B5EF4-FFF2-40B4-BE49-F238E27FC236}">
                  <a16:creationId xmlns:a16="http://schemas.microsoft.com/office/drawing/2014/main" id="{E8929DFF-0A48-55F9-4BB9-B903377272DE}"/>
                </a:ext>
              </a:extLst>
            </p:cNvPr>
            <p:cNvPicPr/>
            <p:nvPr/>
          </p:nvPicPr>
          <p:blipFill>
            <a:blip r:embed="rId10" cstate="print"/>
            <a:stretch>
              <a:fillRect/>
            </a:stretch>
          </p:blipFill>
          <p:spPr>
            <a:xfrm>
              <a:off x="6793991" y="3962399"/>
              <a:ext cx="640079" cy="254507"/>
            </a:xfrm>
            <a:prstGeom prst="rect">
              <a:avLst/>
            </a:prstGeom>
          </p:spPr>
        </p:pic>
        <p:pic>
          <p:nvPicPr>
            <p:cNvPr id="78" name="object 38">
              <a:extLst>
                <a:ext uri="{FF2B5EF4-FFF2-40B4-BE49-F238E27FC236}">
                  <a16:creationId xmlns:a16="http://schemas.microsoft.com/office/drawing/2014/main" id="{CA3EC997-6CAD-4A9B-E082-9E1D561D3B49}"/>
                </a:ext>
              </a:extLst>
            </p:cNvPr>
            <p:cNvPicPr/>
            <p:nvPr/>
          </p:nvPicPr>
          <p:blipFill>
            <a:blip r:embed="rId10" cstate="print"/>
            <a:stretch>
              <a:fillRect/>
            </a:stretch>
          </p:blipFill>
          <p:spPr>
            <a:xfrm>
              <a:off x="7527035" y="3962399"/>
              <a:ext cx="640080" cy="254507"/>
            </a:xfrm>
            <a:prstGeom prst="rect">
              <a:avLst/>
            </a:prstGeom>
          </p:spPr>
        </p:pic>
        <p:pic>
          <p:nvPicPr>
            <p:cNvPr id="79" name="object 39">
              <a:extLst>
                <a:ext uri="{FF2B5EF4-FFF2-40B4-BE49-F238E27FC236}">
                  <a16:creationId xmlns:a16="http://schemas.microsoft.com/office/drawing/2014/main" id="{7534607C-6861-FFA9-118C-1B39AE8274BA}"/>
                </a:ext>
              </a:extLst>
            </p:cNvPr>
            <p:cNvPicPr/>
            <p:nvPr/>
          </p:nvPicPr>
          <p:blipFill>
            <a:blip r:embed="rId13" cstate="print"/>
            <a:stretch>
              <a:fillRect/>
            </a:stretch>
          </p:blipFill>
          <p:spPr>
            <a:xfrm>
              <a:off x="6672071" y="4131551"/>
              <a:ext cx="1631442" cy="383298"/>
            </a:xfrm>
            <a:prstGeom prst="rect">
              <a:avLst/>
            </a:prstGeom>
          </p:spPr>
        </p:pic>
        <p:pic>
          <p:nvPicPr>
            <p:cNvPr id="80" name="object 40">
              <a:extLst>
                <a:ext uri="{FF2B5EF4-FFF2-40B4-BE49-F238E27FC236}">
                  <a16:creationId xmlns:a16="http://schemas.microsoft.com/office/drawing/2014/main" id="{6834A4CD-004C-665E-6CB4-D0E9AC6234B5}"/>
                </a:ext>
              </a:extLst>
            </p:cNvPr>
            <p:cNvPicPr/>
            <p:nvPr/>
          </p:nvPicPr>
          <p:blipFill>
            <a:blip r:embed="rId14" cstate="print"/>
            <a:stretch>
              <a:fillRect/>
            </a:stretch>
          </p:blipFill>
          <p:spPr>
            <a:xfrm>
              <a:off x="5460491" y="3948658"/>
              <a:ext cx="489991" cy="174523"/>
            </a:xfrm>
            <a:prstGeom prst="rect">
              <a:avLst/>
            </a:prstGeom>
          </p:spPr>
        </p:pic>
        <p:pic>
          <p:nvPicPr>
            <p:cNvPr id="81" name="object 41">
              <a:extLst>
                <a:ext uri="{FF2B5EF4-FFF2-40B4-BE49-F238E27FC236}">
                  <a16:creationId xmlns:a16="http://schemas.microsoft.com/office/drawing/2014/main" id="{9D796F5C-7E46-D2FC-F85E-EFA9343FD32D}"/>
                </a:ext>
              </a:extLst>
            </p:cNvPr>
            <p:cNvPicPr/>
            <p:nvPr/>
          </p:nvPicPr>
          <p:blipFill>
            <a:blip r:embed="rId15" cstate="print"/>
            <a:stretch>
              <a:fillRect/>
            </a:stretch>
          </p:blipFill>
          <p:spPr>
            <a:xfrm>
              <a:off x="4730495" y="3948658"/>
              <a:ext cx="329971" cy="174523"/>
            </a:xfrm>
            <a:prstGeom prst="rect">
              <a:avLst/>
            </a:prstGeom>
          </p:spPr>
        </p:pic>
        <p:pic>
          <p:nvPicPr>
            <p:cNvPr id="82" name="object 42">
              <a:extLst>
                <a:ext uri="{FF2B5EF4-FFF2-40B4-BE49-F238E27FC236}">
                  <a16:creationId xmlns:a16="http://schemas.microsoft.com/office/drawing/2014/main" id="{D1705BFD-3FEC-5712-95D0-08FDD2EF8E15}"/>
                </a:ext>
              </a:extLst>
            </p:cNvPr>
            <p:cNvPicPr/>
            <p:nvPr/>
          </p:nvPicPr>
          <p:blipFill>
            <a:blip r:embed="rId16" cstate="print"/>
            <a:stretch>
              <a:fillRect/>
            </a:stretch>
          </p:blipFill>
          <p:spPr>
            <a:xfrm>
              <a:off x="4965191" y="3863339"/>
              <a:ext cx="313969" cy="333756"/>
            </a:xfrm>
            <a:prstGeom prst="rect">
              <a:avLst/>
            </a:prstGeom>
          </p:spPr>
        </p:pic>
        <p:pic>
          <p:nvPicPr>
            <p:cNvPr id="83" name="object 43">
              <a:extLst>
                <a:ext uri="{FF2B5EF4-FFF2-40B4-BE49-F238E27FC236}">
                  <a16:creationId xmlns:a16="http://schemas.microsoft.com/office/drawing/2014/main" id="{611E9D9D-DE11-8AA6-8A6A-5BA220200E1F}"/>
                </a:ext>
              </a:extLst>
            </p:cNvPr>
            <p:cNvPicPr/>
            <p:nvPr/>
          </p:nvPicPr>
          <p:blipFill>
            <a:blip r:embed="rId17" cstate="print"/>
            <a:stretch>
              <a:fillRect/>
            </a:stretch>
          </p:blipFill>
          <p:spPr>
            <a:xfrm>
              <a:off x="5036819" y="3956278"/>
              <a:ext cx="174523" cy="174523"/>
            </a:xfrm>
            <a:prstGeom prst="rect">
              <a:avLst/>
            </a:prstGeom>
          </p:spPr>
        </p:pic>
        <p:pic>
          <p:nvPicPr>
            <p:cNvPr id="84" name="object 44">
              <a:extLst>
                <a:ext uri="{FF2B5EF4-FFF2-40B4-BE49-F238E27FC236}">
                  <a16:creationId xmlns:a16="http://schemas.microsoft.com/office/drawing/2014/main" id="{854251E9-CAEC-AA15-DAD6-25D681046000}"/>
                </a:ext>
              </a:extLst>
            </p:cNvPr>
            <p:cNvPicPr/>
            <p:nvPr/>
          </p:nvPicPr>
          <p:blipFill>
            <a:blip r:embed="rId18" cstate="print"/>
            <a:stretch>
              <a:fillRect/>
            </a:stretch>
          </p:blipFill>
          <p:spPr>
            <a:xfrm>
              <a:off x="5230367" y="3860266"/>
              <a:ext cx="313969" cy="332257"/>
            </a:xfrm>
            <a:prstGeom prst="rect">
              <a:avLst/>
            </a:prstGeom>
          </p:spPr>
        </p:pic>
        <p:pic>
          <p:nvPicPr>
            <p:cNvPr id="85" name="object 45">
              <a:extLst>
                <a:ext uri="{FF2B5EF4-FFF2-40B4-BE49-F238E27FC236}">
                  <a16:creationId xmlns:a16="http://schemas.microsoft.com/office/drawing/2014/main" id="{9AA4A14B-4AB2-3F03-B376-BB085DF3B87B}"/>
                </a:ext>
              </a:extLst>
            </p:cNvPr>
            <p:cNvPicPr/>
            <p:nvPr/>
          </p:nvPicPr>
          <p:blipFill>
            <a:blip r:embed="rId19" cstate="print"/>
            <a:stretch>
              <a:fillRect/>
            </a:stretch>
          </p:blipFill>
          <p:spPr>
            <a:xfrm>
              <a:off x="5301995" y="3951706"/>
              <a:ext cx="174523" cy="174523"/>
            </a:xfrm>
            <a:prstGeom prst="rect">
              <a:avLst/>
            </a:prstGeom>
          </p:spPr>
        </p:pic>
        <p:pic>
          <p:nvPicPr>
            <p:cNvPr id="86" name="object 46">
              <a:extLst>
                <a:ext uri="{FF2B5EF4-FFF2-40B4-BE49-F238E27FC236}">
                  <a16:creationId xmlns:a16="http://schemas.microsoft.com/office/drawing/2014/main" id="{8ACB34BC-AADF-CF21-5BD8-4B78363DBB45}"/>
                </a:ext>
              </a:extLst>
            </p:cNvPr>
            <p:cNvPicPr/>
            <p:nvPr/>
          </p:nvPicPr>
          <p:blipFill>
            <a:blip r:embed="rId20" cstate="print"/>
            <a:stretch>
              <a:fillRect/>
            </a:stretch>
          </p:blipFill>
          <p:spPr>
            <a:xfrm>
              <a:off x="4497323" y="3857243"/>
              <a:ext cx="315467" cy="333756"/>
            </a:xfrm>
            <a:prstGeom prst="rect">
              <a:avLst/>
            </a:prstGeom>
          </p:spPr>
        </p:pic>
        <p:pic>
          <p:nvPicPr>
            <p:cNvPr id="87" name="object 47">
              <a:extLst>
                <a:ext uri="{FF2B5EF4-FFF2-40B4-BE49-F238E27FC236}">
                  <a16:creationId xmlns:a16="http://schemas.microsoft.com/office/drawing/2014/main" id="{700F698C-8FE6-48C2-ED22-FB8125A7EBA0}"/>
                </a:ext>
              </a:extLst>
            </p:cNvPr>
            <p:cNvPicPr/>
            <p:nvPr/>
          </p:nvPicPr>
          <p:blipFill>
            <a:blip r:embed="rId21" cstate="print"/>
            <a:stretch>
              <a:fillRect/>
            </a:stretch>
          </p:blipFill>
          <p:spPr>
            <a:xfrm>
              <a:off x="4568951" y="3950182"/>
              <a:ext cx="174523" cy="174523"/>
            </a:xfrm>
            <a:prstGeom prst="rect">
              <a:avLst/>
            </a:prstGeom>
          </p:spPr>
        </p:pic>
        <p:sp>
          <p:nvSpPr>
            <p:cNvPr id="88" name="object 48">
              <a:extLst>
                <a:ext uri="{FF2B5EF4-FFF2-40B4-BE49-F238E27FC236}">
                  <a16:creationId xmlns:a16="http://schemas.microsoft.com/office/drawing/2014/main" id="{3F1DF3BC-A6F3-5DEB-5E74-59E3725980F1}"/>
                </a:ext>
              </a:extLst>
            </p:cNvPr>
            <p:cNvSpPr/>
            <p:nvPr/>
          </p:nvSpPr>
          <p:spPr>
            <a:xfrm>
              <a:off x="4349495" y="3220211"/>
              <a:ext cx="228600" cy="514350"/>
            </a:xfrm>
            <a:custGeom>
              <a:avLst/>
              <a:gdLst/>
              <a:ahLst/>
              <a:cxnLst/>
              <a:rect l="l" t="t" r="r" b="b"/>
              <a:pathLst>
                <a:path w="228600" h="514350">
                  <a:moveTo>
                    <a:pt x="76200" y="285750"/>
                  </a:moveTo>
                  <a:lnTo>
                    <a:pt x="0" y="285750"/>
                  </a:lnTo>
                  <a:lnTo>
                    <a:pt x="114300" y="514350"/>
                  </a:lnTo>
                  <a:lnTo>
                    <a:pt x="209550" y="323850"/>
                  </a:lnTo>
                  <a:lnTo>
                    <a:pt x="76200" y="323850"/>
                  </a:lnTo>
                  <a:lnTo>
                    <a:pt x="76200" y="285750"/>
                  </a:lnTo>
                  <a:close/>
                </a:path>
                <a:path w="228600" h="514350">
                  <a:moveTo>
                    <a:pt x="152400" y="0"/>
                  </a:moveTo>
                  <a:lnTo>
                    <a:pt x="76200" y="0"/>
                  </a:lnTo>
                  <a:lnTo>
                    <a:pt x="76200" y="323850"/>
                  </a:lnTo>
                  <a:lnTo>
                    <a:pt x="152400" y="323850"/>
                  </a:lnTo>
                  <a:lnTo>
                    <a:pt x="152400" y="0"/>
                  </a:lnTo>
                  <a:close/>
                </a:path>
                <a:path w="228600" h="514350">
                  <a:moveTo>
                    <a:pt x="228600" y="285750"/>
                  </a:moveTo>
                  <a:lnTo>
                    <a:pt x="152400" y="285750"/>
                  </a:lnTo>
                  <a:lnTo>
                    <a:pt x="152400" y="323850"/>
                  </a:lnTo>
                  <a:lnTo>
                    <a:pt x="209550" y="323850"/>
                  </a:lnTo>
                  <a:lnTo>
                    <a:pt x="228600" y="285750"/>
                  </a:lnTo>
                  <a:close/>
                </a:path>
              </a:pathLst>
            </a:custGeom>
            <a:solidFill>
              <a:srgbClr val="FF0000"/>
            </a:solidFill>
          </p:spPr>
          <p:txBody>
            <a:bodyPr wrap="square" lIns="0" tIns="0" rIns="0" bIns="0" rtlCol="0"/>
            <a:lstStyle/>
            <a:p>
              <a:endParaRPr/>
            </a:p>
          </p:txBody>
        </p:sp>
        <p:pic>
          <p:nvPicPr>
            <p:cNvPr id="89" name="object 49">
              <a:extLst>
                <a:ext uri="{FF2B5EF4-FFF2-40B4-BE49-F238E27FC236}">
                  <a16:creationId xmlns:a16="http://schemas.microsoft.com/office/drawing/2014/main" id="{ED6E98E0-D759-DBA7-D2E7-CA77C76050C2}"/>
                </a:ext>
              </a:extLst>
            </p:cNvPr>
            <p:cNvPicPr/>
            <p:nvPr/>
          </p:nvPicPr>
          <p:blipFill>
            <a:blip r:embed="rId22" cstate="print"/>
            <a:stretch>
              <a:fillRect/>
            </a:stretch>
          </p:blipFill>
          <p:spPr>
            <a:xfrm>
              <a:off x="4155947" y="3947134"/>
              <a:ext cx="174523" cy="174523"/>
            </a:xfrm>
            <a:prstGeom prst="rect">
              <a:avLst/>
            </a:prstGeom>
          </p:spPr>
        </p:pic>
        <p:pic>
          <p:nvPicPr>
            <p:cNvPr id="90" name="object 50">
              <a:extLst>
                <a:ext uri="{FF2B5EF4-FFF2-40B4-BE49-F238E27FC236}">
                  <a16:creationId xmlns:a16="http://schemas.microsoft.com/office/drawing/2014/main" id="{CE75EE75-DAD4-E11F-B319-0744F146D26D}"/>
                </a:ext>
              </a:extLst>
            </p:cNvPr>
            <p:cNvPicPr/>
            <p:nvPr/>
          </p:nvPicPr>
          <p:blipFill>
            <a:blip r:embed="rId22" cstate="print"/>
            <a:stretch>
              <a:fillRect/>
            </a:stretch>
          </p:blipFill>
          <p:spPr>
            <a:xfrm>
              <a:off x="3835908" y="3947134"/>
              <a:ext cx="174523" cy="174523"/>
            </a:xfrm>
            <a:prstGeom prst="rect">
              <a:avLst/>
            </a:prstGeom>
          </p:spPr>
        </p:pic>
        <p:pic>
          <p:nvPicPr>
            <p:cNvPr id="91" name="object 51">
              <a:extLst>
                <a:ext uri="{FF2B5EF4-FFF2-40B4-BE49-F238E27FC236}">
                  <a16:creationId xmlns:a16="http://schemas.microsoft.com/office/drawing/2014/main" id="{8A35DCC6-0001-8DC6-4784-7A5702F1FDAC}"/>
                </a:ext>
              </a:extLst>
            </p:cNvPr>
            <p:cNvPicPr/>
            <p:nvPr/>
          </p:nvPicPr>
          <p:blipFill>
            <a:blip r:embed="rId23" cstate="print"/>
            <a:stretch>
              <a:fillRect/>
            </a:stretch>
          </p:blipFill>
          <p:spPr>
            <a:xfrm>
              <a:off x="2953511" y="3947134"/>
              <a:ext cx="486943" cy="174523"/>
            </a:xfrm>
            <a:prstGeom prst="rect">
              <a:avLst/>
            </a:prstGeom>
          </p:spPr>
        </p:pic>
        <p:pic>
          <p:nvPicPr>
            <p:cNvPr id="92" name="object 52">
              <a:extLst>
                <a:ext uri="{FF2B5EF4-FFF2-40B4-BE49-F238E27FC236}">
                  <a16:creationId xmlns:a16="http://schemas.microsoft.com/office/drawing/2014/main" id="{4AA85387-349C-EF7A-A80E-E0AD466EBD70}"/>
                </a:ext>
              </a:extLst>
            </p:cNvPr>
            <p:cNvPicPr/>
            <p:nvPr/>
          </p:nvPicPr>
          <p:blipFill>
            <a:blip r:embed="rId18" cstate="print"/>
            <a:stretch>
              <a:fillRect/>
            </a:stretch>
          </p:blipFill>
          <p:spPr>
            <a:xfrm>
              <a:off x="3345179" y="3863314"/>
              <a:ext cx="313969" cy="332257"/>
            </a:xfrm>
            <a:prstGeom prst="rect">
              <a:avLst/>
            </a:prstGeom>
          </p:spPr>
        </p:pic>
        <p:pic>
          <p:nvPicPr>
            <p:cNvPr id="93" name="object 53">
              <a:extLst>
                <a:ext uri="{FF2B5EF4-FFF2-40B4-BE49-F238E27FC236}">
                  <a16:creationId xmlns:a16="http://schemas.microsoft.com/office/drawing/2014/main" id="{5CFAEFFC-DA10-EF8F-D824-0E3D4D70C6BA}"/>
                </a:ext>
              </a:extLst>
            </p:cNvPr>
            <p:cNvPicPr/>
            <p:nvPr/>
          </p:nvPicPr>
          <p:blipFill>
            <a:blip r:embed="rId24" cstate="print"/>
            <a:stretch>
              <a:fillRect/>
            </a:stretch>
          </p:blipFill>
          <p:spPr>
            <a:xfrm>
              <a:off x="3416807" y="3954754"/>
              <a:ext cx="174523" cy="174523"/>
            </a:xfrm>
            <a:prstGeom prst="rect">
              <a:avLst/>
            </a:prstGeom>
          </p:spPr>
        </p:pic>
        <p:pic>
          <p:nvPicPr>
            <p:cNvPr id="94" name="object 54">
              <a:extLst>
                <a:ext uri="{FF2B5EF4-FFF2-40B4-BE49-F238E27FC236}">
                  <a16:creationId xmlns:a16="http://schemas.microsoft.com/office/drawing/2014/main" id="{A3505D0B-D6DD-2A6C-3958-5E74F8AC2D3B}"/>
                </a:ext>
              </a:extLst>
            </p:cNvPr>
            <p:cNvPicPr/>
            <p:nvPr/>
          </p:nvPicPr>
          <p:blipFill>
            <a:blip r:embed="rId18" cstate="print"/>
            <a:stretch>
              <a:fillRect/>
            </a:stretch>
          </p:blipFill>
          <p:spPr>
            <a:xfrm>
              <a:off x="3610355" y="3858742"/>
              <a:ext cx="313969" cy="332257"/>
            </a:xfrm>
            <a:prstGeom prst="rect">
              <a:avLst/>
            </a:prstGeom>
          </p:spPr>
        </p:pic>
        <p:pic>
          <p:nvPicPr>
            <p:cNvPr id="95" name="object 55">
              <a:extLst>
                <a:ext uri="{FF2B5EF4-FFF2-40B4-BE49-F238E27FC236}">
                  <a16:creationId xmlns:a16="http://schemas.microsoft.com/office/drawing/2014/main" id="{0FD9E4A6-2CA2-2F5C-4C4F-EFEF3E8E237A}"/>
                </a:ext>
              </a:extLst>
            </p:cNvPr>
            <p:cNvPicPr/>
            <p:nvPr/>
          </p:nvPicPr>
          <p:blipFill>
            <a:blip r:embed="rId25" cstate="print"/>
            <a:stretch>
              <a:fillRect/>
            </a:stretch>
          </p:blipFill>
          <p:spPr>
            <a:xfrm>
              <a:off x="3681983" y="3951706"/>
              <a:ext cx="174523" cy="174523"/>
            </a:xfrm>
            <a:prstGeom prst="rect">
              <a:avLst/>
            </a:prstGeom>
          </p:spPr>
        </p:pic>
        <p:pic>
          <p:nvPicPr>
            <p:cNvPr id="96" name="object 56">
              <a:extLst>
                <a:ext uri="{FF2B5EF4-FFF2-40B4-BE49-F238E27FC236}">
                  <a16:creationId xmlns:a16="http://schemas.microsoft.com/office/drawing/2014/main" id="{10B7EFC4-23F7-E190-FCD2-113DD7B8A097}"/>
                </a:ext>
              </a:extLst>
            </p:cNvPr>
            <p:cNvPicPr/>
            <p:nvPr/>
          </p:nvPicPr>
          <p:blipFill>
            <a:blip r:embed="rId26" cstate="print"/>
            <a:stretch>
              <a:fillRect/>
            </a:stretch>
          </p:blipFill>
          <p:spPr>
            <a:xfrm>
              <a:off x="3919727" y="3857218"/>
              <a:ext cx="315467" cy="332257"/>
            </a:xfrm>
            <a:prstGeom prst="rect">
              <a:avLst/>
            </a:prstGeom>
          </p:spPr>
        </p:pic>
        <p:pic>
          <p:nvPicPr>
            <p:cNvPr id="97" name="object 57">
              <a:extLst>
                <a:ext uri="{FF2B5EF4-FFF2-40B4-BE49-F238E27FC236}">
                  <a16:creationId xmlns:a16="http://schemas.microsoft.com/office/drawing/2014/main" id="{D0375131-CC89-28CF-D27C-1DC03023DA83}"/>
                </a:ext>
              </a:extLst>
            </p:cNvPr>
            <p:cNvPicPr/>
            <p:nvPr/>
          </p:nvPicPr>
          <p:blipFill>
            <a:blip r:embed="rId27" cstate="print"/>
            <a:stretch>
              <a:fillRect/>
            </a:stretch>
          </p:blipFill>
          <p:spPr>
            <a:xfrm>
              <a:off x="3991355" y="3950182"/>
              <a:ext cx="174523" cy="174523"/>
            </a:xfrm>
            <a:prstGeom prst="rect">
              <a:avLst/>
            </a:prstGeom>
          </p:spPr>
        </p:pic>
        <p:pic>
          <p:nvPicPr>
            <p:cNvPr id="98" name="object 58">
              <a:extLst>
                <a:ext uri="{FF2B5EF4-FFF2-40B4-BE49-F238E27FC236}">
                  <a16:creationId xmlns:a16="http://schemas.microsoft.com/office/drawing/2014/main" id="{E711FF22-7AC0-1A2B-4BDC-0371091BE7CC}"/>
                </a:ext>
              </a:extLst>
            </p:cNvPr>
            <p:cNvPicPr/>
            <p:nvPr/>
          </p:nvPicPr>
          <p:blipFill>
            <a:blip r:embed="rId18" cstate="print"/>
            <a:stretch>
              <a:fillRect/>
            </a:stretch>
          </p:blipFill>
          <p:spPr>
            <a:xfrm>
              <a:off x="3189731" y="3860266"/>
              <a:ext cx="313969" cy="332257"/>
            </a:xfrm>
            <a:prstGeom prst="rect">
              <a:avLst/>
            </a:prstGeom>
          </p:spPr>
        </p:pic>
        <p:pic>
          <p:nvPicPr>
            <p:cNvPr id="99" name="object 59">
              <a:extLst>
                <a:ext uri="{FF2B5EF4-FFF2-40B4-BE49-F238E27FC236}">
                  <a16:creationId xmlns:a16="http://schemas.microsoft.com/office/drawing/2014/main" id="{63728672-67F7-63BE-1E90-1D6DF8583C73}"/>
                </a:ext>
              </a:extLst>
            </p:cNvPr>
            <p:cNvPicPr/>
            <p:nvPr/>
          </p:nvPicPr>
          <p:blipFill>
            <a:blip r:embed="rId28" cstate="print"/>
            <a:stretch>
              <a:fillRect/>
            </a:stretch>
          </p:blipFill>
          <p:spPr>
            <a:xfrm>
              <a:off x="3259835" y="3951706"/>
              <a:ext cx="174523" cy="174523"/>
            </a:xfrm>
            <a:prstGeom prst="rect">
              <a:avLst/>
            </a:prstGeom>
          </p:spPr>
        </p:pic>
      </p:grpSp>
      <p:sp>
        <p:nvSpPr>
          <p:cNvPr id="100" name="object 32">
            <a:extLst>
              <a:ext uri="{FF2B5EF4-FFF2-40B4-BE49-F238E27FC236}">
                <a16:creationId xmlns:a16="http://schemas.microsoft.com/office/drawing/2014/main" id="{D1A54B77-B1B7-13A0-5D61-3D2AC23515EE}"/>
              </a:ext>
            </a:extLst>
          </p:cNvPr>
          <p:cNvSpPr txBox="1"/>
          <p:nvPr/>
        </p:nvSpPr>
        <p:spPr>
          <a:xfrm>
            <a:off x="2339098" y="4030217"/>
            <a:ext cx="406400" cy="391795"/>
          </a:xfrm>
          <a:prstGeom prst="rect">
            <a:avLst/>
          </a:prstGeom>
        </p:spPr>
        <p:txBody>
          <a:bodyPr vert="horz" wrap="square" lIns="0" tIns="12700" rIns="0" bIns="0" rtlCol="0">
            <a:spAutoFit/>
          </a:bodyPr>
          <a:lstStyle/>
          <a:p>
            <a:pPr marL="12700">
              <a:lnSpc>
                <a:spcPct val="100000"/>
              </a:lnSpc>
              <a:spcBef>
                <a:spcPts val="100"/>
              </a:spcBef>
            </a:pPr>
            <a:r>
              <a:rPr sz="2400" b="1" dirty="0">
                <a:latin typeface="Calibri"/>
                <a:cs typeface="Calibri"/>
              </a:rPr>
              <a:t>.</a:t>
            </a:r>
            <a:r>
              <a:rPr sz="2400" b="1" spc="-55" dirty="0">
                <a:latin typeface="Calibri"/>
                <a:cs typeface="Calibri"/>
              </a:rPr>
              <a:t> </a:t>
            </a:r>
            <a:r>
              <a:rPr sz="2400" b="1" dirty="0">
                <a:latin typeface="Calibri"/>
                <a:cs typeface="Calibri"/>
              </a:rPr>
              <a:t>.</a:t>
            </a:r>
            <a:r>
              <a:rPr sz="2400" b="1" spc="-55" dirty="0">
                <a:latin typeface="Calibri"/>
                <a:cs typeface="Calibri"/>
              </a:rPr>
              <a:t> </a:t>
            </a:r>
            <a:r>
              <a:rPr sz="2400" b="1" dirty="0">
                <a:latin typeface="Calibri"/>
                <a:cs typeface="Calibri"/>
              </a:rPr>
              <a:t>.</a:t>
            </a:r>
            <a:endParaRPr sz="2400" dirty="0">
              <a:latin typeface="Calibri"/>
              <a:cs typeface="Calibri"/>
            </a:endParaRPr>
          </a:p>
        </p:txBody>
      </p:sp>
      <p:pic>
        <p:nvPicPr>
          <p:cNvPr id="101" name="object 23">
            <a:extLst>
              <a:ext uri="{FF2B5EF4-FFF2-40B4-BE49-F238E27FC236}">
                <a16:creationId xmlns:a16="http://schemas.microsoft.com/office/drawing/2014/main" id="{90D9E8DB-4562-BE80-E5A8-2134D593F631}"/>
              </a:ext>
            </a:extLst>
          </p:cNvPr>
          <p:cNvPicPr/>
          <p:nvPr/>
        </p:nvPicPr>
        <p:blipFill>
          <a:blip r:embed="rId9" cstate="print"/>
          <a:stretch>
            <a:fillRect/>
          </a:stretch>
        </p:blipFill>
        <p:spPr>
          <a:xfrm>
            <a:off x="2830067" y="4131551"/>
            <a:ext cx="1631442" cy="383298"/>
          </a:xfrm>
          <a:prstGeom prst="rect">
            <a:avLst/>
          </a:prstGeom>
        </p:spPr>
      </p:pic>
      <p:sp>
        <p:nvSpPr>
          <p:cNvPr id="102" name="object 64">
            <a:extLst>
              <a:ext uri="{FF2B5EF4-FFF2-40B4-BE49-F238E27FC236}">
                <a16:creationId xmlns:a16="http://schemas.microsoft.com/office/drawing/2014/main" id="{ED26185E-80AF-FA04-92AD-A4D91303A5DA}"/>
              </a:ext>
            </a:extLst>
          </p:cNvPr>
          <p:cNvSpPr txBox="1"/>
          <p:nvPr/>
        </p:nvSpPr>
        <p:spPr>
          <a:xfrm>
            <a:off x="2993898" y="3798189"/>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1</a:t>
            </a:r>
            <a:r>
              <a:rPr sz="1000" spc="459" dirty="0">
                <a:latin typeface="Calibri"/>
                <a:cs typeface="Calibri"/>
              </a:rPr>
              <a:t> </a:t>
            </a:r>
            <a:r>
              <a:rPr sz="1000" spc="-5" dirty="0">
                <a:latin typeface="Calibri"/>
                <a:cs typeface="Calibri"/>
              </a:rPr>
              <a:t>1	1</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1</a:t>
            </a:r>
            <a:r>
              <a:rPr sz="1000" spc="430" dirty="0">
                <a:latin typeface="Calibri"/>
                <a:cs typeface="Calibri"/>
              </a:rPr>
              <a:t> </a:t>
            </a:r>
            <a:r>
              <a:rPr sz="1000" spc="-5" dirty="0">
                <a:latin typeface="Calibri"/>
                <a:cs typeface="Calibri"/>
              </a:rPr>
              <a:t>0</a:t>
            </a:r>
            <a:endParaRPr sz="1000" dirty="0">
              <a:latin typeface="Calibri"/>
              <a:cs typeface="Calibri"/>
            </a:endParaRPr>
          </a:p>
        </p:txBody>
      </p:sp>
      <p:sp>
        <p:nvSpPr>
          <p:cNvPr id="103" name="object 63">
            <a:extLst>
              <a:ext uri="{FF2B5EF4-FFF2-40B4-BE49-F238E27FC236}">
                <a16:creationId xmlns:a16="http://schemas.microsoft.com/office/drawing/2014/main" id="{3F2ACD65-9D0F-928E-46FC-71BE86AA04C4}"/>
              </a:ext>
            </a:extLst>
          </p:cNvPr>
          <p:cNvSpPr txBox="1"/>
          <p:nvPr/>
        </p:nvSpPr>
        <p:spPr>
          <a:xfrm>
            <a:off x="4616322" y="3798189"/>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1</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1	1</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dirty="0">
              <a:latin typeface="Calibri"/>
              <a:cs typeface="Calibri"/>
            </a:endParaRPr>
          </a:p>
        </p:txBody>
      </p:sp>
      <p:sp>
        <p:nvSpPr>
          <p:cNvPr id="104" name="object 62">
            <a:extLst>
              <a:ext uri="{FF2B5EF4-FFF2-40B4-BE49-F238E27FC236}">
                <a16:creationId xmlns:a16="http://schemas.microsoft.com/office/drawing/2014/main" id="{759A7A26-FF5C-CDB3-AAEC-983D88DCB55E}"/>
              </a:ext>
            </a:extLst>
          </p:cNvPr>
          <p:cNvSpPr txBox="1"/>
          <p:nvPr/>
        </p:nvSpPr>
        <p:spPr>
          <a:xfrm>
            <a:off x="6171946" y="4008501"/>
            <a:ext cx="40640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Calibri"/>
                <a:cs typeface="Calibri"/>
              </a:rPr>
              <a:t>.</a:t>
            </a:r>
            <a:r>
              <a:rPr sz="2400" b="1" spc="-55" dirty="0">
                <a:latin typeface="Calibri"/>
                <a:cs typeface="Calibri"/>
              </a:rPr>
              <a:t> </a:t>
            </a:r>
            <a:r>
              <a:rPr sz="2400" b="1" dirty="0">
                <a:latin typeface="Calibri"/>
                <a:cs typeface="Calibri"/>
              </a:rPr>
              <a:t>.</a:t>
            </a:r>
            <a:r>
              <a:rPr sz="2400" b="1" spc="-60" dirty="0">
                <a:latin typeface="Calibri"/>
                <a:cs typeface="Calibri"/>
              </a:rPr>
              <a:t> </a:t>
            </a:r>
            <a:r>
              <a:rPr sz="2400" b="1" dirty="0">
                <a:latin typeface="Calibri"/>
                <a:cs typeface="Calibri"/>
              </a:rPr>
              <a:t>.</a:t>
            </a:r>
            <a:endParaRPr sz="2400" dirty="0">
              <a:latin typeface="Calibri"/>
              <a:cs typeface="Calibri"/>
            </a:endParaRPr>
          </a:p>
        </p:txBody>
      </p:sp>
      <p:sp>
        <p:nvSpPr>
          <p:cNvPr id="105" name="object 31">
            <a:extLst>
              <a:ext uri="{FF2B5EF4-FFF2-40B4-BE49-F238E27FC236}">
                <a16:creationId xmlns:a16="http://schemas.microsoft.com/office/drawing/2014/main" id="{D2CA9E0B-7FB9-346F-FEC5-108714671AFC}"/>
              </a:ext>
            </a:extLst>
          </p:cNvPr>
          <p:cNvSpPr txBox="1"/>
          <p:nvPr/>
        </p:nvSpPr>
        <p:spPr>
          <a:xfrm>
            <a:off x="3078860" y="4558410"/>
            <a:ext cx="117348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785</a:t>
            </a:r>
            <a:r>
              <a:rPr sz="1800" spc="-45" dirty="0">
                <a:latin typeface="Calibri"/>
                <a:cs typeface="Calibri"/>
              </a:rPr>
              <a:t> </a:t>
            </a:r>
            <a:r>
              <a:rPr sz="1800" dirty="0">
                <a:latin typeface="Calibri"/>
                <a:cs typeface="Calibri"/>
              </a:rPr>
              <a:t>268</a:t>
            </a:r>
            <a:r>
              <a:rPr sz="1800" spc="-40" dirty="0">
                <a:latin typeface="Calibri"/>
                <a:cs typeface="Calibri"/>
              </a:rPr>
              <a:t> </a:t>
            </a:r>
            <a:r>
              <a:rPr sz="1800" dirty="0">
                <a:latin typeface="Calibri"/>
                <a:cs typeface="Calibri"/>
              </a:rPr>
              <a:t>354</a:t>
            </a:r>
          </a:p>
        </p:txBody>
      </p:sp>
      <p:sp>
        <p:nvSpPr>
          <p:cNvPr id="106" name="object 61">
            <a:extLst>
              <a:ext uri="{FF2B5EF4-FFF2-40B4-BE49-F238E27FC236}">
                <a16:creationId xmlns:a16="http://schemas.microsoft.com/office/drawing/2014/main" id="{DA60BB20-17A9-56FF-D594-02DABBA6295A}"/>
              </a:ext>
            </a:extLst>
          </p:cNvPr>
          <p:cNvSpPr txBox="1"/>
          <p:nvPr/>
        </p:nvSpPr>
        <p:spPr>
          <a:xfrm>
            <a:off x="4727575" y="4557521"/>
            <a:ext cx="117348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785</a:t>
            </a:r>
            <a:r>
              <a:rPr sz="1800" spc="-45" dirty="0">
                <a:latin typeface="Calibri"/>
                <a:cs typeface="Calibri"/>
              </a:rPr>
              <a:t> </a:t>
            </a:r>
            <a:r>
              <a:rPr sz="1800" dirty="0">
                <a:latin typeface="Calibri"/>
                <a:cs typeface="Calibri"/>
              </a:rPr>
              <a:t>268</a:t>
            </a:r>
            <a:r>
              <a:rPr sz="1800" spc="-40" dirty="0">
                <a:latin typeface="Calibri"/>
                <a:cs typeface="Calibri"/>
              </a:rPr>
              <a:t> </a:t>
            </a:r>
            <a:r>
              <a:rPr sz="1800" dirty="0">
                <a:latin typeface="Calibri"/>
                <a:cs typeface="Calibri"/>
              </a:rPr>
              <a:t>355</a:t>
            </a:r>
          </a:p>
        </p:txBody>
      </p:sp>
      <p:sp>
        <p:nvSpPr>
          <p:cNvPr id="107" name="object 60">
            <a:extLst>
              <a:ext uri="{FF2B5EF4-FFF2-40B4-BE49-F238E27FC236}">
                <a16:creationId xmlns:a16="http://schemas.microsoft.com/office/drawing/2014/main" id="{5BCB0B4C-DC6F-8BE8-DFFA-833E455639A5}"/>
              </a:ext>
            </a:extLst>
          </p:cNvPr>
          <p:cNvSpPr txBox="1"/>
          <p:nvPr/>
        </p:nvSpPr>
        <p:spPr>
          <a:xfrm>
            <a:off x="6884923" y="4558410"/>
            <a:ext cx="4605020" cy="299720"/>
          </a:xfrm>
          <a:prstGeom prst="rect">
            <a:avLst/>
          </a:prstGeom>
        </p:spPr>
        <p:txBody>
          <a:bodyPr vert="horz" wrap="square" lIns="0" tIns="12700" rIns="0" bIns="0" rtlCol="0">
            <a:spAutoFit/>
          </a:bodyPr>
          <a:lstStyle/>
          <a:p>
            <a:pPr marL="12700">
              <a:lnSpc>
                <a:spcPct val="100000"/>
              </a:lnSpc>
              <a:spcBef>
                <a:spcPts val="100"/>
              </a:spcBef>
              <a:tabLst>
                <a:tab pos="1567815" algn="l"/>
                <a:tab pos="3276600" algn="l"/>
              </a:tabLst>
            </a:pPr>
            <a:r>
              <a:rPr sz="1800" dirty="0">
                <a:latin typeface="Calibri"/>
                <a:cs typeface="Calibri"/>
              </a:rPr>
              <a:t>1 073</a:t>
            </a:r>
            <a:r>
              <a:rPr sz="1800" spc="10" dirty="0">
                <a:latin typeface="Calibri"/>
                <a:cs typeface="Calibri"/>
              </a:rPr>
              <a:t> </a:t>
            </a:r>
            <a:r>
              <a:rPr sz="1800" dirty="0">
                <a:latin typeface="Calibri"/>
                <a:cs typeface="Calibri"/>
              </a:rPr>
              <a:t>741</a:t>
            </a:r>
            <a:r>
              <a:rPr sz="1800" spc="-5" dirty="0">
                <a:latin typeface="Calibri"/>
                <a:cs typeface="Calibri"/>
              </a:rPr>
              <a:t> 821	</a:t>
            </a:r>
            <a:r>
              <a:rPr sz="1800" dirty="0">
                <a:latin typeface="Calibri"/>
                <a:cs typeface="Calibri"/>
              </a:rPr>
              <a:t>1 073</a:t>
            </a:r>
            <a:r>
              <a:rPr sz="1800" spc="10" dirty="0">
                <a:latin typeface="Calibri"/>
                <a:cs typeface="Calibri"/>
              </a:rPr>
              <a:t> </a:t>
            </a:r>
            <a:r>
              <a:rPr sz="1800" dirty="0">
                <a:latin typeface="Calibri"/>
                <a:cs typeface="Calibri"/>
              </a:rPr>
              <a:t>741</a:t>
            </a:r>
            <a:r>
              <a:rPr sz="1800" spc="-5" dirty="0">
                <a:latin typeface="Calibri"/>
                <a:cs typeface="Calibri"/>
              </a:rPr>
              <a:t> 822	</a:t>
            </a:r>
            <a:r>
              <a:rPr sz="1800" dirty="0">
                <a:latin typeface="Calibri"/>
                <a:cs typeface="Calibri"/>
              </a:rPr>
              <a:t>1</a:t>
            </a:r>
            <a:r>
              <a:rPr sz="1800" spc="-30" dirty="0">
                <a:latin typeface="Calibri"/>
                <a:cs typeface="Calibri"/>
              </a:rPr>
              <a:t> </a:t>
            </a:r>
            <a:r>
              <a:rPr sz="1800" dirty="0">
                <a:latin typeface="Calibri"/>
                <a:cs typeface="Calibri"/>
              </a:rPr>
              <a:t>073</a:t>
            </a:r>
            <a:r>
              <a:rPr sz="1800" spc="-20" dirty="0">
                <a:latin typeface="Calibri"/>
                <a:cs typeface="Calibri"/>
              </a:rPr>
              <a:t> </a:t>
            </a:r>
            <a:r>
              <a:rPr sz="1800" dirty="0">
                <a:latin typeface="Calibri"/>
                <a:cs typeface="Calibri"/>
              </a:rPr>
              <a:t>741</a:t>
            </a:r>
            <a:r>
              <a:rPr sz="1800" spc="-35" dirty="0">
                <a:latin typeface="Calibri"/>
                <a:cs typeface="Calibri"/>
              </a:rPr>
              <a:t> </a:t>
            </a:r>
            <a:r>
              <a:rPr sz="1800" spc="-5" dirty="0">
                <a:latin typeface="Calibri"/>
                <a:cs typeface="Calibri"/>
              </a:rPr>
              <a:t>823</a:t>
            </a:r>
            <a:endParaRPr sz="1800" dirty="0">
              <a:latin typeface="Calibri"/>
              <a:cs typeface="Calibri"/>
            </a:endParaRPr>
          </a:p>
        </p:txBody>
      </p:sp>
      <p:sp>
        <p:nvSpPr>
          <p:cNvPr id="108" name="object 30">
            <a:extLst>
              <a:ext uri="{FF2B5EF4-FFF2-40B4-BE49-F238E27FC236}">
                <a16:creationId xmlns:a16="http://schemas.microsoft.com/office/drawing/2014/main" id="{2A1B1D21-6207-2ADA-B053-4107F2FBE039}"/>
              </a:ext>
            </a:extLst>
          </p:cNvPr>
          <p:cNvSpPr txBox="1"/>
          <p:nvPr/>
        </p:nvSpPr>
        <p:spPr>
          <a:xfrm>
            <a:off x="1435353" y="4548885"/>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0</a:t>
            </a:r>
          </a:p>
        </p:txBody>
      </p:sp>
    </p:spTree>
    <p:extLst>
      <p:ext uri="{BB962C8B-B14F-4D97-AF65-F5344CB8AC3E}">
        <p14:creationId xmlns:p14="http://schemas.microsoft.com/office/powerpoint/2010/main" val="2291200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6330644"/>
            <a:ext cx="12192000" cy="527685"/>
            <a:chOff x="0" y="6330644"/>
            <a:chExt cx="12192000" cy="527685"/>
          </a:xfrm>
        </p:grpSpPr>
        <p:pic>
          <p:nvPicPr>
            <p:cNvPr id="3" name="object 3"/>
            <p:cNvPicPr/>
            <p:nvPr/>
          </p:nvPicPr>
          <p:blipFill>
            <a:blip r:embed="rId2" cstate="print"/>
            <a:stretch>
              <a:fillRect/>
            </a:stretch>
          </p:blipFill>
          <p:spPr>
            <a:xfrm>
              <a:off x="0" y="6330644"/>
              <a:ext cx="12191999" cy="527354"/>
            </a:xfrm>
            <a:prstGeom prst="rect">
              <a:avLst/>
            </a:prstGeom>
          </p:spPr>
        </p:pic>
        <p:sp>
          <p:nvSpPr>
            <p:cNvPr id="4" name="object 4"/>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sp>
          <p:nvSpPr>
            <p:cNvPr id="5" name="object 5"/>
            <p:cNvSpPr/>
            <p:nvPr/>
          </p:nvSpPr>
          <p:spPr>
            <a:xfrm>
              <a:off x="176784" y="6505955"/>
              <a:ext cx="85725" cy="311150"/>
            </a:xfrm>
            <a:custGeom>
              <a:avLst/>
              <a:gdLst/>
              <a:ahLst/>
              <a:cxnLst/>
              <a:rect l="l" t="t" r="r" b="b"/>
              <a:pathLst>
                <a:path w="85725" h="311150">
                  <a:moveTo>
                    <a:pt x="84035" y="0"/>
                  </a:moveTo>
                  <a:lnTo>
                    <a:pt x="0" y="94322"/>
                  </a:lnTo>
                  <a:lnTo>
                    <a:pt x="0" y="310894"/>
                  </a:lnTo>
                  <a:lnTo>
                    <a:pt x="85344" y="211340"/>
                  </a:lnTo>
                  <a:lnTo>
                    <a:pt x="84035" y="0"/>
                  </a:lnTo>
                  <a:close/>
                </a:path>
              </a:pathLst>
            </a:custGeom>
            <a:solidFill>
              <a:srgbClr val="FFFFFF"/>
            </a:solidFill>
          </p:spPr>
          <p:txBody>
            <a:bodyPr wrap="square" lIns="0" tIns="0" rIns="0" bIns="0" rtlCol="0"/>
            <a:lstStyle/>
            <a:p>
              <a:endParaRPr/>
            </a:p>
          </p:txBody>
        </p:sp>
        <p:sp>
          <p:nvSpPr>
            <p:cNvPr id="6" name="object 6"/>
            <p:cNvSpPr/>
            <p:nvPr/>
          </p:nvSpPr>
          <p:spPr>
            <a:xfrm>
              <a:off x="271272" y="6403847"/>
              <a:ext cx="85725" cy="311150"/>
            </a:xfrm>
            <a:custGeom>
              <a:avLst/>
              <a:gdLst/>
              <a:ahLst/>
              <a:cxnLst/>
              <a:rect l="l" t="t" r="r" b="b"/>
              <a:pathLst>
                <a:path w="85725" h="311150">
                  <a:moveTo>
                    <a:pt x="84035" y="0"/>
                  </a:moveTo>
                  <a:lnTo>
                    <a:pt x="0" y="94322"/>
                  </a:lnTo>
                  <a:lnTo>
                    <a:pt x="0" y="310895"/>
                  </a:lnTo>
                  <a:lnTo>
                    <a:pt x="85343" y="211340"/>
                  </a:lnTo>
                  <a:lnTo>
                    <a:pt x="84035" y="0"/>
                  </a:lnTo>
                  <a:close/>
                </a:path>
              </a:pathLst>
            </a:custGeom>
            <a:solidFill>
              <a:srgbClr val="D9D9D9"/>
            </a:solidFill>
          </p:spPr>
          <p:txBody>
            <a:bodyPr wrap="square" lIns="0" tIns="0" rIns="0" bIns="0" rtlCol="0"/>
            <a:lstStyle/>
            <a:p>
              <a:endParaRPr/>
            </a:p>
          </p:txBody>
        </p:sp>
      </p:grpSp>
      <p:grpSp>
        <p:nvGrpSpPr>
          <p:cNvPr id="7" name="object 7"/>
          <p:cNvGrpSpPr/>
          <p:nvPr/>
        </p:nvGrpSpPr>
        <p:grpSpPr>
          <a:xfrm>
            <a:off x="0" y="214746"/>
            <a:ext cx="12192000" cy="596265"/>
            <a:chOff x="0" y="214746"/>
            <a:chExt cx="12192000" cy="596265"/>
          </a:xfrm>
        </p:grpSpPr>
        <p:pic>
          <p:nvPicPr>
            <p:cNvPr id="8" name="object 8"/>
            <p:cNvPicPr/>
            <p:nvPr/>
          </p:nvPicPr>
          <p:blipFill>
            <a:blip r:embed="rId3" cstate="print"/>
            <a:stretch>
              <a:fillRect/>
            </a:stretch>
          </p:blipFill>
          <p:spPr>
            <a:xfrm>
              <a:off x="0" y="214746"/>
              <a:ext cx="12191999" cy="596132"/>
            </a:xfrm>
            <a:prstGeom prst="rect">
              <a:avLst/>
            </a:prstGeom>
          </p:spPr>
        </p:pic>
        <p:sp>
          <p:nvSpPr>
            <p:cNvPr id="9" name="object 9"/>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10" name="object 10"/>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sz="2400" spc="-5" dirty="0"/>
          </a:p>
        </p:txBody>
      </p:sp>
      <p:grpSp>
        <p:nvGrpSpPr>
          <p:cNvPr id="11" name="object 11"/>
          <p:cNvGrpSpPr/>
          <p:nvPr/>
        </p:nvGrpSpPr>
        <p:grpSpPr>
          <a:xfrm>
            <a:off x="7263383" y="979932"/>
            <a:ext cx="4912360" cy="5137785"/>
            <a:chOff x="7263383" y="979932"/>
            <a:chExt cx="4912360" cy="5137785"/>
          </a:xfrm>
        </p:grpSpPr>
        <p:pic>
          <p:nvPicPr>
            <p:cNvPr id="12" name="object 12"/>
            <p:cNvPicPr/>
            <p:nvPr/>
          </p:nvPicPr>
          <p:blipFill>
            <a:blip r:embed="rId4" cstate="print"/>
            <a:stretch>
              <a:fillRect/>
            </a:stretch>
          </p:blipFill>
          <p:spPr>
            <a:xfrm>
              <a:off x="8217407" y="979932"/>
              <a:ext cx="3957828" cy="5137404"/>
            </a:xfrm>
            <a:prstGeom prst="rect">
              <a:avLst/>
            </a:prstGeom>
          </p:spPr>
        </p:pic>
        <p:sp>
          <p:nvSpPr>
            <p:cNvPr id="13" name="object 13"/>
            <p:cNvSpPr/>
            <p:nvPr/>
          </p:nvSpPr>
          <p:spPr>
            <a:xfrm>
              <a:off x="7263384" y="2188336"/>
              <a:ext cx="2887980" cy="2828925"/>
            </a:xfrm>
            <a:custGeom>
              <a:avLst/>
              <a:gdLst/>
              <a:ahLst/>
              <a:cxnLst/>
              <a:rect l="l" t="t" r="r" b="b"/>
              <a:pathLst>
                <a:path w="2887979" h="2828925">
                  <a:moveTo>
                    <a:pt x="2838450" y="1462532"/>
                  </a:moveTo>
                  <a:lnTo>
                    <a:pt x="76339" y="1400594"/>
                  </a:lnTo>
                  <a:lnTo>
                    <a:pt x="76352" y="1400302"/>
                  </a:lnTo>
                  <a:lnTo>
                    <a:pt x="77089" y="1368945"/>
                  </a:lnTo>
                  <a:lnTo>
                    <a:pt x="0" y="1405255"/>
                  </a:lnTo>
                  <a:lnTo>
                    <a:pt x="75311" y="1445006"/>
                  </a:lnTo>
                  <a:lnTo>
                    <a:pt x="76047" y="1413294"/>
                  </a:lnTo>
                  <a:lnTo>
                    <a:pt x="2838196" y="1475232"/>
                  </a:lnTo>
                  <a:lnTo>
                    <a:pt x="2838450" y="1462532"/>
                  </a:lnTo>
                  <a:close/>
                </a:path>
                <a:path w="2887979" h="2828925">
                  <a:moveTo>
                    <a:pt x="2858008" y="1822704"/>
                  </a:moveTo>
                  <a:lnTo>
                    <a:pt x="2853690" y="1810766"/>
                  </a:lnTo>
                  <a:lnTo>
                    <a:pt x="69799" y="2786621"/>
                  </a:lnTo>
                  <a:lnTo>
                    <a:pt x="59309" y="2756535"/>
                  </a:lnTo>
                  <a:lnTo>
                    <a:pt x="0" y="2817749"/>
                  </a:lnTo>
                  <a:lnTo>
                    <a:pt x="84455" y="2828544"/>
                  </a:lnTo>
                  <a:lnTo>
                    <a:pt x="75450" y="2802763"/>
                  </a:lnTo>
                  <a:lnTo>
                    <a:pt x="73977" y="2798559"/>
                  </a:lnTo>
                  <a:lnTo>
                    <a:pt x="2858008" y="1822704"/>
                  </a:lnTo>
                  <a:close/>
                </a:path>
                <a:path w="2887979" h="2828925">
                  <a:moveTo>
                    <a:pt x="2887726" y="1304417"/>
                  </a:moveTo>
                  <a:lnTo>
                    <a:pt x="84188" y="28879"/>
                  </a:lnTo>
                  <a:lnTo>
                    <a:pt x="86563" y="23622"/>
                  </a:lnTo>
                  <a:lnTo>
                    <a:pt x="97282" y="0"/>
                  </a:lnTo>
                  <a:lnTo>
                    <a:pt x="12192" y="3175"/>
                  </a:lnTo>
                  <a:lnTo>
                    <a:pt x="65786" y="69469"/>
                  </a:lnTo>
                  <a:lnTo>
                    <a:pt x="78879" y="40576"/>
                  </a:lnTo>
                  <a:lnTo>
                    <a:pt x="2882392" y="1315974"/>
                  </a:lnTo>
                  <a:lnTo>
                    <a:pt x="2887726" y="1304417"/>
                  </a:lnTo>
                  <a:close/>
                </a:path>
              </a:pathLst>
            </a:custGeom>
            <a:solidFill>
              <a:srgbClr val="C00000"/>
            </a:solidFill>
          </p:spPr>
          <p:txBody>
            <a:bodyPr wrap="square" lIns="0" tIns="0" rIns="0" bIns="0" rtlCol="0"/>
            <a:lstStyle/>
            <a:p>
              <a:endParaRPr/>
            </a:p>
          </p:txBody>
        </p:sp>
      </p:grpSp>
      <p:grpSp>
        <p:nvGrpSpPr>
          <p:cNvPr id="14" name="object 14"/>
          <p:cNvGrpSpPr/>
          <p:nvPr/>
        </p:nvGrpSpPr>
        <p:grpSpPr>
          <a:xfrm>
            <a:off x="714755" y="1757146"/>
            <a:ext cx="6485890" cy="568325"/>
            <a:chOff x="714755" y="1757146"/>
            <a:chExt cx="6485890" cy="568325"/>
          </a:xfrm>
        </p:grpSpPr>
        <p:pic>
          <p:nvPicPr>
            <p:cNvPr id="15" name="object 15"/>
            <p:cNvPicPr/>
            <p:nvPr/>
          </p:nvPicPr>
          <p:blipFill>
            <a:blip r:embed="rId5" cstate="print"/>
            <a:stretch>
              <a:fillRect/>
            </a:stretch>
          </p:blipFill>
          <p:spPr>
            <a:xfrm>
              <a:off x="836675" y="1772412"/>
              <a:ext cx="640080" cy="252984"/>
            </a:xfrm>
            <a:prstGeom prst="rect">
              <a:avLst/>
            </a:prstGeom>
          </p:spPr>
        </p:pic>
        <p:pic>
          <p:nvPicPr>
            <p:cNvPr id="16" name="object 16"/>
            <p:cNvPicPr/>
            <p:nvPr/>
          </p:nvPicPr>
          <p:blipFill>
            <a:blip r:embed="rId5" cstate="print"/>
            <a:stretch>
              <a:fillRect/>
            </a:stretch>
          </p:blipFill>
          <p:spPr>
            <a:xfrm>
              <a:off x="1569719" y="1772412"/>
              <a:ext cx="640080" cy="252984"/>
            </a:xfrm>
            <a:prstGeom prst="rect">
              <a:avLst/>
            </a:prstGeom>
          </p:spPr>
        </p:pic>
        <p:pic>
          <p:nvPicPr>
            <p:cNvPr id="17" name="object 17"/>
            <p:cNvPicPr/>
            <p:nvPr/>
          </p:nvPicPr>
          <p:blipFill>
            <a:blip r:embed="rId6" cstate="print"/>
            <a:stretch>
              <a:fillRect/>
            </a:stretch>
          </p:blipFill>
          <p:spPr>
            <a:xfrm>
              <a:off x="714755" y="1941563"/>
              <a:ext cx="1631442" cy="383298"/>
            </a:xfrm>
            <a:prstGeom prst="rect">
              <a:avLst/>
            </a:prstGeom>
          </p:spPr>
        </p:pic>
        <p:pic>
          <p:nvPicPr>
            <p:cNvPr id="18" name="object 18"/>
            <p:cNvPicPr/>
            <p:nvPr/>
          </p:nvPicPr>
          <p:blipFill>
            <a:blip r:embed="rId5" cstate="print"/>
            <a:stretch>
              <a:fillRect/>
            </a:stretch>
          </p:blipFill>
          <p:spPr>
            <a:xfrm>
              <a:off x="5690615" y="1772412"/>
              <a:ext cx="640080" cy="252984"/>
            </a:xfrm>
            <a:prstGeom prst="rect">
              <a:avLst/>
            </a:prstGeom>
          </p:spPr>
        </p:pic>
        <p:pic>
          <p:nvPicPr>
            <p:cNvPr id="19" name="object 19"/>
            <p:cNvPicPr/>
            <p:nvPr/>
          </p:nvPicPr>
          <p:blipFill>
            <a:blip r:embed="rId5" cstate="print"/>
            <a:stretch>
              <a:fillRect/>
            </a:stretch>
          </p:blipFill>
          <p:spPr>
            <a:xfrm>
              <a:off x="6423659" y="1772412"/>
              <a:ext cx="640080" cy="252984"/>
            </a:xfrm>
            <a:prstGeom prst="rect">
              <a:avLst/>
            </a:prstGeom>
          </p:spPr>
        </p:pic>
        <p:pic>
          <p:nvPicPr>
            <p:cNvPr id="20" name="object 20"/>
            <p:cNvPicPr/>
            <p:nvPr/>
          </p:nvPicPr>
          <p:blipFill>
            <a:blip r:embed="rId7" cstate="print"/>
            <a:stretch>
              <a:fillRect/>
            </a:stretch>
          </p:blipFill>
          <p:spPr>
            <a:xfrm>
              <a:off x="2336291" y="1940039"/>
              <a:ext cx="4863846" cy="384822"/>
            </a:xfrm>
            <a:prstGeom prst="rect">
              <a:avLst/>
            </a:prstGeom>
          </p:spPr>
        </p:pic>
        <p:pic>
          <p:nvPicPr>
            <p:cNvPr id="21" name="object 21"/>
            <p:cNvPicPr/>
            <p:nvPr/>
          </p:nvPicPr>
          <p:blipFill>
            <a:blip r:embed="rId8" cstate="print"/>
            <a:stretch>
              <a:fillRect/>
            </a:stretch>
          </p:blipFill>
          <p:spPr>
            <a:xfrm>
              <a:off x="2458211" y="1770888"/>
              <a:ext cx="640080" cy="254508"/>
            </a:xfrm>
            <a:prstGeom prst="rect">
              <a:avLst/>
            </a:prstGeom>
          </p:spPr>
        </p:pic>
        <p:pic>
          <p:nvPicPr>
            <p:cNvPr id="22" name="object 22"/>
            <p:cNvPicPr/>
            <p:nvPr/>
          </p:nvPicPr>
          <p:blipFill>
            <a:blip r:embed="rId9" cstate="print"/>
            <a:stretch>
              <a:fillRect/>
            </a:stretch>
          </p:blipFill>
          <p:spPr>
            <a:xfrm>
              <a:off x="3191255" y="1770888"/>
              <a:ext cx="641604" cy="254508"/>
            </a:xfrm>
            <a:prstGeom prst="rect">
              <a:avLst/>
            </a:prstGeom>
          </p:spPr>
        </p:pic>
        <p:pic>
          <p:nvPicPr>
            <p:cNvPr id="23" name="object 23"/>
            <p:cNvPicPr/>
            <p:nvPr/>
          </p:nvPicPr>
          <p:blipFill>
            <a:blip r:embed="rId5" cstate="print"/>
            <a:stretch>
              <a:fillRect/>
            </a:stretch>
          </p:blipFill>
          <p:spPr>
            <a:xfrm>
              <a:off x="4070603" y="1770888"/>
              <a:ext cx="640080" cy="254508"/>
            </a:xfrm>
            <a:prstGeom prst="rect">
              <a:avLst/>
            </a:prstGeom>
          </p:spPr>
        </p:pic>
        <p:pic>
          <p:nvPicPr>
            <p:cNvPr id="24" name="object 24"/>
            <p:cNvPicPr/>
            <p:nvPr/>
          </p:nvPicPr>
          <p:blipFill>
            <a:blip r:embed="rId5" cstate="print"/>
            <a:stretch>
              <a:fillRect/>
            </a:stretch>
          </p:blipFill>
          <p:spPr>
            <a:xfrm>
              <a:off x="4805171" y="1770888"/>
              <a:ext cx="640079" cy="254508"/>
            </a:xfrm>
            <a:prstGeom prst="rect">
              <a:avLst/>
            </a:prstGeom>
          </p:spPr>
        </p:pic>
        <p:pic>
          <p:nvPicPr>
            <p:cNvPr id="25" name="object 25"/>
            <p:cNvPicPr/>
            <p:nvPr/>
          </p:nvPicPr>
          <p:blipFill>
            <a:blip r:embed="rId10" cstate="print"/>
            <a:stretch>
              <a:fillRect/>
            </a:stretch>
          </p:blipFill>
          <p:spPr>
            <a:xfrm>
              <a:off x="3948683" y="1940039"/>
              <a:ext cx="1631441" cy="383298"/>
            </a:xfrm>
            <a:prstGeom prst="rect">
              <a:avLst/>
            </a:prstGeom>
          </p:spPr>
        </p:pic>
        <p:pic>
          <p:nvPicPr>
            <p:cNvPr id="26" name="object 26"/>
            <p:cNvPicPr/>
            <p:nvPr/>
          </p:nvPicPr>
          <p:blipFill>
            <a:blip r:embed="rId11" cstate="print"/>
            <a:stretch>
              <a:fillRect/>
            </a:stretch>
          </p:blipFill>
          <p:spPr>
            <a:xfrm>
              <a:off x="3345179" y="1757146"/>
              <a:ext cx="489991" cy="174523"/>
            </a:xfrm>
            <a:prstGeom prst="rect">
              <a:avLst/>
            </a:prstGeom>
          </p:spPr>
        </p:pic>
        <p:pic>
          <p:nvPicPr>
            <p:cNvPr id="27" name="object 27"/>
            <p:cNvPicPr/>
            <p:nvPr/>
          </p:nvPicPr>
          <p:blipFill>
            <a:blip r:embed="rId12" cstate="print"/>
            <a:stretch>
              <a:fillRect/>
            </a:stretch>
          </p:blipFill>
          <p:spPr>
            <a:xfrm>
              <a:off x="2615183" y="1757146"/>
              <a:ext cx="329971" cy="174523"/>
            </a:xfrm>
            <a:prstGeom prst="rect">
              <a:avLst/>
            </a:prstGeom>
          </p:spPr>
        </p:pic>
        <p:pic>
          <p:nvPicPr>
            <p:cNvPr id="28" name="object 28"/>
            <p:cNvPicPr/>
            <p:nvPr/>
          </p:nvPicPr>
          <p:blipFill>
            <a:blip r:embed="rId13" cstate="print"/>
            <a:stretch>
              <a:fillRect/>
            </a:stretch>
          </p:blipFill>
          <p:spPr>
            <a:xfrm>
              <a:off x="2040636" y="1757146"/>
              <a:ext cx="174523" cy="174523"/>
            </a:xfrm>
            <a:prstGeom prst="rect">
              <a:avLst/>
            </a:prstGeom>
          </p:spPr>
        </p:pic>
        <p:pic>
          <p:nvPicPr>
            <p:cNvPr id="29" name="object 29"/>
            <p:cNvPicPr/>
            <p:nvPr/>
          </p:nvPicPr>
          <p:blipFill>
            <a:blip r:embed="rId13" cstate="print"/>
            <a:stretch>
              <a:fillRect/>
            </a:stretch>
          </p:blipFill>
          <p:spPr>
            <a:xfrm>
              <a:off x="1720595" y="1757146"/>
              <a:ext cx="174523" cy="174523"/>
            </a:xfrm>
            <a:prstGeom prst="rect">
              <a:avLst/>
            </a:prstGeom>
          </p:spPr>
        </p:pic>
        <p:pic>
          <p:nvPicPr>
            <p:cNvPr id="30" name="object 30"/>
            <p:cNvPicPr/>
            <p:nvPr/>
          </p:nvPicPr>
          <p:blipFill>
            <a:blip r:embed="rId14" cstate="print"/>
            <a:stretch>
              <a:fillRect/>
            </a:stretch>
          </p:blipFill>
          <p:spPr>
            <a:xfrm>
              <a:off x="838199" y="1757146"/>
              <a:ext cx="486943" cy="174523"/>
            </a:xfrm>
            <a:prstGeom prst="rect">
              <a:avLst/>
            </a:prstGeom>
          </p:spPr>
        </p:pic>
      </p:grpSp>
      <p:sp>
        <p:nvSpPr>
          <p:cNvPr id="31" name="object 31"/>
          <p:cNvSpPr txBox="1"/>
          <p:nvPr/>
        </p:nvSpPr>
        <p:spPr>
          <a:xfrm>
            <a:off x="962964" y="2366898"/>
            <a:ext cx="117348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785</a:t>
            </a:r>
            <a:r>
              <a:rPr sz="1800" spc="-45" dirty="0">
                <a:latin typeface="Calibri"/>
                <a:cs typeface="Calibri"/>
              </a:rPr>
              <a:t> </a:t>
            </a:r>
            <a:r>
              <a:rPr sz="1800" dirty="0">
                <a:latin typeface="Calibri"/>
                <a:cs typeface="Calibri"/>
              </a:rPr>
              <a:t>268</a:t>
            </a:r>
            <a:r>
              <a:rPr sz="1800" spc="-40" dirty="0">
                <a:latin typeface="Calibri"/>
                <a:cs typeface="Calibri"/>
              </a:rPr>
              <a:t> </a:t>
            </a:r>
            <a:r>
              <a:rPr sz="1800" dirty="0">
                <a:latin typeface="Calibri"/>
                <a:cs typeface="Calibri"/>
              </a:rPr>
              <a:t>354</a:t>
            </a:r>
            <a:endParaRPr sz="1800">
              <a:latin typeface="Calibri"/>
              <a:cs typeface="Calibri"/>
            </a:endParaRPr>
          </a:p>
        </p:txBody>
      </p:sp>
      <p:sp>
        <p:nvSpPr>
          <p:cNvPr id="32" name="object 32"/>
          <p:cNvSpPr txBox="1"/>
          <p:nvPr/>
        </p:nvSpPr>
        <p:spPr>
          <a:xfrm>
            <a:off x="5764148" y="2366898"/>
            <a:ext cx="117348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BEBEBE"/>
                </a:solidFill>
                <a:latin typeface="Calibri"/>
                <a:cs typeface="Calibri"/>
              </a:rPr>
              <a:t>785</a:t>
            </a:r>
            <a:r>
              <a:rPr sz="1800" spc="-45" dirty="0">
                <a:solidFill>
                  <a:srgbClr val="BEBEBE"/>
                </a:solidFill>
                <a:latin typeface="Calibri"/>
                <a:cs typeface="Calibri"/>
              </a:rPr>
              <a:t> </a:t>
            </a:r>
            <a:r>
              <a:rPr sz="1800" dirty="0">
                <a:solidFill>
                  <a:srgbClr val="BEBEBE"/>
                </a:solidFill>
                <a:latin typeface="Calibri"/>
                <a:cs typeface="Calibri"/>
              </a:rPr>
              <a:t>268</a:t>
            </a:r>
            <a:r>
              <a:rPr sz="1800" spc="-35" dirty="0">
                <a:solidFill>
                  <a:srgbClr val="BEBEBE"/>
                </a:solidFill>
                <a:latin typeface="Calibri"/>
                <a:cs typeface="Calibri"/>
              </a:rPr>
              <a:t> </a:t>
            </a:r>
            <a:r>
              <a:rPr sz="1800" spc="-5" dirty="0">
                <a:solidFill>
                  <a:srgbClr val="BEBEBE"/>
                </a:solidFill>
                <a:latin typeface="Calibri"/>
                <a:cs typeface="Calibri"/>
              </a:rPr>
              <a:t>357</a:t>
            </a:r>
            <a:endParaRPr sz="1800">
              <a:latin typeface="Calibri"/>
              <a:cs typeface="Calibri"/>
            </a:endParaRPr>
          </a:p>
        </p:txBody>
      </p:sp>
      <p:sp>
        <p:nvSpPr>
          <p:cNvPr id="33" name="object 33"/>
          <p:cNvSpPr txBox="1"/>
          <p:nvPr/>
        </p:nvSpPr>
        <p:spPr>
          <a:xfrm>
            <a:off x="2611627" y="2366009"/>
            <a:ext cx="2723515" cy="299720"/>
          </a:xfrm>
          <a:prstGeom prst="rect">
            <a:avLst/>
          </a:prstGeom>
        </p:spPr>
        <p:txBody>
          <a:bodyPr vert="horz" wrap="square" lIns="0" tIns="12700" rIns="0" bIns="0" rtlCol="0">
            <a:spAutoFit/>
          </a:bodyPr>
          <a:lstStyle/>
          <a:p>
            <a:pPr marL="12700">
              <a:lnSpc>
                <a:spcPct val="100000"/>
              </a:lnSpc>
              <a:spcBef>
                <a:spcPts val="100"/>
              </a:spcBef>
              <a:tabLst>
                <a:tab pos="1562735" algn="l"/>
              </a:tabLst>
            </a:pPr>
            <a:r>
              <a:rPr sz="1800" dirty="0">
                <a:solidFill>
                  <a:srgbClr val="BEBEBE"/>
                </a:solidFill>
                <a:latin typeface="Calibri"/>
                <a:cs typeface="Calibri"/>
              </a:rPr>
              <a:t>785 268</a:t>
            </a:r>
            <a:r>
              <a:rPr sz="1800" spc="5" dirty="0">
                <a:solidFill>
                  <a:srgbClr val="BEBEBE"/>
                </a:solidFill>
                <a:latin typeface="Calibri"/>
                <a:cs typeface="Calibri"/>
              </a:rPr>
              <a:t> </a:t>
            </a:r>
            <a:r>
              <a:rPr sz="1800" dirty="0">
                <a:solidFill>
                  <a:srgbClr val="BEBEBE"/>
                </a:solidFill>
                <a:latin typeface="Calibri"/>
                <a:cs typeface="Calibri"/>
              </a:rPr>
              <a:t>355	785</a:t>
            </a:r>
            <a:r>
              <a:rPr sz="1800" spc="-45" dirty="0">
                <a:solidFill>
                  <a:srgbClr val="BEBEBE"/>
                </a:solidFill>
                <a:latin typeface="Calibri"/>
                <a:cs typeface="Calibri"/>
              </a:rPr>
              <a:t> </a:t>
            </a:r>
            <a:r>
              <a:rPr sz="1800" dirty="0">
                <a:solidFill>
                  <a:srgbClr val="BEBEBE"/>
                </a:solidFill>
                <a:latin typeface="Calibri"/>
                <a:cs typeface="Calibri"/>
              </a:rPr>
              <a:t>268</a:t>
            </a:r>
            <a:r>
              <a:rPr sz="1800" spc="-40" dirty="0">
                <a:solidFill>
                  <a:srgbClr val="BEBEBE"/>
                </a:solidFill>
                <a:latin typeface="Calibri"/>
                <a:cs typeface="Calibri"/>
              </a:rPr>
              <a:t> </a:t>
            </a:r>
            <a:r>
              <a:rPr sz="1800" spc="-5" dirty="0">
                <a:solidFill>
                  <a:srgbClr val="BEBEBE"/>
                </a:solidFill>
                <a:latin typeface="Calibri"/>
                <a:cs typeface="Calibri"/>
              </a:rPr>
              <a:t>356</a:t>
            </a:r>
            <a:endParaRPr sz="1800">
              <a:latin typeface="Calibri"/>
              <a:cs typeface="Calibri"/>
            </a:endParaRPr>
          </a:p>
        </p:txBody>
      </p:sp>
      <p:sp>
        <p:nvSpPr>
          <p:cNvPr id="34" name="object 34"/>
          <p:cNvSpPr txBox="1"/>
          <p:nvPr/>
        </p:nvSpPr>
        <p:spPr>
          <a:xfrm>
            <a:off x="2500376" y="1606372"/>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5" dirty="0">
                <a:latin typeface="Calibri"/>
                <a:cs typeface="Calibri"/>
              </a:rPr>
              <a:t> </a:t>
            </a:r>
            <a:r>
              <a:rPr sz="1000" spc="-5" dirty="0">
                <a:latin typeface="Calibri"/>
                <a:cs typeface="Calibri"/>
              </a:rPr>
              <a:t>0</a:t>
            </a:r>
            <a:r>
              <a:rPr sz="1000" spc="455" dirty="0">
                <a:latin typeface="Calibri"/>
                <a:cs typeface="Calibri"/>
              </a:rPr>
              <a:t> </a:t>
            </a:r>
            <a:r>
              <a:rPr sz="1000" spc="-5" dirty="0">
                <a:latin typeface="Calibri"/>
                <a:cs typeface="Calibri"/>
              </a:rPr>
              <a:t>0</a:t>
            </a:r>
            <a:r>
              <a:rPr sz="1000" spc="455" dirty="0">
                <a:latin typeface="Calibri"/>
                <a:cs typeface="Calibri"/>
              </a:rPr>
              <a:t> </a:t>
            </a:r>
            <a:r>
              <a:rPr sz="1000" spc="-5" dirty="0">
                <a:latin typeface="Calibri"/>
                <a:cs typeface="Calibri"/>
              </a:rPr>
              <a:t>0	0</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a:latin typeface="Calibri"/>
              <a:cs typeface="Calibri"/>
            </a:endParaRPr>
          </a:p>
        </p:txBody>
      </p:sp>
      <p:sp>
        <p:nvSpPr>
          <p:cNvPr id="35" name="object 35"/>
          <p:cNvSpPr txBox="1"/>
          <p:nvPr/>
        </p:nvSpPr>
        <p:spPr>
          <a:xfrm>
            <a:off x="877925" y="1606372"/>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5" dirty="0">
                <a:latin typeface="Calibri"/>
                <a:cs typeface="Calibri"/>
              </a:rPr>
              <a:t> </a:t>
            </a:r>
            <a:r>
              <a:rPr sz="1000" spc="-5" dirty="0">
                <a:latin typeface="Calibri"/>
                <a:cs typeface="Calibri"/>
              </a:rPr>
              <a:t>0</a:t>
            </a:r>
            <a:r>
              <a:rPr sz="1000" spc="455" dirty="0">
                <a:latin typeface="Calibri"/>
                <a:cs typeface="Calibri"/>
              </a:rPr>
              <a:t> </a:t>
            </a:r>
            <a:r>
              <a:rPr sz="1000" spc="-5" dirty="0">
                <a:latin typeface="Calibri"/>
                <a:cs typeface="Calibri"/>
              </a:rPr>
              <a:t>0</a:t>
            </a:r>
            <a:r>
              <a:rPr sz="1000" spc="455" dirty="0">
                <a:latin typeface="Calibri"/>
                <a:cs typeface="Calibri"/>
              </a:rPr>
              <a:t> </a:t>
            </a:r>
            <a:r>
              <a:rPr sz="1000" spc="-5" dirty="0">
                <a:latin typeface="Calibri"/>
                <a:cs typeface="Calibri"/>
              </a:rPr>
              <a:t>0	0</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a:latin typeface="Calibri"/>
              <a:cs typeface="Calibri"/>
            </a:endParaRPr>
          </a:p>
        </p:txBody>
      </p:sp>
      <p:grpSp>
        <p:nvGrpSpPr>
          <p:cNvPr id="36" name="object 36"/>
          <p:cNvGrpSpPr/>
          <p:nvPr/>
        </p:nvGrpSpPr>
        <p:grpSpPr>
          <a:xfrm>
            <a:off x="2086355" y="1673326"/>
            <a:ext cx="5047615" cy="506095"/>
            <a:chOff x="2086355" y="1673326"/>
            <a:chExt cx="5047615" cy="506095"/>
          </a:xfrm>
        </p:grpSpPr>
        <p:sp>
          <p:nvSpPr>
            <p:cNvPr id="37" name="object 37"/>
            <p:cNvSpPr/>
            <p:nvPr/>
          </p:nvSpPr>
          <p:spPr>
            <a:xfrm>
              <a:off x="2086356" y="2065019"/>
              <a:ext cx="3732529" cy="114300"/>
            </a:xfrm>
            <a:custGeom>
              <a:avLst/>
              <a:gdLst/>
              <a:ahLst/>
              <a:cxnLst/>
              <a:rect l="l" t="t" r="r" b="b"/>
              <a:pathLst>
                <a:path w="3732529" h="114300">
                  <a:moveTo>
                    <a:pt x="504571" y="57150"/>
                  </a:moveTo>
                  <a:lnTo>
                    <a:pt x="487845" y="16725"/>
                  </a:lnTo>
                  <a:lnTo>
                    <a:pt x="447421" y="0"/>
                  </a:lnTo>
                  <a:lnTo>
                    <a:pt x="425196" y="4483"/>
                  </a:lnTo>
                  <a:lnTo>
                    <a:pt x="407022" y="16725"/>
                  </a:lnTo>
                  <a:lnTo>
                    <a:pt x="394766" y="34886"/>
                  </a:lnTo>
                  <a:lnTo>
                    <a:pt x="394119" y="38100"/>
                  </a:lnTo>
                  <a:lnTo>
                    <a:pt x="110464" y="38100"/>
                  </a:lnTo>
                  <a:lnTo>
                    <a:pt x="109816" y="34886"/>
                  </a:lnTo>
                  <a:lnTo>
                    <a:pt x="97574" y="16725"/>
                  </a:lnTo>
                  <a:lnTo>
                    <a:pt x="79413" y="4483"/>
                  </a:lnTo>
                  <a:lnTo>
                    <a:pt x="57150" y="0"/>
                  </a:lnTo>
                  <a:lnTo>
                    <a:pt x="34874" y="4483"/>
                  </a:lnTo>
                  <a:lnTo>
                    <a:pt x="16713" y="16725"/>
                  </a:lnTo>
                  <a:lnTo>
                    <a:pt x="4470" y="34886"/>
                  </a:lnTo>
                  <a:lnTo>
                    <a:pt x="0" y="57150"/>
                  </a:lnTo>
                  <a:lnTo>
                    <a:pt x="4470" y="79425"/>
                  </a:lnTo>
                  <a:lnTo>
                    <a:pt x="16713" y="97586"/>
                  </a:lnTo>
                  <a:lnTo>
                    <a:pt x="34874" y="109829"/>
                  </a:lnTo>
                  <a:lnTo>
                    <a:pt x="57150" y="114300"/>
                  </a:lnTo>
                  <a:lnTo>
                    <a:pt x="79413" y="109829"/>
                  </a:lnTo>
                  <a:lnTo>
                    <a:pt x="97574" y="97586"/>
                  </a:lnTo>
                  <a:lnTo>
                    <a:pt x="109816" y="79425"/>
                  </a:lnTo>
                  <a:lnTo>
                    <a:pt x="110464" y="76200"/>
                  </a:lnTo>
                  <a:lnTo>
                    <a:pt x="394106" y="76200"/>
                  </a:lnTo>
                  <a:lnTo>
                    <a:pt x="394766" y="79425"/>
                  </a:lnTo>
                  <a:lnTo>
                    <a:pt x="407035" y="97586"/>
                  </a:lnTo>
                  <a:lnTo>
                    <a:pt x="425196" y="109829"/>
                  </a:lnTo>
                  <a:lnTo>
                    <a:pt x="447421" y="114300"/>
                  </a:lnTo>
                  <a:lnTo>
                    <a:pt x="469684" y="109829"/>
                  </a:lnTo>
                  <a:lnTo>
                    <a:pt x="487845" y="97586"/>
                  </a:lnTo>
                  <a:lnTo>
                    <a:pt x="500087" y="79425"/>
                  </a:lnTo>
                  <a:lnTo>
                    <a:pt x="500735" y="76200"/>
                  </a:lnTo>
                  <a:lnTo>
                    <a:pt x="504571" y="57150"/>
                  </a:lnTo>
                  <a:close/>
                </a:path>
                <a:path w="3732529" h="114300">
                  <a:moveTo>
                    <a:pt x="2120011" y="57150"/>
                  </a:moveTo>
                  <a:lnTo>
                    <a:pt x="2103285" y="16725"/>
                  </a:lnTo>
                  <a:lnTo>
                    <a:pt x="2062861" y="0"/>
                  </a:lnTo>
                  <a:lnTo>
                    <a:pt x="2040636" y="4483"/>
                  </a:lnTo>
                  <a:lnTo>
                    <a:pt x="2022475" y="16725"/>
                  </a:lnTo>
                  <a:lnTo>
                    <a:pt x="2010206" y="34886"/>
                  </a:lnTo>
                  <a:lnTo>
                    <a:pt x="2009559" y="38100"/>
                  </a:lnTo>
                  <a:lnTo>
                    <a:pt x="1725904" y="38100"/>
                  </a:lnTo>
                  <a:lnTo>
                    <a:pt x="1725256" y="34886"/>
                  </a:lnTo>
                  <a:lnTo>
                    <a:pt x="1713014" y="16725"/>
                  </a:lnTo>
                  <a:lnTo>
                    <a:pt x="1694853" y="4483"/>
                  </a:lnTo>
                  <a:lnTo>
                    <a:pt x="1672590" y="0"/>
                  </a:lnTo>
                  <a:lnTo>
                    <a:pt x="1650314" y="4483"/>
                  </a:lnTo>
                  <a:lnTo>
                    <a:pt x="1632153" y="16725"/>
                  </a:lnTo>
                  <a:lnTo>
                    <a:pt x="1619910" y="34886"/>
                  </a:lnTo>
                  <a:lnTo>
                    <a:pt x="1615440" y="57150"/>
                  </a:lnTo>
                  <a:lnTo>
                    <a:pt x="1619910" y="79425"/>
                  </a:lnTo>
                  <a:lnTo>
                    <a:pt x="1632153" y="97586"/>
                  </a:lnTo>
                  <a:lnTo>
                    <a:pt x="1650314" y="109829"/>
                  </a:lnTo>
                  <a:lnTo>
                    <a:pt x="1672590" y="114300"/>
                  </a:lnTo>
                  <a:lnTo>
                    <a:pt x="1694853" y="109829"/>
                  </a:lnTo>
                  <a:lnTo>
                    <a:pt x="1713014" y="97586"/>
                  </a:lnTo>
                  <a:lnTo>
                    <a:pt x="1725256" y="79425"/>
                  </a:lnTo>
                  <a:lnTo>
                    <a:pt x="1725904" y="76200"/>
                  </a:lnTo>
                  <a:lnTo>
                    <a:pt x="2009546" y="76200"/>
                  </a:lnTo>
                  <a:lnTo>
                    <a:pt x="2010206" y="79425"/>
                  </a:lnTo>
                  <a:lnTo>
                    <a:pt x="2022475" y="97586"/>
                  </a:lnTo>
                  <a:lnTo>
                    <a:pt x="2040636" y="109829"/>
                  </a:lnTo>
                  <a:lnTo>
                    <a:pt x="2062861" y="114300"/>
                  </a:lnTo>
                  <a:lnTo>
                    <a:pt x="2085124" y="109829"/>
                  </a:lnTo>
                  <a:lnTo>
                    <a:pt x="2103285" y="97586"/>
                  </a:lnTo>
                  <a:lnTo>
                    <a:pt x="2115528" y="79425"/>
                  </a:lnTo>
                  <a:lnTo>
                    <a:pt x="2116175" y="76200"/>
                  </a:lnTo>
                  <a:lnTo>
                    <a:pt x="2120011" y="57150"/>
                  </a:lnTo>
                  <a:close/>
                </a:path>
                <a:path w="3732529" h="114300">
                  <a:moveTo>
                    <a:pt x="3732403" y="57150"/>
                  </a:moveTo>
                  <a:lnTo>
                    <a:pt x="3715677" y="16725"/>
                  </a:lnTo>
                  <a:lnTo>
                    <a:pt x="3675253" y="0"/>
                  </a:lnTo>
                  <a:lnTo>
                    <a:pt x="3653028" y="4483"/>
                  </a:lnTo>
                  <a:lnTo>
                    <a:pt x="3634867" y="16725"/>
                  </a:lnTo>
                  <a:lnTo>
                    <a:pt x="3622598" y="34886"/>
                  </a:lnTo>
                  <a:lnTo>
                    <a:pt x="3621951" y="38100"/>
                  </a:lnTo>
                  <a:lnTo>
                    <a:pt x="3338296" y="38100"/>
                  </a:lnTo>
                  <a:lnTo>
                    <a:pt x="3337649" y="34886"/>
                  </a:lnTo>
                  <a:lnTo>
                    <a:pt x="3325406" y="16725"/>
                  </a:lnTo>
                  <a:lnTo>
                    <a:pt x="3307245" y="4483"/>
                  </a:lnTo>
                  <a:lnTo>
                    <a:pt x="3284982" y="0"/>
                  </a:lnTo>
                  <a:lnTo>
                    <a:pt x="3262706" y="4483"/>
                  </a:lnTo>
                  <a:lnTo>
                    <a:pt x="3244545" y="16725"/>
                  </a:lnTo>
                  <a:lnTo>
                    <a:pt x="3232302" y="34886"/>
                  </a:lnTo>
                  <a:lnTo>
                    <a:pt x="3227832" y="57150"/>
                  </a:lnTo>
                  <a:lnTo>
                    <a:pt x="3232302" y="79425"/>
                  </a:lnTo>
                  <a:lnTo>
                    <a:pt x="3244545" y="97586"/>
                  </a:lnTo>
                  <a:lnTo>
                    <a:pt x="3262706" y="109829"/>
                  </a:lnTo>
                  <a:lnTo>
                    <a:pt x="3284982" y="114300"/>
                  </a:lnTo>
                  <a:lnTo>
                    <a:pt x="3307245" y="109829"/>
                  </a:lnTo>
                  <a:lnTo>
                    <a:pt x="3325406" y="97586"/>
                  </a:lnTo>
                  <a:lnTo>
                    <a:pt x="3337649" y="79425"/>
                  </a:lnTo>
                  <a:lnTo>
                    <a:pt x="3338296" y="76200"/>
                  </a:lnTo>
                  <a:lnTo>
                    <a:pt x="3621938" y="76200"/>
                  </a:lnTo>
                  <a:lnTo>
                    <a:pt x="3622598" y="79425"/>
                  </a:lnTo>
                  <a:lnTo>
                    <a:pt x="3634867" y="97586"/>
                  </a:lnTo>
                  <a:lnTo>
                    <a:pt x="3653028" y="109829"/>
                  </a:lnTo>
                  <a:lnTo>
                    <a:pt x="3675253" y="114300"/>
                  </a:lnTo>
                  <a:lnTo>
                    <a:pt x="3697516" y="109829"/>
                  </a:lnTo>
                  <a:lnTo>
                    <a:pt x="3715677" y="97586"/>
                  </a:lnTo>
                  <a:lnTo>
                    <a:pt x="3727920" y="79425"/>
                  </a:lnTo>
                  <a:lnTo>
                    <a:pt x="3728567" y="76200"/>
                  </a:lnTo>
                  <a:lnTo>
                    <a:pt x="3732403" y="57150"/>
                  </a:lnTo>
                  <a:close/>
                </a:path>
              </a:pathLst>
            </a:custGeom>
            <a:solidFill>
              <a:srgbClr val="FFC000"/>
            </a:solidFill>
          </p:spPr>
          <p:txBody>
            <a:bodyPr wrap="square" lIns="0" tIns="0" rIns="0" bIns="0" rtlCol="0"/>
            <a:lstStyle/>
            <a:p>
              <a:endParaRPr/>
            </a:p>
          </p:txBody>
        </p:sp>
        <p:pic>
          <p:nvPicPr>
            <p:cNvPr id="38" name="object 38"/>
            <p:cNvPicPr/>
            <p:nvPr/>
          </p:nvPicPr>
          <p:blipFill>
            <a:blip r:embed="rId13" cstate="print"/>
            <a:stretch>
              <a:fillRect/>
            </a:stretch>
          </p:blipFill>
          <p:spPr>
            <a:xfrm>
              <a:off x="6152388" y="1766290"/>
              <a:ext cx="174523" cy="174523"/>
            </a:xfrm>
            <a:prstGeom prst="rect">
              <a:avLst/>
            </a:prstGeom>
          </p:spPr>
        </p:pic>
        <p:pic>
          <p:nvPicPr>
            <p:cNvPr id="39" name="object 39"/>
            <p:cNvPicPr/>
            <p:nvPr/>
          </p:nvPicPr>
          <p:blipFill>
            <a:blip r:embed="rId13" cstate="print"/>
            <a:stretch>
              <a:fillRect/>
            </a:stretch>
          </p:blipFill>
          <p:spPr>
            <a:xfrm>
              <a:off x="6731508" y="1757146"/>
              <a:ext cx="174523" cy="174523"/>
            </a:xfrm>
            <a:prstGeom prst="rect">
              <a:avLst/>
            </a:prstGeom>
          </p:spPr>
        </p:pic>
        <p:pic>
          <p:nvPicPr>
            <p:cNvPr id="40" name="object 40"/>
            <p:cNvPicPr/>
            <p:nvPr/>
          </p:nvPicPr>
          <p:blipFill>
            <a:blip r:embed="rId12" cstate="print"/>
            <a:stretch>
              <a:fillRect/>
            </a:stretch>
          </p:blipFill>
          <p:spPr>
            <a:xfrm>
              <a:off x="5844540" y="1757146"/>
              <a:ext cx="329971" cy="174523"/>
            </a:xfrm>
            <a:prstGeom prst="rect">
              <a:avLst/>
            </a:prstGeom>
          </p:spPr>
        </p:pic>
        <p:pic>
          <p:nvPicPr>
            <p:cNvPr id="41" name="object 41"/>
            <p:cNvPicPr/>
            <p:nvPr/>
          </p:nvPicPr>
          <p:blipFill>
            <a:blip r:embed="rId13" cstate="print"/>
            <a:stretch>
              <a:fillRect/>
            </a:stretch>
          </p:blipFill>
          <p:spPr>
            <a:xfrm>
              <a:off x="6425184" y="1757146"/>
              <a:ext cx="174523" cy="174523"/>
            </a:xfrm>
            <a:prstGeom prst="rect">
              <a:avLst/>
            </a:prstGeom>
          </p:spPr>
        </p:pic>
        <p:pic>
          <p:nvPicPr>
            <p:cNvPr id="42" name="object 42"/>
            <p:cNvPicPr/>
            <p:nvPr/>
          </p:nvPicPr>
          <p:blipFill>
            <a:blip r:embed="rId15" cstate="print"/>
            <a:stretch>
              <a:fillRect/>
            </a:stretch>
          </p:blipFill>
          <p:spPr>
            <a:xfrm>
              <a:off x="6505955" y="1673326"/>
              <a:ext cx="315468" cy="332257"/>
            </a:xfrm>
            <a:prstGeom prst="rect">
              <a:avLst/>
            </a:prstGeom>
          </p:spPr>
        </p:pic>
        <p:pic>
          <p:nvPicPr>
            <p:cNvPr id="43" name="object 43"/>
            <p:cNvPicPr/>
            <p:nvPr/>
          </p:nvPicPr>
          <p:blipFill>
            <a:blip r:embed="rId16" cstate="print"/>
            <a:stretch>
              <a:fillRect/>
            </a:stretch>
          </p:blipFill>
          <p:spPr>
            <a:xfrm>
              <a:off x="6577584" y="1764766"/>
              <a:ext cx="174523" cy="174523"/>
            </a:xfrm>
            <a:prstGeom prst="rect">
              <a:avLst/>
            </a:prstGeom>
          </p:spPr>
        </p:pic>
        <p:pic>
          <p:nvPicPr>
            <p:cNvPr id="44" name="object 44"/>
            <p:cNvPicPr/>
            <p:nvPr/>
          </p:nvPicPr>
          <p:blipFill>
            <a:blip r:embed="rId15" cstate="print"/>
            <a:stretch>
              <a:fillRect/>
            </a:stretch>
          </p:blipFill>
          <p:spPr>
            <a:xfrm>
              <a:off x="6818376" y="1673326"/>
              <a:ext cx="315468" cy="332257"/>
            </a:xfrm>
            <a:prstGeom prst="rect">
              <a:avLst/>
            </a:prstGeom>
          </p:spPr>
        </p:pic>
        <p:pic>
          <p:nvPicPr>
            <p:cNvPr id="45" name="object 45"/>
            <p:cNvPicPr/>
            <p:nvPr/>
          </p:nvPicPr>
          <p:blipFill>
            <a:blip r:embed="rId17" cstate="print"/>
            <a:stretch>
              <a:fillRect/>
            </a:stretch>
          </p:blipFill>
          <p:spPr>
            <a:xfrm>
              <a:off x="6890003" y="1766290"/>
              <a:ext cx="174523" cy="174523"/>
            </a:xfrm>
            <a:prstGeom prst="rect">
              <a:avLst/>
            </a:prstGeom>
          </p:spPr>
        </p:pic>
        <p:pic>
          <p:nvPicPr>
            <p:cNvPr id="46" name="object 46"/>
            <p:cNvPicPr/>
            <p:nvPr/>
          </p:nvPicPr>
          <p:blipFill>
            <a:blip r:embed="rId13" cstate="print"/>
            <a:stretch>
              <a:fillRect/>
            </a:stretch>
          </p:blipFill>
          <p:spPr>
            <a:xfrm>
              <a:off x="5269991" y="1757146"/>
              <a:ext cx="174523" cy="174523"/>
            </a:xfrm>
            <a:prstGeom prst="rect">
              <a:avLst/>
            </a:prstGeom>
          </p:spPr>
        </p:pic>
        <p:pic>
          <p:nvPicPr>
            <p:cNvPr id="47" name="object 47"/>
            <p:cNvPicPr/>
            <p:nvPr/>
          </p:nvPicPr>
          <p:blipFill>
            <a:blip r:embed="rId13" cstate="print"/>
            <a:stretch>
              <a:fillRect/>
            </a:stretch>
          </p:blipFill>
          <p:spPr>
            <a:xfrm>
              <a:off x="4957572" y="1757146"/>
              <a:ext cx="174523" cy="174523"/>
            </a:xfrm>
            <a:prstGeom prst="rect">
              <a:avLst/>
            </a:prstGeom>
          </p:spPr>
        </p:pic>
        <p:pic>
          <p:nvPicPr>
            <p:cNvPr id="48" name="object 48"/>
            <p:cNvPicPr/>
            <p:nvPr/>
          </p:nvPicPr>
          <p:blipFill>
            <a:blip r:embed="rId14" cstate="print"/>
            <a:stretch>
              <a:fillRect/>
            </a:stretch>
          </p:blipFill>
          <p:spPr>
            <a:xfrm>
              <a:off x="4067555" y="1757146"/>
              <a:ext cx="486943" cy="174523"/>
            </a:xfrm>
            <a:prstGeom prst="rect">
              <a:avLst/>
            </a:prstGeom>
          </p:spPr>
        </p:pic>
      </p:grpSp>
      <p:sp>
        <p:nvSpPr>
          <p:cNvPr id="49" name="object 49"/>
          <p:cNvSpPr txBox="1"/>
          <p:nvPr/>
        </p:nvSpPr>
        <p:spPr>
          <a:xfrm>
            <a:off x="5729732" y="1606372"/>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5" dirty="0">
                <a:latin typeface="Calibri"/>
                <a:cs typeface="Calibri"/>
              </a:rPr>
              <a:t> </a:t>
            </a:r>
            <a:r>
              <a:rPr sz="1000" spc="-5" dirty="0">
                <a:latin typeface="Calibri"/>
                <a:cs typeface="Calibri"/>
              </a:rPr>
              <a:t>0</a:t>
            </a:r>
            <a:r>
              <a:rPr sz="1000" spc="455" dirty="0">
                <a:latin typeface="Calibri"/>
                <a:cs typeface="Calibri"/>
              </a:rPr>
              <a:t> </a:t>
            </a:r>
            <a:r>
              <a:rPr sz="1000" spc="-5" dirty="0">
                <a:latin typeface="Calibri"/>
                <a:cs typeface="Calibri"/>
              </a:rPr>
              <a:t>0	0</a:t>
            </a:r>
            <a:r>
              <a:rPr sz="1000" spc="640" dirty="0">
                <a:latin typeface="Calibri"/>
                <a:cs typeface="Calibri"/>
              </a:rPr>
              <a:t> </a:t>
            </a:r>
            <a:r>
              <a:rPr sz="1000" spc="-5" dirty="0">
                <a:latin typeface="Calibri"/>
                <a:cs typeface="Calibri"/>
              </a:rPr>
              <a:t>1</a:t>
            </a:r>
            <a:r>
              <a:rPr sz="1000" spc="42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1</a:t>
            </a:r>
            <a:endParaRPr sz="1000">
              <a:latin typeface="Calibri"/>
              <a:cs typeface="Calibri"/>
            </a:endParaRPr>
          </a:p>
        </p:txBody>
      </p:sp>
      <p:sp>
        <p:nvSpPr>
          <p:cNvPr id="50" name="object 50"/>
          <p:cNvSpPr txBox="1"/>
          <p:nvPr/>
        </p:nvSpPr>
        <p:spPr>
          <a:xfrm>
            <a:off x="4117340" y="1606372"/>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5" dirty="0">
                <a:latin typeface="Calibri"/>
                <a:cs typeface="Calibri"/>
              </a:rPr>
              <a:t> </a:t>
            </a:r>
            <a:r>
              <a:rPr sz="1000" spc="-5" dirty="0">
                <a:latin typeface="Calibri"/>
                <a:cs typeface="Calibri"/>
              </a:rPr>
              <a:t>0</a:t>
            </a:r>
            <a:r>
              <a:rPr sz="1000" spc="455" dirty="0">
                <a:latin typeface="Calibri"/>
                <a:cs typeface="Calibri"/>
              </a:rPr>
              <a:t> </a:t>
            </a:r>
            <a:r>
              <a:rPr sz="1000" spc="-5" dirty="0">
                <a:latin typeface="Calibri"/>
                <a:cs typeface="Calibri"/>
              </a:rPr>
              <a:t>0</a:t>
            </a:r>
            <a:r>
              <a:rPr sz="1000" spc="455" dirty="0">
                <a:latin typeface="Calibri"/>
                <a:cs typeface="Calibri"/>
              </a:rPr>
              <a:t> </a:t>
            </a:r>
            <a:r>
              <a:rPr sz="1000" spc="-5" dirty="0">
                <a:latin typeface="Calibri"/>
                <a:cs typeface="Calibri"/>
              </a:rPr>
              <a:t>0	0</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a:latin typeface="Calibri"/>
              <a:cs typeface="Calibri"/>
            </a:endParaRPr>
          </a:p>
        </p:txBody>
      </p:sp>
      <p:grpSp>
        <p:nvGrpSpPr>
          <p:cNvPr id="51" name="object 51"/>
          <p:cNvGrpSpPr/>
          <p:nvPr/>
        </p:nvGrpSpPr>
        <p:grpSpPr>
          <a:xfrm>
            <a:off x="1303019" y="1760194"/>
            <a:ext cx="4561205" cy="184150"/>
            <a:chOff x="1303019" y="1760194"/>
            <a:chExt cx="4561205" cy="184150"/>
          </a:xfrm>
        </p:grpSpPr>
        <p:pic>
          <p:nvPicPr>
            <p:cNvPr id="52" name="object 52"/>
            <p:cNvPicPr/>
            <p:nvPr/>
          </p:nvPicPr>
          <p:blipFill>
            <a:blip r:embed="rId13" cstate="print"/>
            <a:stretch>
              <a:fillRect/>
            </a:stretch>
          </p:blipFill>
          <p:spPr>
            <a:xfrm>
              <a:off x="5689091" y="1764766"/>
              <a:ext cx="174523" cy="174523"/>
            </a:xfrm>
            <a:prstGeom prst="rect">
              <a:avLst/>
            </a:prstGeom>
          </p:spPr>
        </p:pic>
        <p:pic>
          <p:nvPicPr>
            <p:cNvPr id="53" name="object 53"/>
            <p:cNvPicPr/>
            <p:nvPr/>
          </p:nvPicPr>
          <p:blipFill>
            <a:blip r:embed="rId13" cstate="print"/>
            <a:stretch>
              <a:fillRect/>
            </a:stretch>
          </p:blipFill>
          <p:spPr>
            <a:xfrm>
              <a:off x="4535424" y="1760194"/>
              <a:ext cx="174523" cy="174523"/>
            </a:xfrm>
            <a:prstGeom prst="rect">
              <a:avLst/>
            </a:prstGeom>
          </p:spPr>
        </p:pic>
        <p:pic>
          <p:nvPicPr>
            <p:cNvPr id="54" name="object 54"/>
            <p:cNvPicPr/>
            <p:nvPr/>
          </p:nvPicPr>
          <p:blipFill>
            <a:blip r:embed="rId13" cstate="print"/>
            <a:stretch>
              <a:fillRect/>
            </a:stretch>
          </p:blipFill>
          <p:spPr>
            <a:xfrm>
              <a:off x="4805172" y="1763242"/>
              <a:ext cx="174523" cy="174523"/>
            </a:xfrm>
            <a:prstGeom prst="rect">
              <a:avLst/>
            </a:prstGeom>
          </p:spPr>
        </p:pic>
        <p:pic>
          <p:nvPicPr>
            <p:cNvPr id="55" name="object 55"/>
            <p:cNvPicPr/>
            <p:nvPr/>
          </p:nvPicPr>
          <p:blipFill>
            <a:blip r:embed="rId13" cstate="print"/>
            <a:stretch>
              <a:fillRect/>
            </a:stretch>
          </p:blipFill>
          <p:spPr>
            <a:xfrm>
              <a:off x="5113019" y="1760194"/>
              <a:ext cx="174523" cy="174523"/>
            </a:xfrm>
            <a:prstGeom prst="rect">
              <a:avLst/>
            </a:prstGeom>
          </p:spPr>
        </p:pic>
        <p:pic>
          <p:nvPicPr>
            <p:cNvPr id="56" name="object 56"/>
            <p:cNvPicPr/>
            <p:nvPr/>
          </p:nvPicPr>
          <p:blipFill>
            <a:blip r:embed="rId13" cstate="print"/>
            <a:stretch>
              <a:fillRect/>
            </a:stretch>
          </p:blipFill>
          <p:spPr>
            <a:xfrm>
              <a:off x="1303019" y="1767814"/>
              <a:ext cx="174523" cy="174523"/>
            </a:xfrm>
            <a:prstGeom prst="rect">
              <a:avLst/>
            </a:prstGeom>
          </p:spPr>
        </p:pic>
        <p:pic>
          <p:nvPicPr>
            <p:cNvPr id="57" name="object 57"/>
            <p:cNvPicPr/>
            <p:nvPr/>
          </p:nvPicPr>
          <p:blipFill>
            <a:blip r:embed="rId13" cstate="print"/>
            <a:stretch>
              <a:fillRect/>
            </a:stretch>
          </p:blipFill>
          <p:spPr>
            <a:xfrm>
              <a:off x="1568195" y="1769338"/>
              <a:ext cx="174523" cy="174523"/>
            </a:xfrm>
            <a:prstGeom prst="rect">
              <a:avLst/>
            </a:prstGeom>
          </p:spPr>
        </p:pic>
        <p:pic>
          <p:nvPicPr>
            <p:cNvPr id="58" name="object 58"/>
            <p:cNvPicPr/>
            <p:nvPr/>
          </p:nvPicPr>
          <p:blipFill>
            <a:blip r:embed="rId13" cstate="print"/>
            <a:stretch>
              <a:fillRect/>
            </a:stretch>
          </p:blipFill>
          <p:spPr>
            <a:xfrm>
              <a:off x="1880615" y="1767814"/>
              <a:ext cx="174523" cy="174523"/>
            </a:xfrm>
            <a:prstGeom prst="rect">
              <a:avLst/>
            </a:prstGeom>
          </p:spPr>
        </p:pic>
        <p:pic>
          <p:nvPicPr>
            <p:cNvPr id="59" name="object 59"/>
            <p:cNvPicPr/>
            <p:nvPr/>
          </p:nvPicPr>
          <p:blipFill>
            <a:blip r:embed="rId13" cstate="print"/>
            <a:stretch>
              <a:fillRect/>
            </a:stretch>
          </p:blipFill>
          <p:spPr>
            <a:xfrm>
              <a:off x="2455163" y="1766290"/>
              <a:ext cx="174523" cy="174523"/>
            </a:xfrm>
            <a:prstGeom prst="rect">
              <a:avLst/>
            </a:prstGeom>
          </p:spPr>
        </p:pic>
        <p:pic>
          <p:nvPicPr>
            <p:cNvPr id="60" name="object 60"/>
            <p:cNvPicPr/>
            <p:nvPr/>
          </p:nvPicPr>
          <p:blipFill>
            <a:blip r:embed="rId13" cstate="print"/>
            <a:stretch>
              <a:fillRect/>
            </a:stretch>
          </p:blipFill>
          <p:spPr>
            <a:xfrm>
              <a:off x="2933699" y="1760194"/>
              <a:ext cx="174523" cy="174523"/>
            </a:xfrm>
            <a:prstGeom prst="rect">
              <a:avLst/>
            </a:prstGeom>
          </p:spPr>
        </p:pic>
        <p:pic>
          <p:nvPicPr>
            <p:cNvPr id="61" name="object 61"/>
            <p:cNvPicPr/>
            <p:nvPr/>
          </p:nvPicPr>
          <p:blipFill>
            <a:blip r:embed="rId13" cstate="print"/>
            <a:stretch>
              <a:fillRect/>
            </a:stretch>
          </p:blipFill>
          <p:spPr>
            <a:xfrm>
              <a:off x="3188208" y="1769338"/>
              <a:ext cx="174523" cy="174523"/>
            </a:xfrm>
            <a:prstGeom prst="rect">
              <a:avLst/>
            </a:prstGeom>
          </p:spPr>
        </p:pic>
      </p:grpSp>
      <p:grpSp>
        <p:nvGrpSpPr>
          <p:cNvPr id="62" name="object 62"/>
          <p:cNvGrpSpPr/>
          <p:nvPr/>
        </p:nvGrpSpPr>
        <p:grpSpPr>
          <a:xfrm>
            <a:off x="719327" y="3229330"/>
            <a:ext cx="6485890" cy="568325"/>
            <a:chOff x="719327" y="3229330"/>
            <a:chExt cx="6485890" cy="568325"/>
          </a:xfrm>
        </p:grpSpPr>
        <p:pic>
          <p:nvPicPr>
            <p:cNvPr id="63" name="object 63"/>
            <p:cNvPicPr/>
            <p:nvPr/>
          </p:nvPicPr>
          <p:blipFill>
            <a:blip r:embed="rId8" cstate="print"/>
            <a:stretch>
              <a:fillRect/>
            </a:stretch>
          </p:blipFill>
          <p:spPr>
            <a:xfrm>
              <a:off x="841247" y="3246119"/>
              <a:ext cx="640080" cy="252984"/>
            </a:xfrm>
            <a:prstGeom prst="rect">
              <a:avLst/>
            </a:prstGeom>
          </p:spPr>
        </p:pic>
        <p:pic>
          <p:nvPicPr>
            <p:cNvPr id="64" name="object 64"/>
            <p:cNvPicPr/>
            <p:nvPr/>
          </p:nvPicPr>
          <p:blipFill>
            <a:blip r:embed="rId9" cstate="print"/>
            <a:stretch>
              <a:fillRect/>
            </a:stretch>
          </p:blipFill>
          <p:spPr>
            <a:xfrm>
              <a:off x="1574291" y="3246119"/>
              <a:ext cx="641604" cy="252984"/>
            </a:xfrm>
            <a:prstGeom prst="rect">
              <a:avLst/>
            </a:prstGeom>
          </p:spPr>
        </p:pic>
        <p:pic>
          <p:nvPicPr>
            <p:cNvPr id="65" name="object 65"/>
            <p:cNvPicPr/>
            <p:nvPr/>
          </p:nvPicPr>
          <p:blipFill>
            <a:blip r:embed="rId18" cstate="print"/>
            <a:stretch>
              <a:fillRect/>
            </a:stretch>
          </p:blipFill>
          <p:spPr>
            <a:xfrm>
              <a:off x="719327" y="3415284"/>
              <a:ext cx="1631442" cy="381761"/>
            </a:xfrm>
            <a:prstGeom prst="rect">
              <a:avLst/>
            </a:prstGeom>
          </p:spPr>
        </p:pic>
        <p:pic>
          <p:nvPicPr>
            <p:cNvPr id="66" name="object 66"/>
            <p:cNvPicPr/>
            <p:nvPr/>
          </p:nvPicPr>
          <p:blipFill>
            <a:blip r:embed="rId8" cstate="print"/>
            <a:stretch>
              <a:fillRect/>
            </a:stretch>
          </p:blipFill>
          <p:spPr>
            <a:xfrm>
              <a:off x="5695187" y="3246119"/>
              <a:ext cx="640079" cy="252984"/>
            </a:xfrm>
            <a:prstGeom prst="rect">
              <a:avLst/>
            </a:prstGeom>
          </p:spPr>
        </p:pic>
        <p:pic>
          <p:nvPicPr>
            <p:cNvPr id="67" name="object 67"/>
            <p:cNvPicPr/>
            <p:nvPr/>
          </p:nvPicPr>
          <p:blipFill>
            <a:blip r:embed="rId19" cstate="print"/>
            <a:stretch>
              <a:fillRect/>
            </a:stretch>
          </p:blipFill>
          <p:spPr>
            <a:xfrm>
              <a:off x="6429756" y="3246119"/>
              <a:ext cx="640079" cy="252984"/>
            </a:xfrm>
            <a:prstGeom prst="rect">
              <a:avLst/>
            </a:prstGeom>
          </p:spPr>
        </p:pic>
        <p:pic>
          <p:nvPicPr>
            <p:cNvPr id="68" name="object 68"/>
            <p:cNvPicPr/>
            <p:nvPr/>
          </p:nvPicPr>
          <p:blipFill>
            <a:blip r:embed="rId20" cstate="print"/>
            <a:stretch>
              <a:fillRect/>
            </a:stretch>
          </p:blipFill>
          <p:spPr>
            <a:xfrm>
              <a:off x="2340863" y="3413747"/>
              <a:ext cx="4863845" cy="383298"/>
            </a:xfrm>
            <a:prstGeom prst="rect">
              <a:avLst/>
            </a:prstGeom>
          </p:spPr>
        </p:pic>
        <p:pic>
          <p:nvPicPr>
            <p:cNvPr id="69" name="object 69"/>
            <p:cNvPicPr/>
            <p:nvPr/>
          </p:nvPicPr>
          <p:blipFill>
            <a:blip r:embed="rId5" cstate="print"/>
            <a:stretch>
              <a:fillRect/>
            </a:stretch>
          </p:blipFill>
          <p:spPr>
            <a:xfrm>
              <a:off x="2462783" y="3244595"/>
              <a:ext cx="640080" cy="254508"/>
            </a:xfrm>
            <a:prstGeom prst="rect">
              <a:avLst/>
            </a:prstGeom>
          </p:spPr>
        </p:pic>
        <p:pic>
          <p:nvPicPr>
            <p:cNvPr id="70" name="object 70"/>
            <p:cNvPicPr/>
            <p:nvPr/>
          </p:nvPicPr>
          <p:blipFill>
            <a:blip r:embed="rId5" cstate="print"/>
            <a:stretch>
              <a:fillRect/>
            </a:stretch>
          </p:blipFill>
          <p:spPr>
            <a:xfrm>
              <a:off x="3197351" y="3244595"/>
              <a:ext cx="640080" cy="254508"/>
            </a:xfrm>
            <a:prstGeom prst="rect">
              <a:avLst/>
            </a:prstGeom>
          </p:spPr>
        </p:pic>
        <p:pic>
          <p:nvPicPr>
            <p:cNvPr id="71" name="object 71"/>
            <p:cNvPicPr/>
            <p:nvPr/>
          </p:nvPicPr>
          <p:blipFill>
            <a:blip r:embed="rId19" cstate="print"/>
            <a:stretch>
              <a:fillRect/>
            </a:stretch>
          </p:blipFill>
          <p:spPr>
            <a:xfrm>
              <a:off x="4076699" y="3244595"/>
              <a:ext cx="640079" cy="254508"/>
            </a:xfrm>
            <a:prstGeom prst="rect">
              <a:avLst/>
            </a:prstGeom>
          </p:spPr>
        </p:pic>
        <p:pic>
          <p:nvPicPr>
            <p:cNvPr id="72" name="object 72"/>
            <p:cNvPicPr/>
            <p:nvPr/>
          </p:nvPicPr>
          <p:blipFill>
            <a:blip r:embed="rId8" cstate="print"/>
            <a:stretch>
              <a:fillRect/>
            </a:stretch>
          </p:blipFill>
          <p:spPr>
            <a:xfrm>
              <a:off x="4809743" y="3244595"/>
              <a:ext cx="640079" cy="254508"/>
            </a:xfrm>
            <a:prstGeom prst="rect">
              <a:avLst/>
            </a:prstGeom>
          </p:spPr>
        </p:pic>
        <p:pic>
          <p:nvPicPr>
            <p:cNvPr id="73" name="object 73"/>
            <p:cNvPicPr/>
            <p:nvPr/>
          </p:nvPicPr>
          <p:blipFill>
            <a:blip r:embed="rId21" cstate="print"/>
            <a:stretch>
              <a:fillRect/>
            </a:stretch>
          </p:blipFill>
          <p:spPr>
            <a:xfrm>
              <a:off x="3953255" y="3413747"/>
              <a:ext cx="1632966" cy="383298"/>
            </a:xfrm>
            <a:prstGeom prst="rect">
              <a:avLst/>
            </a:prstGeom>
          </p:spPr>
        </p:pic>
        <p:pic>
          <p:nvPicPr>
            <p:cNvPr id="74" name="object 74"/>
            <p:cNvPicPr/>
            <p:nvPr/>
          </p:nvPicPr>
          <p:blipFill>
            <a:blip r:embed="rId11" cstate="print"/>
            <a:stretch>
              <a:fillRect/>
            </a:stretch>
          </p:blipFill>
          <p:spPr>
            <a:xfrm>
              <a:off x="3349751" y="3230854"/>
              <a:ext cx="489991" cy="174523"/>
            </a:xfrm>
            <a:prstGeom prst="rect">
              <a:avLst/>
            </a:prstGeom>
          </p:spPr>
        </p:pic>
        <p:pic>
          <p:nvPicPr>
            <p:cNvPr id="75" name="object 75"/>
            <p:cNvPicPr/>
            <p:nvPr/>
          </p:nvPicPr>
          <p:blipFill>
            <a:blip r:embed="rId12" cstate="print"/>
            <a:stretch>
              <a:fillRect/>
            </a:stretch>
          </p:blipFill>
          <p:spPr>
            <a:xfrm>
              <a:off x="2619755" y="3230854"/>
              <a:ext cx="329971" cy="174523"/>
            </a:xfrm>
            <a:prstGeom prst="rect">
              <a:avLst/>
            </a:prstGeom>
          </p:spPr>
        </p:pic>
        <p:pic>
          <p:nvPicPr>
            <p:cNvPr id="76" name="object 76"/>
            <p:cNvPicPr/>
            <p:nvPr/>
          </p:nvPicPr>
          <p:blipFill>
            <a:blip r:embed="rId13" cstate="print"/>
            <a:stretch>
              <a:fillRect/>
            </a:stretch>
          </p:blipFill>
          <p:spPr>
            <a:xfrm>
              <a:off x="2045208" y="3229330"/>
              <a:ext cx="174523" cy="174523"/>
            </a:xfrm>
            <a:prstGeom prst="rect">
              <a:avLst/>
            </a:prstGeom>
          </p:spPr>
        </p:pic>
        <p:pic>
          <p:nvPicPr>
            <p:cNvPr id="77" name="object 77"/>
            <p:cNvPicPr/>
            <p:nvPr/>
          </p:nvPicPr>
          <p:blipFill>
            <a:blip r:embed="rId13" cstate="print"/>
            <a:stretch>
              <a:fillRect/>
            </a:stretch>
          </p:blipFill>
          <p:spPr>
            <a:xfrm>
              <a:off x="1725167" y="3229330"/>
              <a:ext cx="174523" cy="174523"/>
            </a:xfrm>
            <a:prstGeom prst="rect">
              <a:avLst/>
            </a:prstGeom>
          </p:spPr>
        </p:pic>
        <p:pic>
          <p:nvPicPr>
            <p:cNvPr id="78" name="object 78"/>
            <p:cNvPicPr/>
            <p:nvPr/>
          </p:nvPicPr>
          <p:blipFill>
            <a:blip r:embed="rId14" cstate="print"/>
            <a:stretch>
              <a:fillRect/>
            </a:stretch>
          </p:blipFill>
          <p:spPr>
            <a:xfrm>
              <a:off x="842771" y="3229330"/>
              <a:ext cx="486943" cy="174523"/>
            </a:xfrm>
            <a:prstGeom prst="rect">
              <a:avLst/>
            </a:prstGeom>
          </p:spPr>
        </p:pic>
      </p:grpSp>
      <p:sp>
        <p:nvSpPr>
          <p:cNvPr id="79" name="object 79"/>
          <p:cNvSpPr txBox="1"/>
          <p:nvPr/>
        </p:nvSpPr>
        <p:spPr>
          <a:xfrm>
            <a:off x="967841" y="3839921"/>
            <a:ext cx="1173480"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785</a:t>
            </a:r>
            <a:r>
              <a:rPr sz="1800" spc="-45" dirty="0">
                <a:latin typeface="Calibri"/>
                <a:cs typeface="Calibri"/>
              </a:rPr>
              <a:t> </a:t>
            </a:r>
            <a:r>
              <a:rPr sz="1800" dirty="0">
                <a:latin typeface="Calibri"/>
                <a:cs typeface="Calibri"/>
              </a:rPr>
              <a:t>268</a:t>
            </a:r>
            <a:r>
              <a:rPr sz="1800" spc="-35" dirty="0">
                <a:latin typeface="Calibri"/>
                <a:cs typeface="Calibri"/>
              </a:rPr>
              <a:t> </a:t>
            </a:r>
            <a:r>
              <a:rPr sz="1800" spc="-5" dirty="0">
                <a:latin typeface="Calibri"/>
                <a:cs typeface="Calibri"/>
              </a:rPr>
              <a:t>358</a:t>
            </a:r>
            <a:endParaRPr sz="1800">
              <a:latin typeface="Calibri"/>
              <a:cs typeface="Calibri"/>
            </a:endParaRPr>
          </a:p>
        </p:txBody>
      </p:sp>
      <p:sp>
        <p:nvSpPr>
          <p:cNvPr id="80" name="object 80"/>
          <p:cNvSpPr txBox="1"/>
          <p:nvPr/>
        </p:nvSpPr>
        <p:spPr>
          <a:xfrm>
            <a:off x="5769102" y="3839921"/>
            <a:ext cx="1173480"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BEBEBE"/>
                </a:solidFill>
                <a:latin typeface="Calibri"/>
                <a:cs typeface="Calibri"/>
              </a:rPr>
              <a:t>785</a:t>
            </a:r>
            <a:r>
              <a:rPr sz="1800" spc="-45" dirty="0">
                <a:solidFill>
                  <a:srgbClr val="BEBEBE"/>
                </a:solidFill>
                <a:latin typeface="Calibri"/>
                <a:cs typeface="Calibri"/>
              </a:rPr>
              <a:t> </a:t>
            </a:r>
            <a:r>
              <a:rPr sz="1800" dirty="0">
                <a:solidFill>
                  <a:srgbClr val="BEBEBE"/>
                </a:solidFill>
                <a:latin typeface="Calibri"/>
                <a:cs typeface="Calibri"/>
              </a:rPr>
              <a:t>268</a:t>
            </a:r>
            <a:r>
              <a:rPr sz="1800" spc="-35" dirty="0">
                <a:solidFill>
                  <a:srgbClr val="BEBEBE"/>
                </a:solidFill>
                <a:latin typeface="Calibri"/>
                <a:cs typeface="Calibri"/>
              </a:rPr>
              <a:t> </a:t>
            </a:r>
            <a:r>
              <a:rPr sz="1800" spc="-5" dirty="0">
                <a:solidFill>
                  <a:srgbClr val="BEBEBE"/>
                </a:solidFill>
                <a:latin typeface="Calibri"/>
                <a:cs typeface="Calibri"/>
              </a:rPr>
              <a:t>361</a:t>
            </a:r>
            <a:endParaRPr sz="1800">
              <a:latin typeface="Calibri"/>
              <a:cs typeface="Calibri"/>
            </a:endParaRPr>
          </a:p>
        </p:txBody>
      </p:sp>
      <p:sp>
        <p:nvSpPr>
          <p:cNvPr id="81" name="object 81"/>
          <p:cNvSpPr txBox="1"/>
          <p:nvPr/>
        </p:nvSpPr>
        <p:spPr>
          <a:xfrm>
            <a:off x="2616454" y="3839717"/>
            <a:ext cx="2723515" cy="299720"/>
          </a:xfrm>
          <a:prstGeom prst="rect">
            <a:avLst/>
          </a:prstGeom>
        </p:spPr>
        <p:txBody>
          <a:bodyPr vert="horz" wrap="square" lIns="0" tIns="12700" rIns="0" bIns="0" rtlCol="0">
            <a:spAutoFit/>
          </a:bodyPr>
          <a:lstStyle/>
          <a:p>
            <a:pPr marL="12700">
              <a:lnSpc>
                <a:spcPct val="100000"/>
              </a:lnSpc>
              <a:spcBef>
                <a:spcPts val="100"/>
              </a:spcBef>
              <a:tabLst>
                <a:tab pos="1562735" algn="l"/>
              </a:tabLst>
            </a:pPr>
            <a:r>
              <a:rPr sz="1800" dirty="0">
                <a:solidFill>
                  <a:srgbClr val="BEBEBE"/>
                </a:solidFill>
                <a:latin typeface="Calibri"/>
                <a:cs typeface="Calibri"/>
              </a:rPr>
              <a:t>785 268</a:t>
            </a:r>
            <a:r>
              <a:rPr sz="1800" spc="5" dirty="0">
                <a:solidFill>
                  <a:srgbClr val="BEBEBE"/>
                </a:solidFill>
                <a:latin typeface="Calibri"/>
                <a:cs typeface="Calibri"/>
              </a:rPr>
              <a:t> </a:t>
            </a:r>
            <a:r>
              <a:rPr sz="1800" dirty="0">
                <a:solidFill>
                  <a:srgbClr val="BEBEBE"/>
                </a:solidFill>
                <a:latin typeface="Calibri"/>
                <a:cs typeface="Calibri"/>
              </a:rPr>
              <a:t>359	785</a:t>
            </a:r>
            <a:r>
              <a:rPr sz="1800" spc="-45" dirty="0">
                <a:solidFill>
                  <a:srgbClr val="BEBEBE"/>
                </a:solidFill>
                <a:latin typeface="Calibri"/>
                <a:cs typeface="Calibri"/>
              </a:rPr>
              <a:t> </a:t>
            </a:r>
            <a:r>
              <a:rPr sz="1800" dirty="0">
                <a:solidFill>
                  <a:srgbClr val="BEBEBE"/>
                </a:solidFill>
                <a:latin typeface="Calibri"/>
                <a:cs typeface="Calibri"/>
              </a:rPr>
              <a:t>268</a:t>
            </a:r>
            <a:r>
              <a:rPr sz="1800" spc="-40" dirty="0">
                <a:solidFill>
                  <a:srgbClr val="BEBEBE"/>
                </a:solidFill>
                <a:latin typeface="Calibri"/>
                <a:cs typeface="Calibri"/>
              </a:rPr>
              <a:t> </a:t>
            </a:r>
            <a:r>
              <a:rPr sz="1800" spc="-5" dirty="0">
                <a:solidFill>
                  <a:srgbClr val="BEBEBE"/>
                </a:solidFill>
                <a:latin typeface="Calibri"/>
                <a:cs typeface="Calibri"/>
              </a:rPr>
              <a:t>360</a:t>
            </a:r>
            <a:endParaRPr sz="1800">
              <a:latin typeface="Calibri"/>
              <a:cs typeface="Calibri"/>
            </a:endParaRPr>
          </a:p>
        </p:txBody>
      </p:sp>
      <p:sp>
        <p:nvSpPr>
          <p:cNvPr id="82" name="object 82"/>
          <p:cNvSpPr txBox="1"/>
          <p:nvPr/>
        </p:nvSpPr>
        <p:spPr>
          <a:xfrm>
            <a:off x="2505201" y="3080385"/>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	0</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a:latin typeface="Calibri"/>
              <a:cs typeface="Calibri"/>
            </a:endParaRPr>
          </a:p>
        </p:txBody>
      </p:sp>
      <p:sp>
        <p:nvSpPr>
          <p:cNvPr id="83" name="object 83"/>
          <p:cNvSpPr txBox="1"/>
          <p:nvPr/>
        </p:nvSpPr>
        <p:spPr>
          <a:xfrm>
            <a:off x="882802" y="3080385"/>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5" dirty="0">
                <a:latin typeface="Calibri"/>
                <a:cs typeface="Calibri"/>
              </a:rPr>
              <a:t> </a:t>
            </a:r>
            <a:r>
              <a:rPr sz="1000" spc="-5" dirty="0">
                <a:latin typeface="Calibri"/>
                <a:cs typeface="Calibri"/>
              </a:rPr>
              <a:t>0	0</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a:latin typeface="Calibri"/>
              <a:cs typeface="Calibri"/>
            </a:endParaRPr>
          </a:p>
        </p:txBody>
      </p:sp>
      <p:grpSp>
        <p:nvGrpSpPr>
          <p:cNvPr id="84" name="object 84"/>
          <p:cNvGrpSpPr/>
          <p:nvPr/>
        </p:nvGrpSpPr>
        <p:grpSpPr>
          <a:xfrm>
            <a:off x="2090927" y="3145510"/>
            <a:ext cx="5047615" cy="506095"/>
            <a:chOff x="2090927" y="3145510"/>
            <a:chExt cx="5047615" cy="506095"/>
          </a:xfrm>
        </p:grpSpPr>
        <p:sp>
          <p:nvSpPr>
            <p:cNvPr id="85" name="object 85"/>
            <p:cNvSpPr/>
            <p:nvPr/>
          </p:nvSpPr>
          <p:spPr>
            <a:xfrm>
              <a:off x="2090928" y="3537203"/>
              <a:ext cx="3732529" cy="114300"/>
            </a:xfrm>
            <a:custGeom>
              <a:avLst/>
              <a:gdLst/>
              <a:ahLst/>
              <a:cxnLst/>
              <a:rect l="l" t="t" r="r" b="b"/>
              <a:pathLst>
                <a:path w="3732529" h="114300">
                  <a:moveTo>
                    <a:pt x="504571" y="57150"/>
                  </a:moveTo>
                  <a:lnTo>
                    <a:pt x="487845" y="16725"/>
                  </a:lnTo>
                  <a:lnTo>
                    <a:pt x="447421" y="0"/>
                  </a:lnTo>
                  <a:lnTo>
                    <a:pt x="425196" y="4483"/>
                  </a:lnTo>
                  <a:lnTo>
                    <a:pt x="407035" y="16725"/>
                  </a:lnTo>
                  <a:lnTo>
                    <a:pt x="394766" y="34886"/>
                  </a:lnTo>
                  <a:lnTo>
                    <a:pt x="394119" y="38100"/>
                  </a:lnTo>
                  <a:lnTo>
                    <a:pt x="110464" y="38100"/>
                  </a:lnTo>
                  <a:lnTo>
                    <a:pt x="109816" y="34886"/>
                  </a:lnTo>
                  <a:lnTo>
                    <a:pt x="97574" y="16725"/>
                  </a:lnTo>
                  <a:lnTo>
                    <a:pt x="79413" y="4483"/>
                  </a:lnTo>
                  <a:lnTo>
                    <a:pt x="57150" y="0"/>
                  </a:lnTo>
                  <a:lnTo>
                    <a:pt x="34874" y="4483"/>
                  </a:lnTo>
                  <a:lnTo>
                    <a:pt x="16713" y="16725"/>
                  </a:lnTo>
                  <a:lnTo>
                    <a:pt x="4470" y="34886"/>
                  </a:lnTo>
                  <a:lnTo>
                    <a:pt x="0" y="57150"/>
                  </a:lnTo>
                  <a:lnTo>
                    <a:pt x="4470" y="79425"/>
                  </a:lnTo>
                  <a:lnTo>
                    <a:pt x="16713" y="97586"/>
                  </a:lnTo>
                  <a:lnTo>
                    <a:pt x="34874" y="109829"/>
                  </a:lnTo>
                  <a:lnTo>
                    <a:pt x="57150" y="114300"/>
                  </a:lnTo>
                  <a:lnTo>
                    <a:pt x="79413" y="109829"/>
                  </a:lnTo>
                  <a:lnTo>
                    <a:pt x="97574" y="97586"/>
                  </a:lnTo>
                  <a:lnTo>
                    <a:pt x="109816" y="79425"/>
                  </a:lnTo>
                  <a:lnTo>
                    <a:pt x="110464" y="76200"/>
                  </a:lnTo>
                  <a:lnTo>
                    <a:pt x="394106" y="76200"/>
                  </a:lnTo>
                  <a:lnTo>
                    <a:pt x="394766" y="79425"/>
                  </a:lnTo>
                  <a:lnTo>
                    <a:pt x="407035" y="97586"/>
                  </a:lnTo>
                  <a:lnTo>
                    <a:pt x="425196" y="109829"/>
                  </a:lnTo>
                  <a:lnTo>
                    <a:pt x="447421" y="114300"/>
                  </a:lnTo>
                  <a:lnTo>
                    <a:pt x="469684" y="109829"/>
                  </a:lnTo>
                  <a:lnTo>
                    <a:pt x="487845" y="97586"/>
                  </a:lnTo>
                  <a:lnTo>
                    <a:pt x="500087" y="79425"/>
                  </a:lnTo>
                  <a:lnTo>
                    <a:pt x="500735" y="76200"/>
                  </a:lnTo>
                  <a:lnTo>
                    <a:pt x="504571" y="57150"/>
                  </a:lnTo>
                  <a:close/>
                </a:path>
                <a:path w="3732529" h="114300">
                  <a:moveTo>
                    <a:pt x="2120011" y="57150"/>
                  </a:moveTo>
                  <a:lnTo>
                    <a:pt x="2103285" y="16725"/>
                  </a:lnTo>
                  <a:lnTo>
                    <a:pt x="2062861" y="0"/>
                  </a:lnTo>
                  <a:lnTo>
                    <a:pt x="2040636" y="4483"/>
                  </a:lnTo>
                  <a:lnTo>
                    <a:pt x="2022475" y="16725"/>
                  </a:lnTo>
                  <a:lnTo>
                    <a:pt x="2010206" y="34886"/>
                  </a:lnTo>
                  <a:lnTo>
                    <a:pt x="2009559" y="38100"/>
                  </a:lnTo>
                  <a:lnTo>
                    <a:pt x="1725904" y="38100"/>
                  </a:lnTo>
                  <a:lnTo>
                    <a:pt x="1725256" y="34886"/>
                  </a:lnTo>
                  <a:lnTo>
                    <a:pt x="1713014" y="16725"/>
                  </a:lnTo>
                  <a:lnTo>
                    <a:pt x="1694853" y="4483"/>
                  </a:lnTo>
                  <a:lnTo>
                    <a:pt x="1672590" y="0"/>
                  </a:lnTo>
                  <a:lnTo>
                    <a:pt x="1650314" y="4483"/>
                  </a:lnTo>
                  <a:lnTo>
                    <a:pt x="1632153" y="16725"/>
                  </a:lnTo>
                  <a:lnTo>
                    <a:pt x="1619910" y="34886"/>
                  </a:lnTo>
                  <a:lnTo>
                    <a:pt x="1615440" y="57150"/>
                  </a:lnTo>
                  <a:lnTo>
                    <a:pt x="1619910" y="79425"/>
                  </a:lnTo>
                  <a:lnTo>
                    <a:pt x="1632153" y="97586"/>
                  </a:lnTo>
                  <a:lnTo>
                    <a:pt x="1650314" y="109829"/>
                  </a:lnTo>
                  <a:lnTo>
                    <a:pt x="1672590" y="114300"/>
                  </a:lnTo>
                  <a:lnTo>
                    <a:pt x="1694853" y="109829"/>
                  </a:lnTo>
                  <a:lnTo>
                    <a:pt x="1713014" y="97586"/>
                  </a:lnTo>
                  <a:lnTo>
                    <a:pt x="1725256" y="79425"/>
                  </a:lnTo>
                  <a:lnTo>
                    <a:pt x="1725904" y="76200"/>
                  </a:lnTo>
                  <a:lnTo>
                    <a:pt x="2009546" y="76200"/>
                  </a:lnTo>
                  <a:lnTo>
                    <a:pt x="2010206" y="79425"/>
                  </a:lnTo>
                  <a:lnTo>
                    <a:pt x="2022475" y="97586"/>
                  </a:lnTo>
                  <a:lnTo>
                    <a:pt x="2040636" y="109829"/>
                  </a:lnTo>
                  <a:lnTo>
                    <a:pt x="2062861" y="114300"/>
                  </a:lnTo>
                  <a:lnTo>
                    <a:pt x="2085124" y="109829"/>
                  </a:lnTo>
                  <a:lnTo>
                    <a:pt x="2103285" y="97586"/>
                  </a:lnTo>
                  <a:lnTo>
                    <a:pt x="2115528" y="79425"/>
                  </a:lnTo>
                  <a:lnTo>
                    <a:pt x="2116175" y="76200"/>
                  </a:lnTo>
                  <a:lnTo>
                    <a:pt x="2120011" y="57150"/>
                  </a:lnTo>
                  <a:close/>
                </a:path>
                <a:path w="3732529" h="114300">
                  <a:moveTo>
                    <a:pt x="3732403" y="57150"/>
                  </a:moveTo>
                  <a:lnTo>
                    <a:pt x="3715677" y="16725"/>
                  </a:lnTo>
                  <a:lnTo>
                    <a:pt x="3675253" y="0"/>
                  </a:lnTo>
                  <a:lnTo>
                    <a:pt x="3653028" y="4483"/>
                  </a:lnTo>
                  <a:lnTo>
                    <a:pt x="3634854" y="16725"/>
                  </a:lnTo>
                  <a:lnTo>
                    <a:pt x="3622598" y="34886"/>
                  </a:lnTo>
                  <a:lnTo>
                    <a:pt x="3621951" y="38100"/>
                  </a:lnTo>
                  <a:lnTo>
                    <a:pt x="3338296" y="38100"/>
                  </a:lnTo>
                  <a:lnTo>
                    <a:pt x="3337649" y="34886"/>
                  </a:lnTo>
                  <a:lnTo>
                    <a:pt x="3325406" y="16725"/>
                  </a:lnTo>
                  <a:lnTo>
                    <a:pt x="3307245" y="4483"/>
                  </a:lnTo>
                  <a:lnTo>
                    <a:pt x="3284982" y="0"/>
                  </a:lnTo>
                  <a:lnTo>
                    <a:pt x="3262706" y="4483"/>
                  </a:lnTo>
                  <a:lnTo>
                    <a:pt x="3244545" y="16725"/>
                  </a:lnTo>
                  <a:lnTo>
                    <a:pt x="3232302" y="34886"/>
                  </a:lnTo>
                  <a:lnTo>
                    <a:pt x="3227832" y="57150"/>
                  </a:lnTo>
                  <a:lnTo>
                    <a:pt x="3232302" y="79425"/>
                  </a:lnTo>
                  <a:lnTo>
                    <a:pt x="3244545" y="97586"/>
                  </a:lnTo>
                  <a:lnTo>
                    <a:pt x="3262706" y="109829"/>
                  </a:lnTo>
                  <a:lnTo>
                    <a:pt x="3284982" y="114300"/>
                  </a:lnTo>
                  <a:lnTo>
                    <a:pt x="3307245" y="109829"/>
                  </a:lnTo>
                  <a:lnTo>
                    <a:pt x="3325406" y="97586"/>
                  </a:lnTo>
                  <a:lnTo>
                    <a:pt x="3337649" y="79425"/>
                  </a:lnTo>
                  <a:lnTo>
                    <a:pt x="3338296" y="76200"/>
                  </a:lnTo>
                  <a:lnTo>
                    <a:pt x="3621938" y="76200"/>
                  </a:lnTo>
                  <a:lnTo>
                    <a:pt x="3622598" y="79425"/>
                  </a:lnTo>
                  <a:lnTo>
                    <a:pt x="3634854" y="97586"/>
                  </a:lnTo>
                  <a:lnTo>
                    <a:pt x="3653028" y="109829"/>
                  </a:lnTo>
                  <a:lnTo>
                    <a:pt x="3675253" y="114300"/>
                  </a:lnTo>
                  <a:lnTo>
                    <a:pt x="3697516" y="109829"/>
                  </a:lnTo>
                  <a:lnTo>
                    <a:pt x="3715677" y="97586"/>
                  </a:lnTo>
                  <a:lnTo>
                    <a:pt x="3727920" y="79425"/>
                  </a:lnTo>
                  <a:lnTo>
                    <a:pt x="3728567" y="76200"/>
                  </a:lnTo>
                  <a:lnTo>
                    <a:pt x="3732403" y="57150"/>
                  </a:lnTo>
                  <a:close/>
                </a:path>
              </a:pathLst>
            </a:custGeom>
            <a:solidFill>
              <a:srgbClr val="FFC000"/>
            </a:solidFill>
          </p:spPr>
          <p:txBody>
            <a:bodyPr wrap="square" lIns="0" tIns="0" rIns="0" bIns="0" rtlCol="0"/>
            <a:lstStyle/>
            <a:p>
              <a:endParaRPr/>
            </a:p>
          </p:txBody>
        </p:sp>
        <p:pic>
          <p:nvPicPr>
            <p:cNvPr id="86" name="object 86"/>
            <p:cNvPicPr/>
            <p:nvPr/>
          </p:nvPicPr>
          <p:blipFill>
            <a:blip r:embed="rId13" cstate="print"/>
            <a:stretch>
              <a:fillRect/>
            </a:stretch>
          </p:blipFill>
          <p:spPr>
            <a:xfrm>
              <a:off x="6158483" y="3239998"/>
              <a:ext cx="174523" cy="174523"/>
            </a:xfrm>
            <a:prstGeom prst="rect">
              <a:avLst/>
            </a:prstGeom>
          </p:spPr>
        </p:pic>
        <p:pic>
          <p:nvPicPr>
            <p:cNvPr id="87" name="object 87"/>
            <p:cNvPicPr/>
            <p:nvPr/>
          </p:nvPicPr>
          <p:blipFill>
            <a:blip r:embed="rId13" cstate="print"/>
            <a:stretch>
              <a:fillRect/>
            </a:stretch>
          </p:blipFill>
          <p:spPr>
            <a:xfrm>
              <a:off x="6583680" y="3235426"/>
              <a:ext cx="174523" cy="174523"/>
            </a:xfrm>
            <a:prstGeom prst="rect">
              <a:avLst/>
            </a:prstGeom>
          </p:spPr>
        </p:pic>
        <p:pic>
          <p:nvPicPr>
            <p:cNvPr id="88" name="object 88"/>
            <p:cNvPicPr/>
            <p:nvPr/>
          </p:nvPicPr>
          <p:blipFill>
            <a:blip r:embed="rId12" cstate="print"/>
            <a:stretch>
              <a:fillRect/>
            </a:stretch>
          </p:blipFill>
          <p:spPr>
            <a:xfrm>
              <a:off x="5849112" y="3230854"/>
              <a:ext cx="329971" cy="174523"/>
            </a:xfrm>
            <a:prstGeom prst="rect">
              <a:avLst/>
            </a:prstGeom>
          </p:spPr>
        </p:pic>
        <p:pic>
          <p:nvPicPr>
            <p:cNvPr id="89" name="object 89"/>
            <p:cNvPicPr/>
            <p:nvPr/>
          </p:nvPicPr>
          <p:blipFill>
            <a:blip r:embed="rId13" cstate="print"/>
            <a:stretch>
              <a:fillRect/>
            </a:stretch>
          </p:blipFill>
          <p:spPr>
            <a:xfrm>
              <a:off x="6429756" y="3229330"/>
              <a:ext cx="174523" cy="174523"/>
            </a:xfrm>
            <a:prstGeom prst="rect">
              <a:avLst/>
            </a:prstGeom>
          </p:spPr>
        </p:pic>
        <p:pic>
          <p:nvPicPr>
            <p:cNvPr id="90" name="object 90"/>
            <p:cNvPicPr/>
            <p:nvPr/>
          </p:nvPicPr>
          <p:blipFill>
            <a:blip r:embed="rId15" cstate="print"/>
            <a:stretch>
              <a:fillRect/>
            </a:stretch>
          </p:blipFill>
          <p:spPr>
            <a:xfrm>
              <a:off x="6667499" y="3145510"/>
              <a:ext cx="315468" cy="332257"/>
            </a:xfrm>
            <a:prstGeom prst="rect">
              <a:avLst/>
            </a:prstGeom>
          </p:spPr>
        </p:pic>
        <p:pic>
          <p:nvPicPr>
            <p:cNvPr id="91" name="object 91"/>
            <p:cNvPicPr/>
            <p:nvPr/>
          </p:nvPicPr>
          <p:blipFill>
            <a:blip r:embed="rId16" cstate="print"/>
            <a:stretch>
              <a:fillRect/>
            </a:stretch>
          </p:blipFill>
          <p:spPr>
            <a:xfrm>
              <a:off x="6739127" y="3236950"/>
              <a:ext cx="174523" cy="174523"/>
            </a:xfrm>
            <a:prstGeom prst="rect">
              <a:avLst/>
            </a:prstGeom>
          </p:spPr>
        </p:pic>
        <p:pic>
          <p:nvPicPr>
            <p:cNvPr id="92" name="object 92"/>
            <p:cNvPicPr/>
            <p:nvPr/>
          </p:nvPicPr>
          <p:blipFill>
            <a:blip r:embed="rId15" cstate="print"/>
            <a:stretch>
              <a:fillRect/>
            </a:stretch>
          </p:blipFill>
          <p:spPr>
            <a:xfrm>
              <a:off x="6822948" y="3147034"/>
              <a:ext cx="315468" cy="332257"/>
            </a:xfrm>
            <a:prstGeom prst="rect">
              <a:avLst/>
            </a:prstGeom>
          </p:spPr>
        </p:pic>
        <p:pic>
          <p:nvPicPr>
            <p:cNvPr id="93" name="object 93"/>
            <p:cNvPicPr/>
            <p:nvPr/>
          </p:nvPicPr>
          <p:blipFill>
            <a:blip r:embed="rId22" cstate="print"/>
            <a:stretch>
              <a:fillRect/>
            </a:stretch>
          </p:blipFill>
          <p:spPr>
            <a:xfrm>
              <a:off x="6894575" y="3238474"/>
              <a:ext cx="174523" cy="174523"/>
            </a:xfrm>
            <a:prstGeom prst="rect">
              <a:avLst/>
            </a:prstGeom>
          </p:spPr>
        </p:pic>
        <p:pic>
          <p:nvPicPr>
            <p:cNvPr id="94" name="object 94"/>
            <p:cNvPicPr/>
            <p:nvPr/>
          </p:nvPicPr>
          <p:blipFill>
            <a:blip r:embed="rId13" cstate="print"/>
            <a:stretch>
              <a:fillRect/>
            </a:stretch>
          </p:blipFill>
          <p:spPr>
            <a:xfrm>
              <a:off x="5274563" y="3229330"/>
              <a:ext cx="174523" cy="174523"/>
            </a:xfrm>
            <a:prstGeom prst="rect">
              <a:avLst/>
            </a:prstGeom>
          </p:spPr>
        </p:pic>
        <p:pic>
          <p:nvPicPr>
            <p:cNvPr id="95" name="object 95"/>
            <p:cNvPicPr/>
            <p:nvPr/>
          </p:nvPicPr>
          <p:blipFill>
            <a:blip r:embed="rId13" cstate="print"/>
            <a:stretch>
              <a:fillRect/>
            </a:stretch>
          </p:blipFill>
          <p:spPr>
            <a:xfrm>
              <a:off x="4962144" y="3229330"/>
              <a:ext cx="174523" cy="174523"/>
            </a:xfrm>
            <a:prstGeom prst="rect">
              <a:avLst/>
            </a:prstGeom>
          </p:spPr>
        </p:pic>
        <p:pic>
          <p:nvPicPr>
            <p:cNvPr id="96" name="object 96"/>
            <p:cNvPicPr/>
            <p:nvPr/>
          </p:nvPicPr>
          <p:blipFill>
            <a:blip r:embed="rId14" cstate="print"/>
            <a:stretch>
              <a:fillRect/>
            </a:stretch>
          </p:blipFill>
          <p:spPr>
            <a:xfrm>
              <a:off x="4072127" y="3229330"/>
              <a:ext cx="486943" cy="174523"/>
            </a:xfrm>
            <a:prstGeom prst="rect">
              <a:avLst/>
            </a:prstGeom>
          </p:spPr>
        </p:pic>
      </p:grpSp>
      <p:sp>
        <p:nvSpPr>
          <p:cNvPr id="97" name="object 97"/>
          <p:cNvSpPr txBox="1"/>
          <p:nvPr/>
        </p:nvSpPr>
        <p:spPr>
          <a:xfrm>
            <a:off x="5734558" y="3080385"/>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	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1</a:t>
            </a:r>
            <a:r>
              <a:rPr sz="1000" spc="430" dirty="0">
                <a:latin typeface="Calibri"/>
                <a:cs typeface="Calibri"/>
              </a:rPr>
              <a:t> </a:t>
            </a:r>
            <a:r>
              <a:rPr sz="1000" spc="-5" dirty="0">
                <a:latin typeface="Calibri"/>
                <a:cs typeface="Calibri"/>
              </a:rPr>
              <a:t>1</a:t>
            </a:r>
            <a:endParaRPr sz="1000">
              <a:latin typeface="Calibri"/>
              <a:cs typeface="Calibri"/>
            </a:endParaRPr>
          </a:p>
        </p:txBody>
      </p:sp>
      <p:sp>
        <p:nvSpPr>
          <p:cNvPr id="98" name="object 98"/>
          <p:cNvSpPr txBox="1"/>
          <p:nvPr/>
        </p:nvSpPr>
        <p:spPr>
          <a:xfrm>
            <a:off x="4122165" y="3080385"/>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	0</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a:latin typeface="Calibri"/>
              <a:cs typeface="Calibri"/>
            </a:endParaRPr>
          </a:p>
        </p:txBody>
      </p:sp>
      <p:grpSp>
        <p:nvGrpSpPr>
          <p:cNvPr id="99" name="object 99"/>
          <p:cNvGrpSpPr/>
          <p:nvPr/>
        </p:nvGrpSpPr>
        <p:grpSpPr>
          <a:xfrm>
            <a:off x="1307591" y="3232378"/>
            <a:ext cx="4562475" cy="185420"/>
            <a:chOff x="1307591" y="3232378"/>
            <a:chExt cx="4562475" cy="185420"/>
          </a:xfrm>
        </p:grpSpPr>
        <p:pic>
          <p:nvPicPr>
            <p:cNvPr id="100" name="object 100"/>
            <p:cNvPicPr/>
            <p:nvPr/>
          </p:nvPicPr>
          <p:blipFill>
            <a:blip r:embed="rId13" cstate="print"/>
            <a:stretch>
              <a:fillRect/>
            </a:stretch>
          </p:blipFill>
          <p:spPr>
            <a:xfrm>
              <a:off x="5695188" y="3236950"/>
              <a:ext cx="174523" cy="174523"/>
            </a:xfrm>
            <a:prstGeom prst="rect">
              <a:avLst/>
            </a:prstGeom>
          </p:spPr>
        </p:pic>
        <p:pic>
          <p:nvPicPr>
            <p:cNvPr id="101" name="object 101"/>
            <p:cNvPicPr/>
            <p:nvPr/>
          </p:nvPicPr>
          <p:blipFill>
            <a:blip r:embed="rId13" cstate="print"/>
            <a:stretch>
              <a:fillRect/>
            </a:stretch>
          </p:blipFill>
          <p:spPr>
            <a:xfrm>
              <a:off x="4539996" y="3232378"/>
              <a:ext cx="174523" cy="174523"/>
            </a:xfrm>
            <a:prstGeom prst="rect">
              <a:avLst/>
            </a:prstGeom>
          </p:spPr>
        </p:pic>
        <p:pic>
          <p:nvPicPr>
            <p:cNvPr id="102" name="object 102"/>
            <p:cNvPicPr/>
            <p:nvPr/>
          </p:nvPicPr>
          <p:blipFill>
            <a:blip r:embed="rId13" cstate="print"/>
            <a:stretch>
              <a:fillRect/>
            </a:stretch>
          </p:blipFill>
          <p:spPr>
            <a:xfrm>
              <a:off x="4809744" y="3236950"/>
              <a:ext cx="174523" cy="174523"/>
            </a:xfrm>
            <a:prstGeom prst="rect">
              <a:avLst/>
            </a:prstGeom>
          </p:spPr>
        </p:pic>
        <p:pic>
          <p:nvPicPr>
            <p:cNvPr id="103" name="object 103"/>
            <p:cNvPicPr/>
            <p:nvPr/>
          </p:nvPicPr>
          <p:blipFill>
            <a:blip r:embed="rId13" cstate="print"/>
            <a:stretch>
              <a:fillRect/>
            </a:stretch>
          </p:blipFill>
          <p:spPr>
            <a:xfrm>
              <a:off x="5119115" y="3232378"/>
              <a:ext cx="174523" cy="174523"/>
            </a:xfrm>
            <a:prstGeom prst="rect">
              <a:avLst/>
            </a:prstGeom>
          </p:spPr>
        </p:pic>
        <p:pic>
          <p:nvPicPr>
            <p:cNvPr id="104" name="object 104"/>
            <p:cNvPicPr/>
            <p:nvPr/>
          </p:nvPicPr>
          <p:blipFill>
            <a:blip r:embed="rId13" cstate="print"/>
            <a:stretch>
              <a:fillRect/>
            </a:stretch>
          </p:blipFill>
          <p:spPr>
            <a:xfrm>
              <a:off x="1307591" y="3241522"/>
              <a:ext cx="174523" cy="174523"/>
            </a:xfrm>
            <a:prstGeom prst="rect">
              <a:avLst/>
            </a:prstGeom>
          </p:spPr>
        </p:pic>
        <p:pic>
          <p:nvPicPr>
            <p:cNvPr id="105" name="object 105"/>
            <p:cNvPicPr/>
            <p:nvPr/>
          </p:nvPicPr>
          <p:blipFill>
            <a:blip r:embed="rId13" cstate="print"/>
            <a:stretch>
              <a:fillRect/>
            </a:stretch>
          </p:blipFill>
          <p:spPr>
            <a:xfrm>
              <a:off x="1572767" y="3243046"/>
              <a:ext cx="174523" cy="174523"/>
            </a:xfrm>
            <a:prstGeom prst="rect">
              <a:avLst/>
            </a:prstGeom>
          </p:spPr>
        </p:pic>
        <p:pic>
          <p:nvPicPr>
            <p:cNvPr id="106" name="object 106"/>
            <p:cNvPicPr/>
            <p:nvPr/>
          </p:nvPicPr>
          <p:blipFill>
            <a:blip r:embed="rId13" cstate="print"/>
            <a:stretch>
              <a:fillRect/>
            </a:stretch>
          </p:blipFill>
          <p:spPr>
            <a:xfrm>
              <a:off x="1885187" y="3241522"/>
              <a:ext cx="174523" cy="174523"/>
            </a:xfrm>
            <a:prstGeom prst="rect">
              <a:avLst/>
            </a:prstGeom>
          </p:spPr>
        </p:pic>
        <p:pic>
          <p:nvPicPr>
            <p:cNvPr id="107" name="object 107"/>
            <p:cNvPicPr/>
            <p:nvPr/>
          </p:nvPicPr>
          <p:blipFill>
            <a:blip r:embed="rId13" cstate="print"/>
            <a:stretch>
              <a:fillRect/>
            </a:stretch>
          </p:blipFill>
          <p:spPr>
            <a:xfrm>
              <a:off x="2461259" y="3239998"/>
              <a:ext cx="174523" cy="174523"/>
            </a:xfrm>
            <a:prstGeom prst="rect">
              <a:avLst/>
            </a:prstGeom>
          </p:spPr>
        </p:pic>
        <p:pic>
          <p:nvPicPr>
            <p:cNvPr id="108" name="object 108"/>
            <p:cNvPicPr/>
            <p:nvPr/>
          </p:nvPicPr>
          <p:blipFill>
            <a:blip r:embed="rId13" cstate="print"/>
            <a:stretch>
              <a:fillRect/>
            </a:stretch>
          </p:blipFill>
          <p:spPr>
            <a:xfrm>
              <a:off x="2938271" y="3232378"/>
              <a:ext cx="174523" cy="174523"/>
            </a:xfrm>
            <a:prstGeom prst="rect">
              <a:avLst/>
            </a:prstGeom>
          </p:spPr>
        </p:pic>
        <p:pic>
          <p:nvPicPr>
            <p:cNvPr id="109" name="object 109"/>
            <p:cNvPicPr/>
            <p:nvPr/>
          </p:nvPicPr>
          <p:blipFill>
            <a:blip r:embed="rId13" cstate="print"/>
            <a:stretch>
              <a:fillRect/>
            </a:stretch>
          </p:blipFill>
          <p:spPr>
            <a:xfrm>
              <a:off x="3192780" y="3243046"/>
              <a:ext cx="174523" cy="174523"/>
            </a:xfrm>
            <a:prstGeom prst="rect">
              <a:avLst/>
            </a:prstGeom>
          </p:spPr>
        </p:pic>
      </p:grpSp>
      <p:grpSp>
        <p:nvGrpSpPr>
          <p:cNvPr id="110" name="object 110"/>
          <p:cNvGrpSpPr/>
          <p:nvPr/>
        </p:nvGrpSpPr>
        <p:grpSpPr>
          <a:xfrm>
            <a:off x="714755" y="4677130"/>
            <a:ext cx="6485890" cy="568325"/>
            <a:chOff x="714755" y="4677130"/>
            <a:chExt cx="6485890" cy="568325"/>
          </a:xfrm>
        </p:grpSpPr>
        <p:pic>
          <p:nvPicPr>
            <p:cNvPr id="111" name="object 111"/>
            <p:cNvPicPr/>
            <p:nvPr/>
          </p:nvPicPr>
          <p:blipFill>
            <a:blip r:embed="rId5" cstate="print"/>
            <a:stretch>
              <a:fillRect/>
            </a:stretch>
          </p:blipFill>
          <p:spPr>
            <a:xfrm>
              <a:off x="836675" y="4693920"/>
              <a:ext cx="640080" cy="252983"/>
            </a:xfrm>
            <a:prstGeom prst="rect">
              <a:avLst/>
            </a:prstGeom>
          </p:spPr>
        </p:pic>
        <p:pic>
          <p:nvPicPr>
            <p:cNvPr id="112" name="object 112"/>
            <p:cNvPicPr/>
            <p:nvPr/>
          </p:nvPicPr>
          <p:blipFill>
            <a:blip r:embed="rId5" cstate="print"/>
            <a:stretch>
              <a:fillRect/>
            </a:stretch>
          </p:blipFill>
          <p:spPr>
            <a:xfrm>
              <a:off x="1569719" y="4693920"/>
              <a:ext cx="640080" cy="252983"/>
            </a:xfrm>
            <a:prstGeom prst="rect">
              <a:avLst/>
            </a:prstGeom>
          </p:spPr>
        </p:pic>
        <p:pic>
          <p:nvPicPr>
            <p:cNvPr id="113" name="object 113"/>
            <p:cNvPicPr/>
            <p:nvPr/>
          </p:nvPicPr>
          <p:blipFill>
            <a:blip r:embed="rId23" cstate="print"/>
            <a:stretch>
              <a:fillRect/>
            </a:stretch>
          </p:blipFill>
          <p:spPr>
            <a:xfrm>
              <a:off x="714755" y="4863058"/>
              <a:ext cx="1631442" cy="381787"/>
            </a:xfrm>
            <a:prstGeom prst="rect">
              <a:avLst/>
            </a:prstGeom>
          </p:spPr>
        </p:pic>
        <p:pic>
          <p:nvPicPr>
            <p:cNvPr id="114" name="object 114"/>
            <p:cNvPicPr/>
            <p:nvPr/>
          </p:nvPicPr>
          <p:blipFill>
            <a:blip r:embed="rId5" cstate="print"/>
            <a:stretch>
              <a:fillRect/>
            </a:stretch>
          </p:blipFill>
          <p:spPr>
            <a:xfrm>
              <a:off x="5690615" y="4693920"/>
              <a:ext cx="640080" cy="252983"/>
            </a:xfrm>
            <a:prstGeom prst="rect">
              <a:avLst/>
            </a:prstGeom>
          </p:spPr>
        </p:pic>
        <p:pic>
          <p:nvPicPr>
            <p:cNvPr id="115" name="object 115"/>
            <p:cNvPicPr/>
            <p:nvPr/>
          </p:nvPicPr>
          <p:blipFill>
            <a:blip r:embed="rId5" cstate="print"/>
            <a:stretch>
              <a:fillRect/>
            </a:stretch>
          </p:blipFill>
          <p:spPr>
            <a:xfrm>
              <a:off x="6423659" y="4693920"/>
              <a:ext cx="640080" cy="252983"/>
            </a:xfrm>
            <a:prstGeom prst="rect">
              <a:avLst/>
            </a:prstGeom>
          </p:spPr>
        </p:pic>
        <p:pic>
          <p:nvPicPr>
            <p:cNvPr id="116" name="object 116"/>
            <p:cNvPicPr/>
            <p:nvPr/>
          </p:nvPicPr>
          <p:blipFill>
            <a:blip r:embed="rId24" cstate="print"/>
            <a:stretch>
              <a:fillRect/>
            </a:stretch>
          </p:blipFill>
          <p:spPr>
            <a:xfrm>
              <a:off x="2336291" y="4861547"/>
              <a:ext cx="4863846" cy="383298"/>
            </a:xfrm>
            <a:prstGeom prst="rect">
              <a:avLst/>
            </a:prstGeom>
          </p:spPr>
        </p:pic>
        <p:pic>
          <p:nvPicPr>
            <p:cNvPr id="117" name="object 117"/>
            <p:cNvPicPr/>
            <p:nvPr/>
          </p:nvPicPr>
          <p:blipFill>
            <a:blip r:embed="rId8" cstate="print"/>
            <a:stretch>
              <a:fillRect/>
            </a:stretch>
          </p:blipFill>
          <p:spPr>
            <a:xfrm>
              <a:off x="2458211" y="4692396"/>
              <a:ext cx="640080" cy="254507"/>
            </a:xfrm>
            <a:prstGeom prst="rect">
              <a:avLst/>
            </a:prstGeom>
          </p:spPr>
        </p:pic>
        <p:pic>
          <p:nvPicPr>
            <p:cNvPr id="118" name="object 118"/>
            <p:cNvPicPr/>
            <p:nvPr/>
          </p:nvPicPr>
          <p:blipFill>
            <a:blip r:embed="rId9" cstate="print"/>
            <a:stretch>
              <a:fillRect/>
            </a:stretch>
          </p:blipFill>
          <p:spPr>
            <a:xfrm>
              <a:off x="3191255" y="4692396"/>
              <a:ext cx="641604" cy="254507"/>
            </a:xfrm>
            <a:prstGeom prst="rect">
              <a:avLst/>
            </a:prstGeom>
          </p:spPr>
        </p:pic>
        <p:pic>
          <p:nvPicPr>
            <p:cNvPr id="119" name="object 119"/>
            <p:cNvPicPr/>
            <p:nvPr/>
          </p:nvPicPr>
          <p:blipFill>
            <a:blip r:embed="rId5" cstate="print"/>
            <a:stretch>
              <a:fillRect/>
            </a:stretch>
          </p:blipFill>
          <p:spPr>
            <a:xfrm>
              <a:off x="4070603" y="4692396"/>
              <a:ext cx="640080" cy="254507"/>
            </a:xfrm>
            <a:prstGeom prst="rect">
              <a:avLst/>
            </a:prstGeom>
          </p:spPr>
        </p:pic>
        <p:pic>
          <p:nvPicPr>
            <p:cNvPr id="120" name="object 120"/>
            <p:cNvPicPr/>
            <p:nvPr/>
          </p:nvPicPr>
          <p:blipFill>
            <a:blip r:embed="rId5" cstate="print"/>
            <a:stretch>
              <a:fillRect/>
            </a:stretch>
          </p:blipFill>
          <p:spPr>
            <a:xfrm>
              <a:off x="4805171" y="4692396"/>
              <a:ext cx="640079" cy="254507"/>
            </a:xfrm>
            <a:prstGeom prst="rect">
              <a:avLst/>
            </a:prstGeom>
          </p:spPr>
        </p:pic>
        <p:pic>
          <p:nvPicPr>
            <p:cNvPr id="121" name="object 121"/>
            <p:cNvPicPr/>
            <p:nvPr/>
          </p:nvPicPr>
          <p:blipFill>
            <a:blip r:embed="rId25" cstate="print"/>
            <a:stretch>
              <a:fillRect/>
            </a:stretch>
          </p:blipFill>
          <p:spPr>
            <a:xfrm>
              <a:off x="3948683" y="4861547"/>
              <a:ext cx="1631441" cy="383298"/>
            </a:xfrm>
            <a:prstGeom prst="rect">
              <a:avLst/>
            </a:prstGeom>
          </p:spPr>
        </p:pic>
        <p:pic>
          <p:nvPicPr>
            <p:cNvPr id="122" name="object 122"/>
            <p:cNvPicPr/>
            <p:nvPr/>
          </p:nvPicPr>
          <p:blipFill>
            <a:blip r:embed="rId11" cstate="print"/>
            <a:stretch>
              <a:fillRect/>
            </a:stretch>
          </p:blipFill>
          <p:spPr>
            <a:xfrm>
              <a:off x="3345179" y="4678654"/>
              <a:ext cx="489991" cy="174523"/>
            </a:xfrm>
            <a:prstGeom prst="rect">
              <a:avLst/>
            </a:prstGeom>
          </p:spPr>
        </p:pic>
        <p:pic>
          <p:nvPicPr>
            <p:cNvPr id="123" name="object 123"/>
            <p:cNvPicPr/>
            <p:nvPr/>
          </p:nvPicPr>
          <p:blipFill>
            <a:blip r:embed="rId12" cstate="print"/>
            <a:stretch>
              <a:fillRect/>
            </a:stretch>
          </p:blipFill>
          <p:spPr>
            <a:xfrm>
              <a:off x="2615183" y="4678654"/>
              <a:ext cx="329971" cy="174523"/>
            </a:xfrm>
            <a:prstGeom prst="rect">
              <a:avLst/>
            </a:prstGeom>
          </p:spPr>
        </p:pic>
        <p:pic>
          <p:nvPicPr>
            <p:cNvPr id="124" name="object 124"/>
            <p:cNvPicPr/>
            <p:nvPr/>
          </p:nvPicPr>
          <p:blipFill>
            <a:blip r:embed="rId13" cstate="print"/>
            <a:stretch>
              <a:fillRect/>
            </a:stretch>
          </p:blipFill>
          <p:spPr>
            <a:xfrm>
              <a:off x="2040636" y="4677130"/>
              <a:ext cx="174523" cy="174523"/>
            </a:xfrm>
            <a:prstGeom prst="rect">
              <a:avLst/>
            </a:prstGeom>
          </p:spPr>
        </p:pic>
        <p:pic>
          <p:nvPicPr>
            <p:cNvPr id="125" name="object 125"/>
            <p:cNvPicPr/>
            <p:nvPr/>
          </p:nvPicPr>
          <p:blipFill>
            <a:blip r:embed="rId13" cstate="print"/>
            <a:stretch>
              <a:fillRect/>
            </a:stretch>
          </p:blipFill>
          <p:spPr>
            <a:xfrm>
              <a:off x="1720595" y="4677130"/>
              <a:ext cx="174523" cy="174523"/>
            </a:xfrm>
            <a:prstGeom prst="rect">
              <a:avLst/>
            </a:prstGeom>
          </p:spPr>
        </p:pic>
        <p:pic>
          <p:nvPicPr>
            <p:cNvPr id="126" name="object 126"/>
            <p:cNvPicPr/>
            <p:nvPr/>
          </p:nvPicPr>
          <p:blipFill>
            <a:blip r:embed="rId14" cstate="print"/>
            <a:stretch>
              <a:fillRect/>
            </a:stretch>
          </p:blipFill>
          <p:spPr>
            <a:xfrm>
              <a:off x="838199" y="4677130"/>
              <a:ext cx="486943" cy="174523"/>
            </a:xfrm>
            <a:prstGeom prst="rect">
              <a:avLst/>
            </a:prstGeom>
          </p:spPr>
        </p:pic>
      </p:grpSp>
      <p:sp>
        <p:nvSpPr>
          <p:cNvPr id="127" name="object 127"/>
          <p:cNvSpPr txBox="1"/>
          <p:nvPr/>
        </p:nvSpPr>
        <p:spPr>
          <a:xfrm>
            <a:off x="962964" y="5288660"/>
            <a:ext cx="117348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785</a:t>
            </a:r>
            <a:r>
              <a:rPr sz="1800" spc="-45" dirty="0">
                <a:latin typeface="Calibri"/>
                <a:cs typeface="Calibri"/>
              </a:rPr>
              <a:t> </a:t>
            </a:r>
            <a:r>
              <a:rPr sz="1800" dirty="0">
                <a:latin typeface="Calibri"/>
                <a:cs typeface="Calibri"/>
              </a:rPr>
              <a:t>268</a:t>
            </a:r>
            <a:r>
              <a:rPr sz="1800" spc="-40" dirty="0">
                <a:latin typeface="Calibri"/>
                <a:cs typeface="Calibri"/>
              </a:rPr>
              <a:t> </a:t>
            </a:r>
            <a:r>
              <a:rPr sz="1800" spc="-5" dirty="0">
                <a:latin typeface="Calibri"/>
                <a:cs typeface="Calibri"/>
              </a:rPr>
              <a:t>362</a:t>
            </a:r>
            <a:endParaRPr sz="1800">
              <a:latin typeface="Calibri"/>
              <a:cs typeface="Calibri"/>
            </a:endParaRPr>
          </a:p>
        </p:txBody>
      </p:sp>
      <p:sp>
        <p:nvSpPr>
          <p:cNvPr id="128" name="object 128"/>
          <p:cNvSpPr txBox="1"/>
          <p:nvPr/>
        </p:nvSpPr>
        <p:spPr>
          <a:xfrm>
            <a:off x="5764148" y="5288660"/>
            <a:ext cx="117348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BEBEBE"/>
                </a:solidFill>
                <a:latin typeface="Calibri"/>
                <a:cs typeface="Calibri"/>
              </a:rPr>
              <a:t>785</a:t>
            </a:r>
            <a:r>
              <a:rPr sz="1800" spc="-45" dirty="0">
                <a:solidFill>
                  <a:srgbClr val="BEBEBE"/>
                </a:solidFill>
                <a:latin typeface="Calibri"/>
                <a:cs typeface="Calibri"/>
              </a:rPr>
              <a:t> </a:t>
            </a:r>
            <a:r>
              <a:rPr sz="1800" dirty="0">
                <a:solidFill>
                  <a:srgbClr val="BEBEBE"/>
                </a:solidFill>
                <a:latin typeface="Calibri"/>
                <a:cs typeface="Calibri"/>
              </a:rPr>
              <a:t>268</a:t>
            </a:r>
            <a:r>
              <a:rPr sz="1800" spc="-35" dirty="0">
                <a:solidFill>
                  <a:srgbClr val="BEBEBE"/>
                </a:solidFill>
                <a:latin typeface="Calibri"/>
                <a:cs typeface="Calibri"/>
              </a:rPr>
              <a:t> </a:t>
            </a:r>
            <a:r>
              <a:rPr sz="1800" spc="-5" dirty="0">
                <a:solidFill>
                  <a:srgbClr val="BEBEBE"/>
                </a:solidFill>
                <a:latin typeface="Calibri"/>
                <a:cs typeface="Calibri"/>
              </a:rPr>
              <a:t>365</a:t>
            </a:r>
            <a:endParaRPr sz="1800">
              <a:latin typeface="Calibri"/>
              <a:cs typeface="Calibri"/>
            </a:endParaRPr>
          </a:p>
        </p:txBody>
      </p:sp>
      <p:sp>
        <p:nvSpPr>
          <p:cNvPr id="129" name="object 129"/>
          <p:cNvSpPr txBox="1"/>
          <p:nvPr/>
        </p:nvSpPr>
        <p:spPr>
          <a:xfrm>
            <a:off x="2500376" y="4528565"/>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	0</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a:latin typeface="Calibri"/>
              <a:cs typeface="Calibri"/>
            </a:endParaRPr>
          </a:p>
        </p:txBody>
      </p:sp>
      <p:sp>
        <p:nvSpPr>
          <p:cNvPr id="130" name="object 130"/>
          <p:cNvSpPr txBox="1"/>
          <p:nvPr/>
        </p:nvSpPr>
        <p:spPr>
          <a:xfrm>
            <a:off x="877925" y="4528565"/>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	0</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a:latin typeface="Calibri"/>
              <a:cs typeface="Calibri"/>
            </a:endParaRPr>
          </a:p>
        </p:txBody>
      </p:sp>
      <p:grpSp>
        <p:nvGrpSpPr>
          <p:cNvPr id="131" name="object 131"/>
          <p:cNvGrpSpPr/>
          <p:nvPr/>
        </p:nvGrpSpPr>
        <p:grpSpPr>
          <a:xfrm>
            <a:off x="2086355" y="4591786"/>
            <a:ext cx="4820285" cy="508000"/>
            <a:chOff x="2086355" y="4591786"/>
            <a:chExt cx="4820285" cy="508000"/>
          </a:xfrm>
        </p:grpSpPr>
        <p:sp>
          <p:nvSpPr>
            <p:cNvPr id="132" name="object 132"/>
            <p:cNvSpPr/>
            <p:nvPr/>
          </p:nvSpPr>
          <p:spPr>
            <a:xfrm>
              <a:off x="2086356" y="4985004"/>
              <a:ext cx="3732529" cy="114300"/>
            </a:xfrm>
            <a:custGeom>
              <a:avLst/>
              <a:gdLst/>
              <a:ahLst/>
              <a:cxnLst/>
              <a:rect l="l" t="t" r="r" b="b"/>
              <a:pathLst>
                <a:path w="3732529" h="114300">
                  <a:moveTo>
                    <a:pt x="504571" y="57150"/>
                  </a:moveTo>
                  <a:lnTo>
                    <a:pt x="487845" y="16725"/>
                  </a:lnTo>
                  <a:lnTo>
                    <a:pt x="447421" y="0"/>
                  </a:lnTo>
                  <a:lnTo>
                    <a:pt x="425196" y="4483"/>
                  </a:lnTo>
                  <a:lnTo>
                    <a:pt x="407022" y="16725"/>
                  </a:lnTo>
                  <a:lnTo>
                    <a:pt x="394766" y="34886"/>
                  </a:lnTo>
                  <a:lnTo>
                    <a:pt x="394119" y="38100"/>
                  </a:lnTo>
                  <a:lnTo>
                    <a:pt x="110464" y="38100"/>
                  </a:lnTo>
                  <a:lnTo>
                    <a:pt x="109816" y="34886"/>
                  </a:lnTo>
                  <a:lnTo>
                    <a:pt x="97574" y="16725"/>
                  </a:lnTo>
                  <a:lnTo>
                    <a:pt x="79413" y="4483"/>
                  </a:lnTo>
                  <a:lnTo>
                    <a:pt x="57150" y="0"/>
                  </a:lnTo>
                  <a:lnTo>
                    <a:pt x="34874" y="4483"/>
                  </a:lnTo>
                  <a:lnTo>
                    <a:pt x="16713" y="16725"/>
                  </a:lnTo>
                  <a:lnTo>
                    <a:pt x="4470" y="34886"/>
                  </a:lnTo>
                  <a:lnTo>
                    <a:pt x="0" y="57150"/>
                  </a:lnTo>
                  <a:lnTo>
                    <a:pt x="4470" y="79425"/>
                  </a:lnTo>
                  <a:lnTo>
                    <a:pt x="16713" y="97586"/>
                  </a:lnTo>
                  <a:lnTo>
                    <a:pt x="34874" y="109829"/>
                  </a:lnTo>
                  <a:lnTo>
                    <a:pt x="57150" y="114300"/>
                  </a:lnTo>
                  <a:lnTo>
                    <a:pt x="79413" y="109829"/>
                  </a:lnTo>
                  <a:lnTo>
                    <a:pt x="97574" y="97586"/>
                  </a:lnTo>
                  <a:lnTo>
                    <a:pt x="109816" y="79425"/>
                  </a:lnTo>
                  <a:lnTo>
                    <a:pt x="110464" y="76200"/>
                  </a:lnTo>
                  <a:lnTo>
                    <a:pt x="394106" y="76200"/>
                  </a:lnTo>
                  <a:lnTo>
                    <a:pt x="394766" y="79425"/>
                  </a:lnTo>
                  <a:lnTo>
                    <a:pt x="407035" y="97586"/>
                  </a:lnTo>
                  <a:lnTo>
                    <a:pt x="425196" y="109829"/>
                  </a:lnTo>
                  <a:lnTo>
                    <a:pt x="447421" y="114300"/>
                  </a:lnTo>
                  <a:lnTo>
                    <a:pt x="469684" y="109829"/>
                  </a:lnTo>
                  <a:lnTo>
                    <a:pt x="487845" y="97586"/>
                  </a:lnTo>
                  <a:lnTo>
                    <a:pt x="500087" y="79425"/>
                  </a:lnTo>
                  <a:lnTo>
                    <a:pt x="500735" y="76200"/>
                  </a:lnTo>
                  <a:lnTo>
                    <a:pt x="504571" y="57150"/>
                  </a:lnTo>
                  <a:close/>
                </a:path>
                <a:path w="3732529" h="114300">
                  <a:moveTo>
                    <a:pt x="2120011" y="57150"/>
                  </a:moveTo>
                  <a:lnTo>
                    <a:pt x="2103285" y="16725"/>
                  </a:lnTo>
                  <a:lnTo>
                    <a:pt x="2062861" y="0"/>
                  </a:lnTo>
                  <a:lnTo>
                    <a:pt x="2040636" y="4483"/>
                  </a:lnTo>
                  <a:lnTo>
                    <a:pt x="2022475" y="16725"/>
                  </a:lnTo>
                  <a:lnTo>
                    <a:pt x="2010206" y="34886"/>
                  </a:lnTo>
                  <a:lnTo>
                    <a:pt x="2009559" y="38100"/>
                  </a:lnTo>
                  <a:lnTo>
                    <a:pt x="1725904" y="38100"/>
                  </a:lnTo>
                  <a:lnTo>
                    <a:pt x="1725256" y="34886"/>
                  </a:lnTo>
                  <a:lnTo>
                    <a:pt x="1713014" y="16725"/>
                  </a:lnTo>
                  <a:lnTo>
                    <a:pt x="1694853" y="4483"/>
                  </a:lnTo>
                  <a:lnTo>
                    <a:pt x="1672590" y="0"/>
                  </a:lnTo>
                  <a:lnTo>
                    <a:pt x="1650314" y="4483"/>
                  </a:lnTo>
                  <a:lnTo>
                    <a:pt x="1632153" y="16725"/>
                  </a:lnTo>
                  <a:lnTo>
                    <a:pt x="1619910" y="34886"/>
                  </a:lnTo>
                  <a:lnTo>
                    <a:pt x="1615440" y="57150"/>
                  </a:lnTo>
                  <a:lnTo>
                    <a:pt x="1619910" y="79425"/>
                  </a:lnTo>
                  <a:lnTo>
                    <a:pt x="1632153" y="97586"/>
                  </a:lnTo>
                  <a:lnTo>
                    <a:pt x="1650314" y="109829"/>
                  </a:lnTo>
                  <a:lnTo>
                    <a:pt x="1672590" y="114300"/>
                  </a:lnTo>
                  <a:lnTo>
                    <a:pt x="1694853" y="109829"/>
                  </a:lnTo>
                  <a:lnTo>
                    <a:pt x="1713014" y="97586"/>
                  </a:lnTo>
                  <a:lnTo>
                    <a:pt x="1725256" y="79425"/>
                  </a:lnTo>
                  <a:lnTo>
                    <a:pt x="1725904" y="76200"/>
                  </a:lnTo>
                  <a:lnTo>
                    <a:pt x="2009546" y="76200"/>
                  </a:lnTo>
                  <a:lnTo>
                    <a:pt x="2010206" y="79425"/>
                  </a:lnTo>
                  <a:lnTo>
                    <a:pt x="2022475" y="97586"/>
                  </a:lnTo>
                  <a:lnTo>
                    <a:pt x="2040636" y="109829"/>
                  </a:lnTo>
                  <a:lnTo>
                    <a:pt x="2062861" y="114300"/>
                  </a:lnTo>
                  <a:lnTo>
                    <a:pt x="2085124" y="109829"/>
                  </a:lnTo>
                  <a:lnTo>
                    <a:pt x="2103285" y="97586"/>
                  </a:lnTo>
                  <a:lnTo>
                    <a:pt x="2115528" y="79425"/>
                  </a:lnTo>
                  <a:lnTo>
                    <a:pt x="2116175" y="76200"/>
                  </a:lnTo>
                  <a:lnTo>
                    <a:pt x="2120011" y="57150"/>
                  </a:lnTo>
                  <a:close/>
                </a:path>
                <a:path w="3732529" h="114300">
                  <a:moveTo>
                    <a:pt x="3732403" y="57150"/>
                  </a:moveTo>
                  <a:lnTo>
                    <a:pt x="3715677" y="16725"/>
                  </a:lnTo>
                  <a:lnTo>
                    <a:pt x="3675253" y="0"/>
                  </a:lnTo>
                  <a:lnTo>
                    <a:pt x="3653028" y="4483"/>
                  </a:lnTo>
                  <a:lnTo>
                    <a:pt x="3634867" y="16725"/>
                  </a:lnTo>
                  <a:lnTo>
                    <a:pt x="3622598" y="34886"/>
                  </a:lnTo>
                  <a:lnTo>
                    <a:pt x="3621951" y="38100"/>
                  </a:lnTo>
                  <a:lnTo>
                    <a:pt x="3338296" y="38100"/>
                  </a:lnTo>
                  <a:lnTo>
                    <a:pt x="3337649" y="34886"/>
                  </a:lnTo>
                  <a:lnTo>
                    <a:pt x="3325406" y="16725"/>
                  </a:lnTo>
                  <a:lnTo>
                    <a:pt x="3307245" y="4483"/>
                  </a:lnTo>
                  <a:lnTo>
                    <a:pt x="3284982" y="0"/>
                  </a:lnTo>
                  <a:lnTo>
                    <a:pt x="3262706" y="4483"/>
                  </a:lnTo>
                  <a:lnTo>
                    <a:pt x="3244545" y="16725"/>
                  </a:lnTo>
                  <a:lnTo>
                    <a:pt x="3232302" y="34886"/>
                  </a:lnTo>
                  <a:lnTo>
                    <a:pt x="3227832" y="57150"/>
                  </a:lnTo>
                  <a:lnTo>
                    <a:pt x="3232302" y="79425"/>
                  </a:lnTo>
                  <a:lnTo>
                    <a:pt x="3244545" y="97586"/>
                  </a:lnTo>
                  <a:lnTo>
                    <a:pt x="3262706" y="109829"/>
                  </a:lnTo>
                  <a:lnTo>
                    <a:pt x="3284982" y="114300"/>
                  </a:lnTo>
                  <a:lnTo>
                    <a:pt x="3307245" y="109829"/>
                  </a:lnTo>
                  <a:lnTo>
                    <a:pt x="3325406" y="97586"/>
                  </a:lnTo>
                  <a:lnTo>
                    <a:pt x="3337649" y="79425"/>
                  </a:lnTo>
                  <a:lnTo>
                    <a:pt x="3338296" y="76200"/>
                  </a:lnTo>
                  <a:lnTo>
                    <a:pt x="3621938" y="76200"/>
                  </a:lnTo>
                  <a:lnTo>
                    <a:pt x="3622598" y="79425"/>
                  </a:lnTo>
                  <a:lnTo>
                    <a:pt x="3634867" y="97586"/>
                  </a:lnTo>
                  <a:lnTo>
                    <a:pt x="3653028" y="109829"/>
                  </a:lnTo>
                  <a:lnTo>
                    <a:pt x="3675253" y="114300"/>
                  </a:lnTo>
                  <a:lnTo>
                    <a:pt x="3697516" y="109829"/>
                  </a:lnTo>
                  <a:lnTo>
                    <a:pt x="3715677" y="97586"/>
                  </a:lnTo>
                  <a:lnTo>
                    <a:pt x="3727920" y="79425"/>
                  </a:lnTo>
                  <a:lnTo>
                    <a:pt x="3728567" y="76200"/>
                  </a:lnTo>
                  <a:lnTo>
                    <a:pt x="3732403" y="57150"/>
                  </a:lnTo>
                  <a:close/>
                </a:path>
              </a:pathLst>
            </a:custGeom>
            <a:solidFill>
              <a:srgbClr val="FFC000"/>
            </a:solidFill>
          </p:spPr>
          <p:txBody>
            <a:bodyPr wrap="square" lIns="0" tIns="0" rIns="0" bIns="0" rtlCol="0"/>
            <a:lstStyle/>
            <a:p>
              <a:endParaRPr/>
            </a:p>
          </p:txBody>
        </p:sp>
        <p:pic>
          <p:nvPicPr>
            <p:cNvPr id="133" name="object 133"/>
            <p:cNvPicPr/>
            <p:nvPr/>
          </p:nvPicPr>
          <p:blipFill>
            <a:blip r:embed="rId13" cstate="print"/>
            <a:stretch>
              <a:fillRect/>
            </a:stretch>
          </p:blipFill>
          <p:spPr>
            <a:xfrm>
              <a:off x="6152388" y="4687798"/>
              <a:ext cx="174523" cy="174523"/>
            </a:xfrm>
            <a:prstGeom prst="rect">
              <a:avLst/>
            </a:prstGeom>
          </p:spPr>
        </p:pic>
        <p:pic>
          <p:nvPicPr>
            <p:cNvPr id="134" name="object 134"/>
            <p:cNvPicPr/>
            <p:nvPr/>
          </p:nvPicPr>
          <p:blipFill>
            <a:blip r:embed="rId13" cstate="print"/>
            <a:stretch>
              <a:fillRect/>
            </a:stretch>
          </p:blipFill>
          <p:spPr>
            <a:xfrm>
              <a:off x="6731508" y="4678654"/>
              <a:ext cx="174523" cy="174523"/>
            </a:xfrm>
            <a:prstGeom prst="rect">
              <a:avLst/>
            </a:prstGeom>
          </p:spPr>
        </p:pic>
        <p:pic>
          <p:nvPicPr>
            <p:cNvPr id="135" name="object 135"/>
            <p:cNvPicPr/>
            <p:nvPr/>
          </p:nvPicPr>
          <p:blipFill>
            <a:blip r:embed="rId12" cstate="print"/>
            <a:stretch>
              <a:fillRect/>
            </a:stretch>
          </p:blipFill>
          <p:spPr>
            <a:xfrm>
              <a:off x="5844540" y="4678654"/>
              <a:ext cx="329971" cy="174523"/>
            </a:xfrm>
            <a:prstGeom prst="rect">
              <a:avLst/>
            </a:prstGeom>
          </p:spPr>
        </p:pic>
        <p:pic>
          <p:nvPicPr>
            <p:cNvPr id="136" name="object 136"/>
            <p:cNvPicPr/>
            <p:nvPr/>
          </p:nvPicPr>
          <p:blipFill>
            <a:blip r:embed="rId13" cstate="print"/>
            <a:stretch>
              <a:fillRect/>
            </a:stretch>
          </p:blipFill>
          <p:spPr>
            <a:xfrm>
              <a:off x="6579108" y="4674082"/>
              <a:ext cx="174523" cy="174523"/>
            </a:xfrm>
            <a:prstGeom prst="rect">
              <a:avLst/>
            </a:prstGeom>
          </p:spPr>
        </p:pic>
        <p:pic>
          <p:nvPicPr>
            <p:cNvPr id="137" name="object 137"/>
            <p:cNvPicPr/>
            <p:nvPr/>
          </p:nvPicPr>
          <p:blipFill>
            <a:blip r:embed="rId26" cstate="print"/>
            <a:stretch>
              <a:fillRect/>
            </a:stretch>
          </p:blipFill>
          <p:spPr>
            <a:xfrm>
              <a:off x="6352032" y="4591786"/>
              <a:ext cx="313969" cy="332257"/>
            </a:xfrm>
            <a:prstGeom prst="rect">
              <a:avLst/>
            </a:prstGeom>
          </p:spPr>
        </p:pic>
        <p:pic>
          <p:nvPicPr>
            <p:cNvPr id="138" name="object 138"/>
            <p:cNvPicPr/>
            <p:nvPr/>
          </p:nvPicPr>
          <p:blipFill>
            <a:blip r:embed="rId27" cstate="print"/>
            <a:stretch>
              <a:fillRect/>
            </a:stretch>
          </p:blipFill>
          <p:spPr>
            <a:xfrm>
              <a:off x="6423659" y="4684750"/>
              <a:ext cx="174523" cy="174523"/>
            </a:xfrm>
            <a:prstGeom prst="rect">
              <a:avLst/>
            </a:prstGeom>
          </p:spPr>
        </p:pic>
        <p:pic>
          <p:nvPicPr>
            <p:cNvPr id="139" name="object 139"/>
            <p:cNvPicPr/>
            <p:nvPr/>
          </p:nvPicPr>
          <p:blipFill>
            <a:blip r:embed="rId13" cstate="print"/>
            <a:stretch>
              <a:fillRect/>
            </a:stretch>
          </p:blipFill>
          <p:spPr>
            <a:xfrm>
              <a:off x="5269991" y="4677130"/>
              <a:ext cx="174523" cy="174523"/>
            </a:xfrm>
            <a:prstGeom prst="rect">
              <a:avLst/>
            </a:prstGeom>
          </p:spPr>
        </p:pic>
        <p:pic>
          <p:nvPicPr>
            <p:cNvPr id="140" name="object 140"/>
            <p:cNvPicPr/>
            <p:nvPr/>
          </p:nvPicPr>
          <p:blipFill>
            <a:blip r:embed="rId13" cstate="print"/>
            <a:stretch>
              <a:fillRect/>
            </a:stretch>
          </p:blipFill>
          <p:spPr>
            <a:xfrm>
              <a:off x="4957572" y="4677130"/>
              <a:ext cx="174523" cy="174523"/>
            </a:xfrm>
            <a:prstGeom prst="rect">
              <a:avLst/>
            </a:prstGeom>
          </p:spPr>
        </p:pic>
        <p:pic>
          <p:nvPicPr>
            <p:cNvPr id="141" name="object 141"/>
            <p:cNvPicPr/>
            <p:nvPr/>
          </p:nvPicPr>
          <p:blipFill>
            <a:blip r:embed="rId14" cstate="print"/>
            <a:stretch>
              <a:fillRect/>
            </a:stretch>
          </p:blipFill>
          <p:spPr>
            <a:xfrm>
              <a:off x="4067555" y="4677130"/>
              <a:ext cx="486943" cy="174523"/>
            </a:xfrm>
            <a:prstGeom prst="rect">
              <a:avLst/>
            </a:prstGeom>
          </p:spPr>
        </p:pic>
      </p:grpSp>
      <p:sp>
        <p:nvSpPr>
          <p:cNvPr id="142" name="object 142"/>
          <p:cNvSpPr txBox="1"/>
          <p:nvPr/>
        </p:nvSpPr>
        <p:spPr>
          <a:xfrm>
            <a:off x="5729732" y="4528565"/>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	1</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a:latin typeface="Calibri"/>
              <a:cs typeface="Calibri"/>
            </a:endParaRPr>
          </a:p>
        </p:txBody>
      </p:sp>
      <p:sp>
        <p:nvSpPr>
          <p:cNvPr id="143" name="object 143"/>
          <p:cNvSpPr txBox="1"/>
          <p:nvPr/>
        </p:nvSpPr>
        <p:spPr>
          <a:xfrm>
            <a:off x="4117340" y="4528565"/>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	0</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a:latin typeface="Calibri"/>
              <a:cs typeface="Calibri"/>
            </a:endParaRPr>
          </a:p>
        </p:txBody>
      </p:sp>
      <p:grpSp>
        <p:nvGrpSpPr>
          <p:cNvPr id="144" name="object 144"/>
          <p:cNvGrpSpPr/>
          <p:nvPr/>
        </p:nvGrpSpPr>
        <p:grpSpPr>
          <a:xfrm>
            <a:off x="1303019" y="4677130"/>
            <a:ext cx="5763260" cy="188595"/>
            <a:chOff x="1303019" y="4677130"/>
            <a:chExt cx="5763260" cy="188595"/>
          </a:xfrm>
        </p:grpSpPr>
        <p:pic>
          <p:nvPicPr>
            <p:cNvPr id="145" name="object 145"/>
            <p:cNvPicPr/>
            <p:nvPr/>
          </p:nvPicPr>
          <p:blipFill>
            <a:blip r:embed="rId13" cstate="print"/>
            <a:stretch>
              <a:fillRect/>
            </a:stretch>
          </p:blipFill>
          <p:spPr>
            <a:xfrm>
              <a:off x="5689091" y="4684750"/>
              <a:ext cx="174523" cy="174523"/>
            </a:xfrm>
            <a:prstGeom prst="rect">
              <a:avLst/>
            </a:prstGeom>
          </p:spPr>
        </p:pic>
        <p:pic>
          <p:nvPicPr>
            <p:cNvPr id="146" name="object 146"/>
            <p:cNvPicPr/>
            <p:nvPr/>
          </p:nvPicPr>
          <p:blipFill>
            <a:blip r:embed="rId13" cstate="print"/>
            <a:stretch>
              <a:fillRect/>
            </a:stretch>
          </p:blipFill>
          <p:spPr>
            <a:xfrm>
              <a:off x="4535424" y="4680178"/>
              <a:ext cx="174523" cy="174523"/>
            </a:xfrm>
            <a:prstGeom prst="rect">
              <a:avLst/>
            </a:prstGeom>
          </p:spPr>
        </p:pic>
        <p:pic>
          <p:nvPicPr>
            <p:cNvPr id="147" name="object 147"/>
            <p:cNvPicPr/>
            <p:nvPr/>
          </p:nvPicPr>
          <p:blipFill>
            <a:blip r:embed="rId13" cstate="print"/>
            <a:stretch>
              <a:fillRect/>
            </a:stretch>
          </p:blipFill>
          <p:spPr>
            <a:xfrm>
              <a:off x="4805172" y="4684750"/>
              <a:ext cx="174523" cy="174523"/>
            </a:xfrm>
            <a:prstGeom prst="rect">
              <a:avLst/>
            </a:prstGeom>
          </p:spPr>
        </p:pic>
        <p:pic>
          <p:nvPicPr>
            <p:cNvPr id="148" name="object 148"/>
            <p:cNvPicPr/>
            <p:nvPr/>
          </p:nvPicPr>
          <p:blipFill>
            <a:blip r:embed="rId13" cstate="print"/>
            <a:stretch>
              <a:fillRect/>
            </a:stretch>
          </p:blipFill>
          <p:spPr>
            <a:xfrm>
              <a:off x="5113019" y="4680178"/>
              <a:ext cx="174523" cy="174523"/>
            </a:xfrm>
            <a:prstGeom prst="rect">
              <a:avLst/>
            </a:prstGeom>
          </p:spPr>
        </p:pic>
        <p:pic>
          <p:nvPicPr>
            <p:cNvPr id="149" name="object 149"/>
            <p:cNvPicPr/>
            <p:nvPr/>
          </p:nvPicPr>
          <p:blipFill>
            <a:blip r:embed="rId13" cstate="print"/>
            <a:stretch>
              <a:fillRect/>
            </a:stretch>
          </p:blipFill>
          <p:spPr>
            <a:xfrm>
              <a:off x="1303019" y="4689322"/>
              <a:ext cx="174523" cy="174523"/>
            </a:xfrm>
            <a:prstGeom prst="rect">
              <a:avLst/>
            </a:prstGeom>
          </p:spPr>
        </p:pic>
        <p:pic>
          <p:nvPicPr>
            <p:cNvPr id="150" name="object 150"/>
            <p:cNvPicPr/>
            <p:nvPr/>
          </p:nvPicPr>
          <p:blipFill>
            <a:blip r:embed="rId13" cstate="print"/>
            <a:stretch>
              <a:fillRect/>
            </a:stretch>
          </p:blipFill>
          <p:spPr>
            <a:xfrm>
              <a:off x="1568195" y="4690846"/>
              <a:ext cx="174523" cy="174523"/>
            </a:xfrm>
            <a:prstGeom prst="rect">
              <a:avLst/>
            </a:prstGeom>
          </p:spPr>
        </p:pic>
        <p:pic>
          <p:nvPicPr>
            <p:cNvPr id="151" name="object 151"/>
            <p:cNvPicPr/>
            <p:nvPr/>
          </p:nvPicPr>
          <p:blipFill>
            <a:blip r:embed="rId13" cstate="print"/>
            <a:stretch>
              <a:fillRect/>
            </a:stretch>
          </p:blipFill>
          <p:spPr>
            <a:xfrm>
              <a:off x="1880615" y="4689322"/>
              <a:ext cx="174523" cy="174523"/>
            </a:xfrm>
            <a:prstGeom prst="rect">
              <a:avLst/>
            </a:prstGeom>
          </p:spPr>
        </p:pic>
        <p:pic>
          <p:nvPicPr>
            <p:cNvPr id="152" name="object 152"/>
            <p:cNvPicPr/>
            <p:nvPr/>
          </p:nvPicPr>
          <p:blipFill>
            <a:blip r:embed="rId13" cstate="print"/>
            <a:stretch>
              <a:fillRect/>
            </a:stretch>
          </p:blipFill>
          <p:spPr>
            <a:xfrm>
              <a:off x="2455163" y="4687798"/>
              <a:ext cx="174523" cy="174523"/>
            </a:xfrm>
            <a:prstGeom prst="rect">
              <a:avLst/>
            </a:prstGeom>
          </p:spPr>
        </p:pic>
        <p:pic>
          <p:nvPicPr>
            <p:cNvPr id="153" name="object 153"/>
            <p:cNvPicPr/>
            <p:nvPr/>
          </p:nvPicPr>
          <p:blipFill>
            <a:blip r:embed="rId13" cstate="print"/>
            <a:stretch>
              <a:fillRect/>
            </a:stretch>
          </p:blipFill>
          <p:spPr>
            <a:xfrm>
              <a:off x="2933699" y="4680178"/>
              <a:ext cx="174523" cy="174523"/>
            </a:xfrm>
            <a:prstGeom prst="rect">
              <a:avLst/>
            </a:prstGeom>
          </p:spPr>
        </p:pic>
        <p:pic>
          <p:nvPicPr>
            <p:cNvPr id="154" name="object 154"/>
            <p:cNvPicPr/>
            <p:nvPr/>
          </p:nvPicPr>
          <p:blipFill>
            <a:blip r:embed="rId13" cstate="print"/>
            <a:stretch>
              <a:fillRect/>
            </a:stretch>
          </p:blipFill>
          <p:spPr>
            <a:xfrm>
              <a:off x="3188208" y="4690846"/>
              <a:ext cx="174523" cy="174523"/>
            </a:xfrm>
            <a:prstGeom prst="rect">
              <a:avLst/>
            </a:prstGeom>
          </p:spPr>
        </p:pic>
        <p:pic>
          <p:nvPicPr>
            <p:cNvPr id="155" name="object 155"/>
            <p:cNvPicPr/>
            <p:nvPr/>
          </p:nvPicPr>
          <p:blipFill>
            <a:blip r:embed="rId13" cstate="print"/>
            <a:stretch>
              <a:fillRect/>
            </a:stretch>
          </p:blipFill>
          <p:spPr>
            <a:xfrm>
              <a:off x="6891528" y="4677130"/>
              <a:ext cx="174523" cy="174523"/>
            </a:xfrm>
            <a:prstGeom prst="rect">
              <a:avLst/>
            </a:prstGeom>
          </p:spPr>
        </p:pic>
      </p:grpSp>
      <p:sp>
        <p:nvSpPr>
          <p:cNvPr id="156" name="object 156"/>
          <p:cNvSpPr txBox="1"/>
          <p:nvPr/>
        </p:nvSpPr>
        <p:spPr>
          <a:xfrm>
            <a:off x="2611627" y="5208755"/>
            <a:ext cx="2723515" cy="850900"/>
          </a:xfrm>
          <a:prstGeom prst="rect">
            <a:avLst/>
          </a:prstGeom>
        </p:spPr>
        <p:txBody>
          <a:bodyPr vert="horz" wrap="square" lIns="0" tIns="91440" rIns="0" bIns="0" rtlCol="0">
            <a:spAutoFit/>
          </a:bodyPr>
          <a:lstStyle/>
          <a:p>
            <a:pPr marL="12700">
              <a:lnSpc>
                <a:spcPct val="100000"/>
              </a:lnSpc>
              <a:spcBef>
                <a:spcPts val="720"/>
              </a:spcBef>
              <a:tabLst>
                <a:tab pos="1562735" algn="l"/>
              </a:tabLst>
            </a:pPr>
            <a:r>
              <a:rPr sz="1800" dirty="0">
                <a:solidFill>
                  <a:srgbClr val="BEBEBE"/>
                </a:solidFill>
                <a:latin typeface="Calibri"/>
                <a:cs typeface="Calibri"/>
              </a:rPr>
              <a:t>785 268</a:t>
            </a:r>
            <a:r>
              <a:rPr sz="1800" spc="5" dirty="0">
                <a:solidFill>
                  <a:srgbClr val="BEBEBE"/>
                </a:solidFill>
                <a:latin typeface="Calibri"/>
                <a:cs typeface="Calibri"/>
              </a:rPr>
              <a:t> </a:t>
            </a:r>
            <a:r>
              <a:rPr sz="1800" dirty="0">
                <a:solidFill>
                  <a:srgbClr val="BEBEBE"/>
                </a:solidFill>
                <a:latin typeface="Calibri"/>
                <a:cs typeface="Calibri"/>
              </a:rPr>
              <a:t>363	785</a:t>
            </a:r>
            <a:r>
              <a:rPr sz="1800" spc="-45" dirty="0">
                <a:solidFill>
                  <a:srgbClr val="BEBEBE"/>
                </a:solidFill>
                <a:latin typeface="Calibri"/>
                <a:cs typeface="Calibri"/>
              </a:rPr>
              <a:t> </a:t>
            </a:r>
            <a:r>
              <a:rPr sz="1800" dirty="0">
                <a:solidFill>
                  <a:srgbClr val="BEBEBE"/>
                </a:solidFill>
                <a:latin typeface="Calibri"/>
                <a:cs typeface="Calibri"/>
              </a:rPr>
              <a:t>268</a:t>
            </a:r>
            <a:r>
              <a:rPr sz="1800" spc="-40" dirty="0">
                <a:solidFill>
                  <a:srgbClr val="BEBEBE"/>
                </a:solidFill>
                <a:latin typeface="Calibri"/>
                <a:cs typeface="Calibri"/>
              </a:rPr>
              <a:t> </a:t>
            </a:r>
            <a:r>
              <a:rPr sz="1800" spc="-5" dirty="0">
                <a:solidFill>
                  <a:srgbClr val="BEBEBE"/>
                </a:solidFill>
                <a:latin typeface="Calibri"/>
                <a:cs typeface="Calibri"/>
              </a:rPr>
              <a:t>364</a:t>
            </a:r>
            <a:endParaRPr sz="1800">
              <a:latin typeface="Calibri"/>
              <a:cs typeface="Calibri"/>
            </a:endParaRPr>
          </a:p>
          <a:p>
            <a:pPr marR="55880" algn="ctr">
              <a:lnSpc>
                <a:spcPct val="100000"/>
              </a:lnSpc>
              <a:spcBef>
                <a:spcPts val="835"/>
              </a:spcBef>
            </a:pPr>
            <a:r>
              <a:rPr sz="2400" b="1" dirty="0">
                <a:latin typeface="Calibri"/>
                <a:cs typeface="Calibri"/>
              </a:rPr>
              <a:t>.</a:t>
            </a:r>
            <a:r>
              <a:rPr sz="2400" b="1" spc="-40" dirty="0">
                <a:latin typeface="Calibri"/>
                <a:cs typeface="Calibri"/>
              </a:rPr>
              <a:t> </a:t>
            </a:r>
            <a:r>
              <a:rPr sz="2400" b="1" dirty="0">
                <a:latin typeface="Calibri"/>
                <a:cs typeface="Calibri"/>
              </a:rPr>
              <a:t>.</a:t>
            </a:r>
            <a:r>
              <a:rPr sz="2400" b="1" spc="-40" dirty="0">
                <a:latin typeface="Calibri"/>
                <a:cs typeface="Calibri"/>
              </a:rPr>
              <a:t> </a:t>
            </a:r>
            <a:r>
              <a:rPr sz="2400" b="1" dirty="0">
                <a:latin typeface="Calibri"/>
                <a:cs typeface="Calibri"/>
              </a:rPr>
              <a:t>.</a:t>
            </a:r>
            <a:endParaRPr sz="2400">
              <a:latin typeface="Calibri"/>
              <a:cs typeface="Calibri"/>
            </a:endParaRPr>
          </a:p>
        </p:txBody>
      </p:sp>
      <p:sp>
        <p:nvSpPr>
          <p:cNvPr id="158" name="object 158"/>
          <p:cNvSpPr txBox="1">
            <a:spLocks noGrp="1"/>
          </p:cNvSpPr>
          <p:nvPr>
            <p:ph type="ftr" sz="quarter" idx="5"/>
          </p:nvPr>
        </p:nvSpPr>
        <p:spPr>
          <a:prstGeom prst="rect">
            <a:avLst/>
          </a:prstGeom>
        </p:spPr>
        <p:txBody>
          <a:bodyPr vert="horz" wrap="square" lIns="0" tIns="33020" rIns="0" bIns="0" rtlCol="0">
            <a:spAutoFit/>
          </a:bodyPr>
          <a:lstStyle/>
          <a:p>
            <a:pPr marL="12700">
              <a:lnSpc>
                <a:spcPct val="100000"/>
              </a:lnSpc>
              <a:spcBef>
                <a:spcPts val="260"/>
              </a:spcBef>
            </a:pPr>
            <a:r>
              <a:rPr spc="-5" dirty="0"/>
              <a:t>I</a:t>
            </a:r>
            <a:r>
              <a:rPr spc="50" dirty="0"/>
              <a:t>T</a:t>
            </a:r>
            <a:r>
              <a:rPr dirty="0"/>
              <a:t>VDN</a:t>
            </a:r>
          </a:p>
        </p:txBody>
      </p:sp>
      <p:sp>
        <p:nvSpPr>
          <p:cNvPr id="159" name="object 159"/>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dirty="0"/>
          </a:p>
        </p:txBody>
      </p:sp>
      <p:sp>
        <p:nvSpPr>
          <p:cNvPr id="160" name="object 160"/>
          <p:cNvSpPr txBox="1"/>
          <p:nvPr/>
        </p:nvSpPr>
        <p:spPr>
          <a:xfrm>
            <a:off x="10287001" y="6474250"/>
            <a:ext cx="1497364" cy="243015"/>
          </a:xfrm>
          <a:prstGeom prst="rect">
            <a:avLst/>
          </a:prstGeom>
        </p:spPr>
        <p:txBody>
          <a:bodyPr vert="horz" wrap="square" lIns="0" tIns="27305" rIns="0" bIns="0" rtlCol="0">
            <a:spAutoFit/>
          </a:bodyPr>
          <a:lstStyle/>
          <a:p>
            <a:pPr marL="12700">
              <a:lnSpc>
                <a:spcPct val="100000"/>
              </a:lnSpc>
              <a:spcBef>
                <a:spcPts val="215"/>
              </a:spcBef>
            </a:pPr>
            <a:r>
              <a:rPr sz="1400" dirty="0">
                <a:solidFill>
                  <a:srgbClr val="FFFFFF"/>
                </a:solidFill>
                <a:latin typeface="Segoe UI Light"/>
                <a:cs typeface="Segoe UI Light"/>
                <a:hlinkClick r:id="rId28" invalidUrl="http:///"/>
              </a:rPr>
              <a:t>http://</a:t>
            </a:r>
            <a:r>
              <a:rPr lang="az-Latn-AZ" sz="1400" u="sng" dirty="0">
                <a:solidFill>
                  <a:srgbClr val="FFFFFF"/>
                </a:solidFill>
                <a:latin typeface="Segoe UI Light"/>
                <a:cs typeface="Segoe UI Light"/>
              </a:rPr>
              <a:t>evocoding.az</a:t>
            </a:r>
            <a:endParaRPr sz="1400" u="sng" dirty="0">
              <a:latin typeface="Segoe UI Light"/>
              <a:cs typeface="Segoe UI Light"/>
            </a:endParaRPr>
          </a:p>
        </p:txBody>
      </p:sp>
      <p:sp>
        <p:nvSpPr>
          <p:cNvPr id="157" name="object 157"/>
          <p:cNvSpPr txBox="1"/>
          <p:nvPr/>
        </p:nvSpPr>
        <p:spPr>
          <a:xfrm>
            <a:off x="3738753" y="927861"/>
            <a:ext cx="40640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Calibri"/>
                <a:cs typeface="Calibri"/>
              </a:rPr>
              <a:t>.</a:t>
            </a:r>
            <a:r>
              <a:rPr sz="2400" b="1" spc="-55" dirty="0">
                <a:latin typeface="Calibri"/>
                <a:cs typeface="Calibri"/>
              </a:rPr>
              <a:t> </a:t>
            </a:r>
            <a:r>
              <a:rPr sz="2400" b="1" dirty="0">
                <a:latin typeface="Calibri"/>
                <a:cs typeface="Calibri"/>
              </a:rPr>
              <a:t>.</a:t>
            </a:r>
            <a:r>
              <a:rPr sz="2400" b="1" spc="-60" dirty="0">
                <a:latin typeface="Calibri"/>
                <a:cs typeface="Calibri"/>
              </a:rPr>
              <a:t> </a:t>
            </a:r>
            <a:r>
              <a:rPr sz="2400" b="1" dirty="0">
                <a:latin typeface="Calibri"/>
                <a:cs typeface="Calibri"/>
              </a:rPr>
              <a:t>.</a:t>
            </a:r>
            <a:endParaRPr sz="240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b="0" dirty="0">
                <a:solidFill>
                  <a:srgbClr val="D04E1D"/>
                </a:solidFill>
                <a:latin typeface="Segoe UI Light"/>
                <a:cs typeface="Segoe UI Light"/>
              </a:rPr>
              <a:t>Dəyişənin çevrilməsi</a:t>
            </a:r>
            <a:endParaRPr sz="2800" dirty="0">
              <a:latin typeface="Segoe UI Light"/>
              <a:cs typeface="Segoe UI Light"/>
            </a:endParaRPr>
          </a:p>
        </p:txBody>
      </p:sp>
      <p:grpSp>
        <p:nvGrpSpPr>
          <p:cNvPr id="3" name="object 3"/>
          <p:cNvGrpSpPr/>
          <p:nvPr/>
        </p:nvGrpSpPr>
        <p:grpSpPr>
          <a:xfrm>
            <a:off x="0" y="6330644"/>
            <a:ext cx="12192000" cy="527685"/>
            <a:chOff x="0" y="6330644"/>
            <a:chExt cx="12192000" cy="527685"/>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sp>
          <p:nvSpPr>
            <p:cNvPr id="6" name="object 6"/>
            <p:cNvSpPr/>
            <p:nvPr/>
          </p:nvSpPr>
          <p:spPr>
            <a:xfrm>
              <a:off x="176784" y="6505955"/>
              <a:ext cx="85725" cy="311150"/>
            </a:xfrm>
            <a:custGeom>
              <a:avLst/>
              <a:gdLst/>
              <a:ahLst/>
              <a:cxnLst/>
              <a:rect l="l" t="t" r="r" b="b"/>
              <a:pathLst>
                <a:path w="85725" h="311150">
                  <a:moveTo>
                    <a:pt x="84035" y="0"/>
                  </a:moveTo>
                  <a:lnTo>
                    <a:pt x="0" y="94322"/>
                  </a:lnTo>
                  <a:lnTo>
                    <a:pt x="0" y="310894"/>
                  </a:lnTo>
                  <a:lnTo>
                    <a:pt x="85344" y="211340"/>
                  </a:lnTo>
                  <a:lnTo>
                    <a:pt x="84035" y="0"/>
                  </a:lnTo>
                  <a:close/>
                </a:path>
              </a:pathLst>
            </a:custGeom>
            <a:solidFill>
              <a:srgbClr val="FFFFFF"/>
            </a:solidFill>
          </p:spPr>
          <p:txBody>
            <a:bodyPr wrap="square" lIns="0" tIns="0" rIns="0" bIns="0" rtlCol="0"/>
            <a:lstStyle/>
            <a:p>
              <a:endParaRPr/>
            </a:p>
          </p:txBody>
        </p:sp>
        <p:sp>
          <p:nvSpPr>
            <p:cNvPr id="7" name="object 7"/>
            <p:cNvSpPr/>
            <p:nvPr/>
          </p:nvSpPr>
          <p:spPr>
            <a:xfrm>
              <a:off x="271272" y="6403847"/>
              <a:ext cx="85725" cy="311150"/>
            </a:xfrm>
            <a:custGeom>
              <a:avLst/>
              <a:gdLst/>
              <a:ahLst/>
              <a:cxnLst/>
              <a:rect l="l" t="t" r="r" b="b"/>
              <a:pathLst>
                <a:path w="85725" h="311150">
                  <a:moveTo>
                    <a:pt x="84035" y="0"/>
                  </a:moveTo>
                  <a:lnTo>
                    <a:pt x="0" y="94322"/>
                  </a:lnTo>
                  <a:lnTo>
                    <a:pt x="0" y="310895"/>
                  </a:lnTo>
                  <a:lnTo>
                    <a:pt x="85343" y="211340"/>
                  </a:lnTo>
                  <a:lnTo>
                    <a:pt x="84035" y="0"/>
                  </a:lnTo>
                  <a:close/>
                </a:path>
              </a:pathLst>
            </a:custGeom>
            <a:solidFill>
              <a:srgbClr val="D9D9D9"/>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19" name="object 19"/>
          <p:cNvSpPr txBox="1">
            <a:spLocks noGrp="1"/>
          </p:cNvSpPr>
          <p:nvPr>
            <p:ph type="ftr" sz="quarter" idx="5"/>
          </p:nvPr>
        </p:nvSpPr>
        <p:spPr>
          <a:prstGeom prst="rect">
            <a:avLst/>
          </a:prstGeom>
        </p:spPr>
        <p:txBody>
          <a:bodyPr vert="horz" wrap="square" lIns="0" tIns="33655" rIns="0" bIns="0" rtlCol="0">
            <a:spAutoFit/>
          </a:bodyPr>
          <a:lstStyle/>
          <a:p>
            <a:pPr marL="12700">
              <a:lnSpc>
                <a:spcPct val="100000"/>
              </a:lnSpc>
              <a:spcBef>
                <a:spcPts val="265"/>
              </a:spcBef>
            </a:pPr>
            <a:r>
              <a:rPr spc="-10" dirty="0"/>
              <a:t>ITVDN</a:t>
            </a:r>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sp>
        <p:nvSpPr>
          <p:cNvPr id="12" name="TextBox 11">
            <a:extLst>
              <a:ext uri="{FF2B5EF4-FFF2-40B4-BE49-F238E27FC236}">
                <a16:creationId xmlns:a16="http://schemas.microsoft.com/office/drawing/2014/main" id="{289373CE-768C-9F2F-E9F2-781CDE57CCA9}"/>
              </a:ext>
            </a:extLst>
          </p:cNvPr>
          <p:cNvSpPr txBox="1"/>
          <p:nvPr/>
        </p:nvSpPr>
        <p:spPr>
          <a:xfrm>
            <a:off x="356997" y="1335655"/>
            <a:ext cx="11606403" cy="646331"/>
          </a:xfrm>
          <a:prstGeom prst="rect">
            <a:avLst/>
          </a:prstGeom>
          <a:noFill/>
        </p:spPr>
        <p:txBody>
          <a:bodyPr wrap="square" rtlCol="0">
            <a:spAutoFit/>
          </a:bodyPr>
          <a:lstStyle/>
          <a:p>
            <a:pPr algn="l"/>
            <a:r>
              <a:rPr lang="az-Latn-AZ" sz="1800" spc="-5" dirty="0">
                <a:latin typeface="Calibri"/>
                <a:cs typeface="Calibri"/>
              </a:rPr>
              <a:t>Castinq – bir tipidən digər tipə çevrilməsinə deyilir.</a:t>
            </a:r>
          </a:p>
          <a:p>
            <a:endParaRPr lang="en-US" dirty="0"/>
          </a:p>
        </p:txBody>
      </p:sp>
      <p:sp>
        <p:nvSpPr>
          <p:cNvPr id="33" name="object 13">
            <a:extLst>
              <a:ext uri="{FF2B5EF4-FFF2-40B4-BE49-F238E27FC236}">
                <a16:creationId xmlns:a16="http://schemas.microsoft.com/office/drawing/2014/main" id="{2B5811C4-E69F-3BEE-5E60-3A707C2A1DAA}"/>
              </a:ext>
            </a:extLst>
          </p:cNvPr>
          <p:cNvSpPr txBox="1"/>
          <p:nvPr/>
        </p:nvSpPr>
        <p:spPr>
          <a:xfrm>
            <a:off x="685800" y="2594047"/>
            <a:ext cx="4267200" cy="382156"/>
          </a:xfrm>
          <a:prstGeom prst="rect">
            <a:avLst/>
          </a:prstGeom>
        </p:spPr>
        <p:txBody>
          <a:bodyPr vert="horz" wrap="square" lIns="0" tIns="12700" rIns="0" bIns="0" rtlCol="0">
            <a:spAutoFit/>
          </a:bodyPr>
          <a:lstStyle/>
          <a:p>
            <a:pPr marL="12700">
              <a:lnSpc>
                <a:spcPct val="100000"/>
              </a:lnSpc>
              <a:spcBef>
                <a:spcPts val="100"/>
              </a:spcBef>
            </a:pPr>
            <a:r>
              <a:rPr lang="az-Latn-AZ" sz="2400" spc="-5" dirty="0">
                <a:latin typeface="Calibri"/>
                <a:cs typeface="Calibri"/>
              </a:rPr>
              <a:t>Açıq aşkar olmayan</a:t>
            </a:r>
            <a:r>
              <a:rPr sz="2400" dirty="0">
                <a:latin typeface="Calibri"/>
                <a:cs typeface="Calibri"/>
              </a:rPr>
              <a:t>(implicit)</a:t>
            </a:r>
          </a:p>
        </p:txBody>
      </p:sp>
      <p:sp>
        <p:nvSpPr>
          <p:cNvPr id="56" name="object 14">
            <a:extLst>
              <a:ext uri="{FF2B5EF4-FFF2-40B4-BE49-F238E27FC236}">
                <a16:creationId xmlns:a16="http://schemas.microsoft.com/office/drawing/2014/main" id="{5AB4B9B3-C477-B94C-5CE7-718775A1371D}"/>
              </a:ext>
            </a:extLst>
          </p:cNvPr>
          <p:cNvSpPr txBox="1"/>
          <p:nvPr/>
        </p:nvSpPr>
        <p:spPr>
          <a:xfrm>
            <a:off x="1447800" y="3100314"/>
            <a:ext cx="1600200" cy="396262"/>
          </a:xfrm>
          <a:prstGeom prst="rect">
            <a:avLst/>
          </a:prstGeom>
          <a:solidFill>
            <a:srgbClr val="DBEDF4"/>
          </a:solidFill>
        </p:spPr>
        <p:txBody>
          <a:bodyPr vert="horz" wrap="square" lIns="0" tIns="26670" rIns="0" bIns="0" rtlCol="0">
            <a:spAutoFit/>
          </a:bodyPr>
          <a:lstStyle/>
          <a:p>
            <a:pPr marL="192405">
              <a:lnSpc>
                <a:spcPct val="100000"/>
              </a:lnSpc>
              <a:spcBef>
                <a:spcPts val="210"/>
              </a:spcBef>
            </a:pPr>
            <a:r>
              <a:rPr lang="az-Latn-AZ" sz="2400" dirty="0">
                <a:latin typeface="Calibri"/>
                <a:cs typeface="Calibri"/>
              </a:rPr>
              <a:t>Təhlükəsiz</a:t>
            </a:r>
            <a:endParaRPr sz="2400" dirty="0">
              <a:latin typeface="Calibri"/>
              <a:cs typeface="Calibri"/>
            </a:endParaRPr>
          </a:p>
        </p:txBody>
      </p:sp>
      <p:sp>
        <p:nvSpPr>
          <p:cNvPr id="58" name="object 12">
            <a:extLst>
              <a:ext uri="{FF2B5EF4-FFF2-40B4-BE49-F238E27FC236}">
                <a16:creationId xmlns:a16="http://schemas.microsoft.com/office/drawing/2014/main" id="{036145B3-F77B-6817-AE81-F79975F05043}"/>
              </a:ext>
            </a:extLst>
          </p:cNvPr>
          <p:cNvSpPr txBox="1"/>
          <p:nvPr/>
        </p:nvSpPr>
        <p:spPr>
          <a:xfrm>
            <a:off x="7094220" y="2594047"/>
            <a:ext cx="3040380" cy="391160"/>
          </a:xfrm>
          <a:prstGeom prst="rect">
            <a:avLst/>
          </a:prstGeom>
        </p:spPr>
        <p:txBody>
          <a:bodyPr vert="horz" wrap="square" lIns="0" tIns="12700" rIns="0" bIns="0" rtlCol="0">
            <a:spAutoFit/>
          </a:bodyPr>
          <a:lstStyle/>
          <a:p>
            <a:pPr marL="12700">
              <a:lnSpc>
                <a:spcPct val="100000"/>
              </a:lnSpc>
              <a:spcBef>
                <a:spcPts val="100"/>
              </a:spcBef>
            </a:pPr>
            <a:r>
              <a:rPr lang="az-Latn-AZ" sz="2400" spc="-5" dirty="0">
                <a:latin typeface="Calibri"/>
                <a:cs typeface="Calibri"/>
              </a:rPr>
              <a:t>Açıq-aşkar </a:t>
            </a:r>
            <a:r>
              <a:rPr sz="2400" spc="-5" dirty="0">
                <a:latin typeface="Calibri"/>
                <a:cs typeface="Calibri"/>
              </a:rPr>
              <a:t>(explicit)</a:t>
            </a:r>
            <a:endParaRPr sz="2400" dirty="0">
              <a:latin typeface="Calibri"/>
              <a:cs typeface="Calibri"/>
            </a:endParaRPr>
          </a:p>
        </p:txBody>
      </p:sp>
      <p:sp>
        <p:nvSpPr>
          <p:cNvPr id="59" name="object 15">
            <a:extLst>
              <a:ext uri="{FF2B5EF4-FFF2-40B4-BE49-F238E27FC236}">
                <a16:creationId xmlns:a16="http://schemas.microsoft.com/office/drawing/2014/main" id="{AC908343-E6F8-C07A-2922-C8C8D2DD6B13}"/>
              </a:ext>
            </a:extLst>
          </p:cNvPr>
          <p:cNvSpPr txBox="1"/>
          <p:nvPr/>
        </p:nvSpPr>
        <p:spPr>
          <a:xfrm>
            <a:off x="7391400" y="3115364"/>
            <a:ext cx="1905000" cy="396262"/>
          </a:xfrm>
          <a:prstGeom prst="rect">
            <a:avLst/>
          </a:prstGeom>
          <a:solidFill>
            <a:srgbClr val="FFC5C5"/>
          </a:solidFill>
        </p:spPr>
        <p:txBody>
          <a:bodyPr vert="horz" wrap="square" lIns="0" tIns="26670" rIns="0" bIns="0" rtlCol="0">
            <a:spAutoFit/>
          </a:bodyPr>
          <a:lstStyle/>
          <a:p>
            <a:pPr marL="416559">
              <a:lnSpc>
                <a:spcPct val="100000"/>
              </a:lnSpc>
              <a:spcBef>
                <a:spcPts val="210"/>
              </a:spcBef>
            </a:pPr>
            <a:r>
              <a:rPr lang="az-Latn-AZ" sz="2400" spc="-5" dirty="0">
                <a:latin typeface="Calibri"/>
                <a:cs typeface="Calibri"/>
              </a:rPr>
              <a:t>Təhlükəli</a:t>
            </a:r>
            <a:endParaRPr sz="2400" dirty="0">
              <a:latin typeface="Calibri"/>
              <a:cs typeface="Calibri"/>
            </a:endParaRPr>
          </a:p>
        </p:txBody>
      </p:sp>
    </p:spTree>
    <p:extLst>
      <p:ext uri="{BB962C8B-B14F-4D97-AF65-F5344CB8AC3E}">
        <p14:creationId xmlns:p14="http://schemas.microsoft.com/office/powerpoint/2010/main" val="4020383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0887" y="854928"/>
            <a:ext cx="11700891" cy="443070"/>
          </a:xfrm>
          <a:prstGeom prst="rect">
            <a:avLst/>
          </a:prstGeom>
        </p:spPr>
        <p:txBody>
          <a:bodyPr vert="horz" wrap="square" lIns="0" tIns="12065" rIns="0" bIns="0" rtlCol="0">
            <a:spAutoFit/>
          </a:bodyPr>
          <a:lstStyle/>
          <a:p>
            <a:pPr marL="12700" algn="l">
              <a:lnSpc>
                <a:spcPct val="100000"/>
              </a:lnSpc>
              <a:spcBef>
                <a:spcPts val="95"/>
              </a:spcBef>
            </a:pPr>
            <a:r>
              <a:rPr lang="az-Latn-AZ" sz="2800" b="0" dirty="0">
                <a:solidFill>
                  <a:srgbClr val="D04E1D"/>
                </a:solidFill>
                <a:latin typeface="Segoe UI Light"/>
                <a:cs typeface="Segoe UI Light"/>
              </a:rPr>
              <a:t>Dəyişənin çevrilməsi</a:t>
            </a:r>
            <a:endParaRPr sz="2800" dirty="0">
              <a:latin typeface="Segoe UI Light"/>
              <a:cs typeface="Segoe UI Light"/>
            </a:endParaRPr>
          </a:p>
        </p:txBody>
      </p:sp>
      <p:grpSp>
        <p:nvGrpSpPr>
          <p:cNvPr id="3" name="object 3"/>
          <p:cNvGrpSpPr/>
          <p:nvPr/>
        </p:nvGrpSpPr>
        <p:grpSpPr>
          <a:xfrm>
            <a:off x="0" y="6330644"/>
            <a:ext cx="12192000" cy="527685"/>
            <a:chOff x="0" y="6330644"/>
            <a:chExt cx="12192000" cy="527685"/>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sp>
          <p:nvSpPr>
            <p:cNvPr id="6" name="object 6"/>
            <p:cNvSpPr/>
            <p:nvPr/>
          </p:nvSpPr>
          <p:spPr>
            <a:xfrm>
              <a:off x="176784" y="6505955"/>
              <a:ext cx="85725" cy="311150"/>
            </a:xfrm>
            <a:custGeom>
              <a:avLst/>
              <a:gdLst/>
              <a:ahLst/>
              <a:cxnLst/>
              <a:rect l="l" t="t" r="r" b="b"/>
              <a:pathLst>
                <a:path w="85725" h="311150">
                  <a:moveTo>
                    <a:pt x="84035" y="0"/>
                  </a:moveTo>
                  <a:lnTo>
                    <a:pt x="0" y="94322"/>
                  </a:lnTo>
                  <a:lnTo>
                    <a:pt x="0" y="310894"/>
                  </a:lnTo>
                  <a:lnTo>
                    <a:pt x="85344" y="211340"/>
                  </a:lnTo>
                  <a:lnTo>
                    <a:pt x="84035" y="0"/>
                  </a:lnTo>
                  <a:close/>
                </a:path>
              </a:pathLst>
            </a:custGeom>
            <a:solidFill>
              <a:srgbClr val="FFFFFF"/>
            </a:solidFill>
          </p:spPr>
          <p:txBody>
            <a:bodyPr wrap="square" lIns="0" tIns="0" rIns="0" bIns="0" rtlCol="0"/>
            <a:lstStyle/>
            <a:p>
              <a:endParaRPr/>
            </a:p>
          </p:txBody>
        </p:sp>
        <p:sp>
          <p:nvSpPr>
            <p:cNvPr id="7" name="object 7"/>
            <p:cNvSpPr/>
            <p:nvPr/>
          </p:nvSpPr>
          <p:spPr>
            <a:xfrm>
              <a:off x="271272" y="6403847"/>
              <a:ext cx="85725" cy="311150"/>
            </a:xfrm>
            <a:custGeom>
              <a:avLst/>
              <a:gdLst/>
              <a:ahLst/>
              <a:cxnLst/>
              <a:rect l="l" t="t" r="r" b="b"/>
              <a:pathLst>
                <a:path w="85725" h="311150">
                  <a:moveTo>
                    <a:pt x="84035" y="0"/>
                  </a:moveTo>
                  <a:lnTo>
                    <a:pt x="0" y="94322"/>
                  </a:lnTo>
                  <a:lnTo>
                    <a:pt x="0" y="310895"/>
                  </a:lnTo>
                  <a:lnTo>
                    <a:pt x="85343" y="211340"/>
                  </a:lnTo>
                  <a:lnTo>
                    <a:pt x="84035" y="0"/>
                  </a:lnTo>
                  <a:close/>
                </a:path>
              </a:pathLst>
            </a:custGeom>
            <a:solidFill>
              <a:srgbClr val="D9D9D9"/>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19" name="object 19"/>
          <p:cNvSpPr txBox="1">
            <a:spLocks noGrp="1"/>
          </p:cNvSpPr>
          <p:nvPr>
            <p:ph type="ftr" sz="quarter" idx="5"/>
          </p:nvPr>
        </p:nvSpPr>
        <p:spPr>
          <a:prstGeom prst="rect">
            <a:avLst/>
          </a:prstGeom>
        </p:spPr>
        <p:txBody>
          <a:bodyPr vert="horz" wrap="square" lIns="0" tIns="33655" rIns="0" bIns="0" rtlCol="0">
            <a:spAutoFit/>
          </a:bodyPr>
          <a:lstStyle/>
          <a:p>
            <a:pPr marL="12700">
              <a:lnSpc>
                <a:spcPct val="100000"/>
              </a:lnSpc>
              <a:spcBef>
                <a:spcPts val="265"/>
              </a:spcBef>
            </a:pPr>
            <a:r>
              <a:rPr spc="-10" dirty="0"/>
              <a:t>ITVDN</a:t>
            </a:r>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sp>
        <p:nvSpPr>
          <p:cNvPr id="57" name="TextBox 56">
            <a:extLst>
              <a:ext uri="{FF2B5EF4-FFF2-40B4-BE49-F238E27FC236}">
                <a16:creationId xmlns:a16="http://schemas.microsoft.com/office/drawing/2014/main" id="{F0797C39-FAC9-689A-8FD8-4A1A8F4F8389}"/>
              </a:ext>
            </a:extLst>
          </p:cNvPr>
          <p:cNvSpPr txBox="1"/>
          <p:nvPr/>
        </p:nvSpPr>
        <p:spPr>
          <a:xfrm>
            <a:off x="296796" y="1346876"/>
            <a:ext cx="6552821" cy="1754326"/>
          </a:xfrm>
          <a:prstGeom prst="rect">
            <a:avLst/>
          </a:prstGeom>
          <a:noFill/>
        </p:spPr>
        <p:txBody>
          <a:bodyPr wrap="square" rtlCol="0">
            <a:spAutoFit/>
          </a:bodyPr>
          <a:lstStyle/>
          <a:p>
            <a:pPr algn="l"/>
            <a:r>
              <a:rPr lang="az-Latn-AZ" sz="1800" spc="-5" dirty="0">
                <a:latin typeface="Calibri"/>
                <a:cs typeface="Calibri"/>
              </a:rPr>
              <a:t>Castinq – bir tipidən digər tipə çevrilməsinə deyilir.</a:t>
            </a:r>
          </a:p>
          <a:p>
            <a:pPr algn="l"/>
            <a:r>
              <a:rPr lang="az-Latn-AZ" spc="-5" dirty="0">
                <a:latin typeface="Calibri"/>
                <a:cs typeface="Calibri"/>
              </a:rPr>
              <a:t>Daha kiçik tipidən daha böyük ölçülü tipə çevrilməyə təhlükəsiz (implicit) castinq deyilir. Əksi olduqda isə ona təhlükəli castinq deyilir və belə çevrilmə zamanı biz bir başa olaraq (mötərizə içində) göstəririk ki açıq (explicit) castinq edirik.</a:t>
            </a:r>
            <a:endParaRPr lang="az-Latn-AZ" sz="1800" dirty="0">
              <a:latin typeface="Calibri"/>
              <a:cs typeface="Calibri"/>
            </a:endParaRPr>
          </a:p>
          <a:p>
            <a:endParaRPr lang="en-US" dirty="0"/>
          </a:p>
        </p:txBody>
      </p:sp>
      <p:grpSp>
        <p:nvGrpSpPr>
          <p:cNvPr id="8" name="object 61">
            <a:extLst>
              <a:ext uri="{FF2B5EF4-FFF2-40B4-BE49-F238E27FC236}">
                <a16:creationId xmlns:a16="http://schemas.microsoft.com/office/drawing/2014/main" id="{437C7F5A-D6F1-5E0B-3B11-BE2332C2D163}"/>
              </a:ext>
            </a:extLst>
          </p:cNvPr>
          <p:cNvGrpSpPr/>
          <p:nvPr/>
        </p:nvGrpSpPr>
        <p:grpSpPr>
          <a:xfrm>
            <a:off x="1083563" y="877824"/>
            <a:ext cx="11108690" cy="5355590"/>
            <a:chOff x="1083563" y="877824"/>
            <a:chExt cx="11108690" cy="5355590"/>
          </a:xfrm>
        </p:grpSpPr>
        <p:pic>
          <p:nvPicPr>
            <p:cNvPr id="9" name="object 62">
              <a:extLst>
                <a:ext uri="{FF2B5EF4-FFF2-40B4-BE49-F238E27FC236}">
                  <a16:creationId xmlns:a16="http://schemas.microsoft.com/office/drawing/2014/main" id="{24344858-E0D2-D509-886C-3C4B276A5973}"/>
                </a:ext>
              </a:extLst>
            </p:cNvPr>
            <p:cNvPicPr/>
            <p:nvPr/>
          </p:nvPicPr>
          <p:blipFill>
            <a:blip r:embed="rId5" cstate="print"/>
            <a:stretch>
              <a:fillRect/>
            </a:stretch>
          </p:blipFill>
          <p:spPr>
            <a:xfrm>
              <a:off x="6440423" y="2927578"/>
              <a:ext cx="315468" cy="332257"/>
            </a:xfrm>
            <a:prstGeom prst="rect">
              <a:avLst/>
            </a:prstGeom>
          </p:spPr>
        </p:pic>
        <p:pic>
          <p:nvPicPr>
            <p:cNvPr id="10" name="object 63">
              <a:extLst>
                <a:ext uri="{FF2B5EF4-FFF2-40B4-BE49-F238E27FC236}">
                  <a16:creationId xmlns:a16="http://schemas.microsoft.com/office/drawing/2014/main" id="{7A4349BC-4F2C-5960-2495-488B7D41178F}"/>
                </a:ext>
              </a:extLst>
            </p:cNvPr>
            <p:cNvPicPr/>
            <p:nvPr/>
          </p:nvPicPr>
          <p:blipFill>
            <a:blip r:embed="rId6" cstate="print"/>
            <a:stretch>
              <a:fillRect/>
            </a:stretch>
          </p:blipFill>
          <p:spPr>
            <a:xfrm>
              <a:off x="6512052" y="3019018"/>
              <a:ext cx="174523" cy="174523"/>
            </a:xfrm>
            <a:prstGeom prst="rect">
              <a:avLst/>
            </a:prstGeom>
          </p:spPr>
        </p:pic>
        <p:pic>
          <p:nvPicPr>
            <p:cNvPr id="13" name="object 64">
              <a:extLst>
                <a:ext uri="{FF2B5EF4-FFF2-40B4-BE49-F238E27FC236}">
                  <a16:creationId xmlns:a16="http://schemas.microsoft.com/office/drawing/2014/main" id="{7E88F1F4-57DF-EF6A-7A4E-695690458868}"/>
                </a:ext>
              </a:extLst>
            </p:cNvPr>
            <p:cNvPicPr/>
            <p:nvPr/>
          </p:nvPicPr>
          <p:blipFill>
            <a:blip r:embed="rId7" cstate="print"/>
            <a:stretch>
              <a:fillRect/>
            </a:stretch>
          </p:blipFill>
          <p:spPr>
            <a:xfrm>
              <a:off x="6128004" y="2926054"/>
              <a:ext cx="313969" cy="332257"/>
            </a:xfrm>
            <a:prstGeom prst="rect">
              <a:avLst/>
            </a:prstGeom>
          </p:spPr>
        </p:pic>
        <p:pic>
          <p:nvPicPr>
            <p:cNvPr id="14" name="object 65">
              <a:extLst>
                <a:ext uri="{FF2B5EF4-FFF2-40B4-BE49-F238E27FC236}">
                  <a16:creationId xmlns:a16="http://schemas.microsoft.com/office/drawing/2014/main" id="{BA426501-6A6A-535E-C460-E7A766BEDE6A}"/>
                </a:ext>
              </a:extLst>
            </p:cNvPr>
            <p:cNvPicPr/>
            <p:nvPr/>
          </p:nvPicPr>
          <p:blipFill>
            <a:blip r:embed="rId8" cstate="print"/>
            <a:stretch>
              <a:fillRect/>
            </a:stretch>
          </p:blipFill>
          <p:spPr>
            <a:xfrm>
              <a:off x="6199631" y="3017494"/>
              <a:ext cx="174523" cy="174523"/>
            </a:xfrm>
            <a:prstGeom prst="rect">
              <a:avLst/>
            </a:prstGeom>
          </p:spPr>
        </p:pic>
        <p:pic>
          <p:nvPicPr>
            <p:cNvPr id="15" name="object 66">
              <a:extLst>
                <a:ext uri="{FF2B5EF4-FFF2-40B4-BE49-F238E27FC236}">
                  <a16:creationId xmlns:a16="http://schemas.microsoft.com/office/drawing/2014/main" id="{358173B3-2A0D-743C-501D-9609BB06C6D7}"/>
                </a:ext>
              </a:extLst>
            </p:cNvPr>
            <p:cNvPicPr/>
            <p:nvPr/>
          </p:nvPicPr>
          <p:blipFill>
            <a:blip r:embed="rId5" cstate="print"/>
            <a:stretch>
              <a:fillRect/>
            </a:stretch>
          </p:blipFill>
          <p:spPr>
            <a:xfrm>
              <a:off x="5859779" y="2926054"/>
              <a:ext cx="315467" cy="332257"/>
            </a:xfrm>
            <a:prstGeom prst="rect">
              <a:avLst/>
            </a:prstGeom>
          </p:spPr>
        </p:pic>
        <p:pic>
          <p:nvPicPr>
            <p:cNvPr id="16" name="object 67">
              <a:extLst>
                <a:ext uri="{FF2B5EF4-FFF2-40B4-BE49-F238E27FC236}">
                  <a16:creationId xmlns:a16="http://schemas.microsoft.com/office/drawing/2014/main" id="{83563A8C-36FC-6BAA-F7A7-06498436C9BB}"/>
                </a:ext>
              </a:extLst>
            </p:cNvPr>
            <p:cNvPicPr/>
            <p:nvPr/>
          </p:nvPicPr>
          <p:blipFill>
            <a:blip r:embed="rId9" cstate="print"/>
            <a:stretch>
              <a:fillRect/>
            </a:stretch>
          </p:blipFill>
          <p:spPr>
            <a:xfrm>
              <a:off x="5931408" y="3019018"/>
              <a:ext cx="174523" cy="174523"/>
            </a:xfrm>
            <a:prstGeom prst="rect">
              <a:avLst/>
            </a:prstGeom>
          </p:spPr>
        </p:pic>
        <p:pic>
          <p:nvPicPr>
            <p:cNvPr id="17" name="object 68">
              <a:extLst>
                <a:ext uri="{FF2B5EF4-FFF2-40B4-BE49-F238E27FC236}">
                  <a16:creationId xmlns:a16="http://schemas.microsoft.com/office/drawing/2014/main" id="{D4B8D4E2-DEED-6E13-4360-D3A9608A8E81}"/>
                </a:ext>
              </a:extLst>
            </p:cNvPr>
            <p:cNvPicPr/>
            <p:nvPr/>
          </p:nvPicPr>
          <p:blipFill>
            <a:blip r:embed="rId5" cstate="print"/>
            <a:stretch>
              <a:fillRect/>
            </a:stretch>
          </p:blipFill>
          <p:spPr>
            <a:xfrm>
              <a:off x="5704331" y="2924530"/>
              <a:ext cx="315467" cy="332257"/>
            </a:xfrm>
            <a:prstGeom prst="rect">
              <a:avLst/>
            </a:prstGeom>
          </p:spPr>
        </p:pic>
        <p:pic>
          <p:nvPicPr>
            <p:cNvPr id="18" name="object 69">
              <a:extLst>
                <a:ext uri="{FF2B5EF4-FFF2-40B4-BE49-F238E27FC236}">
                  <a16:creationId xmlns:a16="http://schemas.microsoft.com/office/drawing/2014/main" id="{27C9C6DA-F478-970E-4FEB-FEFA4FEDB1E0}"/>
                </a:ext>
              </a:extLst>
            </p:cNvPr>
            <p:cNvPicPr/>
            <p:nvPr/>
          </p:nvPicPr>
          <p:blipFill>
            <a:blip r:embed="rId10" cstate="print"/>
            <a:stretch>
              <a:fillRect/>
            </a:stretch>
          </p:blipFill>
          <p:spPr>
            <a:xfrm>
              <a:off x="5775960" y="3017494"/>
              <a:ext cx="174523" cy="174523"/>
            </a:xfrm>
            <a:prstGeom prst="rect">
              <a:avLst/>
            </a:prstGeom>
          </p:spPr>
        </p:pic>
        <p:pic>
          <p:nvPicPr>
            <p:cNvPr id="22" name="object 70">
              <a:extLst>
                <a:ext uri="{FF2B5EF4-FFF2-40B4-BE49-F238E27FC236}">
                  <a16:creationId xmlns:a16="http://schemas.microsoft.com/office/drawing/2014/main" id="{63A7400D-E32F-619C-B9B6-BC5CB2AA7441}"/>
                </a:ext>
              </a:extLst>
            </p:cNvPr>
            <p:cNvPicPr/>
            <p:nvPr/>
          </p:nvPicPr>
          <p:blipFill>
            <a:blip r:embed="rId5" cstate="print"/>
            <a:stretch>
              <a:fillRect/>
            </a:stretch>
          </p:blipFill>
          <p:spPr>
            <a:xfrm>
              <a:off x="5545835" y="2923006"/>
              <a:ext cx="315467" cy="332257"/>
            </a:xfrm>
            <a:prstGeom prst="rect">
              <a:avLst/>
            </a:prstGeom>
          </p:spPr>
        </p:pic>
        <p:pic>
          <p:nvPicPr>
            <p:cNvPr id="23" name="object 71">
              <a:extLst>
                <a:ext uri="{FF2B5EF4-FFF2-40B4-BE49-F238E27FC236}">
                  <a16:creationId xmlns:a16="http://schemas.microsoft.com/office/drawing/2014/main" id="{6D8D27AB-A95F-F1DE-445C-601D780CD2D0}"/>
                </a:ext>
              </a:extLst>
            </p:cNvPr>
            <p:cNvPicPr/>
            <p:nvPr/>
          </p:nvPicPr>
          <p:blipFill>
            <a:blip r:embed="rId11" cstate="print"/>
            <a:stretch>
              <a:fillRect/>
            </a:stretch>
          </p:blipFill>
          <p:spPr>
            <a:xfrm>
              <a:off x="5617463" y="3015970"/>
              <a:ext cx="174523" cy="174523"/>
            </a:xfrm>
            <a:prstGeom prst="rect">
              <a:avLst/>
            </a:prstGeom>
          </p:spPr>
        </p:pic>
        <p:pic>
          <p:nvPicPr>
            <p:cNvPr id="24" name="object 72">
              <a:extLst>
                <a:ext uri="{FF2B5EF4-FFF2-40B4-BE49-F238E27FC236}">
                  <a16:creationId xmlns:a16="http://schemas.microsoft.com/office/drawing/2014/main" id="{146DF52F-BD6F-F7A5-524F-30F0C380693D}"/>
                </a:ext>
              </a:extLst>
            </p:cNvPr>
            <p:cNvPicPr/>
            <p:nvPr/>
          </p:nvPicPr>
          <p:blipFill>
            <a:blip r:embed="rId7" cstate="print"/>
            <a:stretch>
              <a:fillRect/>
            </a:stretch>
          </p:blipFill>
          <p:spPr>
            <a:xfrm>
              <a:off x="5388863" y="2923006"/>
              <a:ext cx="313969" cy="332257"/>
            </a:xfrm>
            <a:prstGeom prst="rect">
              <a:avLst/>
            </a:prstGeom>
          </p:spPr>
        </p:pic>
        <p:pic>
          <p:nvPicPr>
            <p:cNvPr id="25" name="object 73">
              <a:extLst>
                <a:ext uri="{FF2B5EF4-FFF2-40B4-BE49-F238E27FC236}">
                  <a16:creationId xmlns:a16="http://schemas.microsoft.com/office/drawing/2014/main" id="{DF0CA723-C6B6-D234-BF19-52B12549EADA}"/>
                </a:ext>
              </a:extLst>
            </p:cNvPr>
            <p:cNvPicPr/>
            <p:nvPr/>
          </p:nvPicPr>
          <p:blipFill>
            <a:blip r:embed="rId12" cstate="print"/>
            <a:stretch>
              <a:fillRect/>
            </a:stretch>
          </p:blipFill>
          <p:spPr>
            <a:xfrm>
              <a:off x="5458967" y="3015970"/>
              <a:ext cx="174523" cy="174523"/>
            </a:xfrm>
            <a:prstGeom prst="rect">
              <a:avLst/>
            </a:prstGeom>
          </p:spPr>
        </p:pic>
        <p:pic>
          <p:nvPicPr>
            <p:cNvPr id="26" name="object 74">
              <a:extLst>
                <a:ext uri="{FF2B5EF4-FFF2-40B4-BE49-F238E27FC236}">
                  <a16:creationId xmlns:a16="http://schemas.microsoft.com/office/drawing/2014/main" id="{FE7BC0A9-B85E-E5AB-8BD1-C7E6D0D0DC19}"/>
                </a:ext>
              </a:extLst>
            </p:cNvPr>
            <p:cNvPicPr/>
            <p:nvPr/>
          </p:nvPicPr>
          <p:blipFill>
            <a:blip r:embed="rId13" cstate="print"/>
            <a:stretch>
              <a:fillRect/>
            </a:stretch>
          </p:blipFill>
          <p:spPr>
            <a:xfrm>
              <a:off x="7072884" y="877824"/>
              <a:ext cx="5119116" cy="5355336"/>
            </a:xfrm>
            <a:prstGeom prst="rect">
              <a:avLst/>
            </a:prstGeom>
          </p:spPr>
        </p:pic>
        <p:sp>
          <p:nvSpPr>
            <p:cNvPr id="30" name="object 75">
              <a:extLst>
                <a:ext uri="{FF2B5EF4-FFF2-40B4-BE49-F238E27FC236}">
                  <a16:creationId xmlns:a16="http://schemas.microsoft.com/office/drawing/2014/main" id="{C6823F2B-48CD-A6D9-2431-8380878D4D10}"/>
                </a:ext>
              </a:extLst>
            </p:cNvPr>
            <p:cNvSpPr/>
            <p:nvPr/>
          </p:nvSpPr>
          <p:spPr>
            <a:xfrm>
              <a:off x="6932675" y="3333241"/>
              <a:ext cx="2592070" cy="102235"/>
            </a:xfrm>
            <a:custGeom>
              <a:avLst/>
              <a:gdLst/>
              <a:ahLst/>
              <a:cxnLst/>
              <a:rect l="l" t="t" r="r" b="b"/>
              <a:pathLst>
                <a:path w="2592070" h="102235">
                  <a:moveTo>
                    <a:pt x="76350" y="31661"/>
                  </a:moveTo>
                  <a:lnTo>
                    <a:pt x="76053" y="44360"/>
                  </a:lnTo>
                  <a:lnTo>
                    <a:pt x="2591816" y="102235"/>
                  </a:lnTo>
                  <a:lnTo>
                    <a:pt x="2592070" y="89535"/>
                  </a:lnTo>
                  <a:lnTo>
                    <a:pt x="76350" y="31661"/>
                  </a:lnTo>
                  <a:close/>
                </a:path>
                <a:path w="2592070" h="102235">
                  <a:moveTo>
                    <a:pt x="77089" y="0"/>
                  </a:moveTo>
                  <a:lnTo>
                    <a:pt x="0" y="36322"/>
                  </a:lnTo>
                  <a:lnTo>
                    <a:pt x="75310" y="76200"/>
                  </a:lnTo>
                  <a:lnTo>
                    <a:pt x="76053" y="44360"/>
                  </a:lnTo>
                  <a:lnTo>
                    <a:pt x="63373" y="44069"/>
                  </a:lnTo>
                  <a:lnTo>
                    <a:pt x="63626" y="31369"/>
                  </a:lnTo>
                  <a:lnTo>
                    <a:pt x="76357" y="31369"/>
                  </a:lnTo>
                  <a:lnTo>
                    <a:pt x="77089" y="0"/>
                  </a:lnTo>
                  <a:close/>
                </a:path>
                <a:path w="2592070" h="102235">
                  <a:moveTo>
                    <a:pt x="63626" y="31369"/>
                  </a:moveTo>
                  <a:lnTo>
                    <a:pt x="63373" y="44069"/>
                  </a:lnTo>
                  <a:lnTo>
                    <a:pt x="76053" y="44360"/>
                  </a:lnTo>
                  <a:lnTo>
                    <a:pt x="76350" y="31661"/>
                  </a:lnTo>
                  <a:lnTo>
                    <a:pt x="63626" y="31369"/>
                  </a:lnTo>
                  <a:close/>
                </a:path>
                <a:path w="2592070" h="102235">
                  <a:moveTo>
                    <a:pt x="76357" y="31369"/>
                  </a:moveTo>
                  <a:lnTo>
                    <a:pt x="63626" y="31369"/>
                  </a:lnTo>
                  <a:lnTo>
                    <a:pt x="76350" y="31661"/>
                  </a:lnTo>
                  <a:lnTo>
                    <a:pt x="76357" y="31369"/>
                  </a:lnTo>
                  <a:close/>
                </a:path>
              </a:pathLst>
            </a:custGeom>
            <a:solidFill>
              <a:srgbClr val="C00000"/>
            </a:solidFill>
          </p:spPr>
          <p:txBody>
            <a:bodyPr wrap="square" lIns="0" tIns="0" rIns="0" bIns="0" rtlCol="0"/>
            <a:lstStyle/>
            <a:p>
              <a:endParaRPr/>
            </a:p>
          </p:txBody>
        </p:sp>
        <p:pic>
          <p:nvPicPr>
            <p:cNvPr id="32" name="object 76">
              <a:extLst>
                <a:ext uri="{FF2B5EF4-FFF2-40B4-BE49-F238E27FC236}">
                  <a16:creationId xmlns:a16="http://schemas.microsoft.com/office/drawing/2014/main" id="{A174399D-8728-D209-B590-957EA7CEB29E}"/>
                </a:ext>
              </a:extLst>
            </p:cNvPr>
            <p:cNvPicPr/>
            <p:nvPr/>
          </p:nvPicPr>
          <p:blipFill>
            <a:blip r:embed="rId14" cstate="print"/>
            <a:stretch>
              <a:fillRect/>
            </a:stretch>
          </p:blipFill>
          <p:spPr>
            <a:xfrm>
              <a:off x="5469635" y="4495774"/>
              <a:ext cx="174523" cy="174523"/>
            </a:xfrm>
            <a:prstGeom prst="rect">
              <a:avLst/>
            </a:prstGeom>
          </p:spPr>
        </p:pic>
        <p:pic>
          <p:nvPicPr>
            <p:cNvPr id="34" name="object 77">
              <a:extLst>
                <a:ext uri="{FF2B5EF4-FFF2-40B4-BE49-F238E27FC236}">
                  <a16:creationId xmlns:a16="http://schemas.microsoft.com/office/drawing/2014/main" id="{BADECF5C-DF2B-5FF1-3317-284521274120}"/>
                </a:ext>
              </a:extLst>
            </p:cNvPr>
            <p:cNvPicPr/>
            <p:nvPr/>
          </p:nvPicPr>
          <p:blipFill>
            <a:blip r:embed="rId14" cstate="print"/>
            <a:stretch>
              <a:fillRect/>
            </a:stretch>
          </p:blipFill>
          <p:spPr>
            <a:xfrm>
              <a:off x="4315968" y="4491202"/>
              <a:ext cx="174523" cy="174523"/>
            </a:xfrm>
            <a:prstGeom prst="rect">
              <a:avLst/>
            </a:prstGeom>
          </p:spPr>
        </p:pic>
        <p:pic>
          <p:nvPicPr>
            <p:cNvPr id="35" name="object 78">
              <a:extLst>
                <a:ext uri="{FF2B5EF4-FFF2-40B4-BE49-F238E27FC236}">
                  <a16:creationId xmlns:a16="http://schemas.microsoft.com/office/drawing/2014/main" id="{B9A0C225-D4B5-C433-5E62-08AE49E1658A}"/>
                </a:ext>
              </a:extLst>
            </p:cNvPr>
            <p:cNvPicPr/>
            <p:nvPr/>
          </p:nvPicPr>
          <p:blipFill>
            <a:blip r:embed="rId14" cstate="print"/>
            <a:stretch>
              <a:fillRect/>
            </a:stretch>
          </p:blipFill>
          <p:spPr>
            <a:xfrm>
              <a:off x="4584192" y="4494250"/>
              <a:ext cx="174523" cy="174523"/>
            </a:xfrm>
            <a:prstGeom prst="rect">
              <a:avLst/>
            </a:prstGeom>
          </p:spPr>
        </p:pic>
        <p:pic>
          <p:nvPicPr>
            <p:cNvPr id="36" name="object 79">
              <a:extLst>
                <a:ext uri="{FF2B5EF4-FFF2-40B4-BE49-F238E27FC236}">
                  <a16:creationId xmlns:a16="http://schemas.microsoft.com/office/drawing/2014/main" id="{CA7DD528-D86C-0664-7448-E4343A672205}"/>
                </a:ext>
              </a:extLst>
            </p:cNvPr>
            <p:cNvPicPr/>
            <p:nvPr/>
          </p:nvPicPr>
          <p:blipFill>
            <a:blip r:embed="rId14" cstate="print"/>
            <a:stretch>
              <a:fillRect/>
            </a:stretch>
          </p:blipFill>
          <p:spPr>
            <a:xfrm>
              <a:off x="4893563" y="4491202"/>
              <a:ext cx="174523" cy="174523"/>
            </a:xfrm>
            <a:prstGeom prst="rect">
              <a:avLst/>
            </a:prstGeom>
          </p:spPr>
        </p:pic>
        <p:pic>
          <p:nvPicPr>
            <p:cNvPr id="37" name="object 80">
              <a:extLst>
                <a:ext uri="{FF2B5EF4-FFF2-40B4-BE49-F238E27FC236}">
                  <a16:creationId xmlns:a16="http://schemas.microsoft.com/office/drawing/2014/main" id="{42D7EA63-FB4D-FD72-D1A8-007BC0EF9090}"/>
                </a:ext>
              </a:extLst>
            </p:cNvPr>
            <p:cNvPicPr/>
            <p:nvPr/>
          </p:nvPicPr>
          <p:blipFill>
            <a:blip r:embed="rId14" cstate="print"/>
            <a:stretch>
              <a:fillRect/>
            </a:stretch>
          </p:blipFill>
          <p:spPr>
            <a:xfrm>
              <a:off x="1083563" y="4498822"/>
              <a:ext cx="174523" cy="174523"/>
            </a:xfrm>
            <a:prstGeom prst="rect">
              <a:avLst/>
            </a:prstGeom>
          </p:spPr>
        </p:pic>
        <p:pic>
          <p:nvPicPr>
            <p:cNvPr id="38" name="object 81">
              <a:extLst>
                <a:ext uri="{FF2B5EF4-FFF2-40B4-BE49-F238E27FC236}">
                  <a16:creationId xmlns:a16="http://schemas.microsoft.com/office/drawing/2014/main" id="{780D3D1E-D6C7-CBFA-66FD-6A7F03211185}"/>
                </a:ext>
              </a:extLst>
            </p:cNvPr>
            <p:cNvPicPr/>
            <p:nvPr/>
          </p:nvPicPr>
          <p:blipFill>
            <a:blip r:embed="rId14" cstate="print"/>
            <a:stretch>
              <a:fillRect/>
            </a:stretch>
          </p:blipFill>
          <p:spPr>
            <a:xfrm>
              <a:off x="1347215" y="4501870"/>
              <a:ext cx="174523" cy="174523"/>
            </a:xfrm>
            <a:prstGeom prst="rect">
              <a:avLst/>
            </a:prstGeom>
          </p:spPr>
        </p:pic>
        <p:pic>
          <p:nvPicPr>
            <p:cNvPr id="39" name="object 82">
              <a:extLst>
                <a:ext uri="{FF2B5EF4-FFF2-40B4-BE49-F238E27FC236}">
                  <a16:creationId xmlns:a16="http://schemas.microsoft.com/office/drawing/2014/main" id="{CDC390EA-F180-A88B-CF09-EBFF499E75ED}"/>
                </a:ext>
              </a:extLst>
            </p:cNvPr>
            <p:cNvPicPr/>
            <p:nvPr/>
          </p:nvPicPr>
          <p:blipFill>
            <a:blip r:embed="rId14" cstate="print"/>
            <a:stretch>
              <a:fillRect/>
            </a:stretch>
          </p:blipFill>
          <p:spPr>
            <a:xfrm>
              <a:off x="1661159" y="4500346"/>
              <a:ext cx="174523" cy="174523"/>
            </a:xfrm>
            <a:prstGeom prst="rect">
              <a:avLst/>
            </a:prstGeom>
          </p:spPr>
        </p:pic>
        <p:pic>
          <p:nvPicPr>
            <p:cNvPr id="40" name="object 83">
              <a:extLst>
                <a:ext uri="{FF2B5EF4-FFF2-40B4-BE49-F238E27FC236}">
                  <a16:creationId xmlns:a16="http://schemas.microsoft.com/office/drawing/2014/main" id="{9B563F85-F86E-84EC-409B-4553506ED38F}"/>
                </a:ext>
              </a:extLst>
            </p:cNvPr>
            <p:cNvPicPr/>
            <p:nvPr/>
          </p:nvPicPr>
          <p:blipFill>
            <a:blip r:embed="rId14" cstate="print"/>
            <a:stretch>
              <a:fillRect/>
            </a:stretch>
          </p:blipFill>
          <p:spPr>
            <a:xfrm>
              <a:off x="2235708" y="4497298"/>
              <a:ext cx="174523" cy="174523"/>
            </a:xfrm>
            <a:prstGeom prst="rect">
              <a:avLst/>
            </a:prstGeom>
          </p:spPr>
        </p:pic>
        <p:pic>
          <p:nvPicPr>
            <p:cNvPr id="41" name="object 84">
              <a:extLst>
                <a:ext uri="{FF2B5EF4-FFF2-40B4-BE49-F238E27FC236}">
                  <a16:creationId xmlns:a16="http://schemas.microsoft.com/office/drawing/2014/main" id="{D527CD87-F6CB-F2EA-404F-0E7E70E82F14}"/>
                </a:ext>
              </a:extLst>
            </p:cNvPr>
            <p:cNvPicPr/>
            <p:nvPr/>
          </p:nvPicPr>
          <p:blipFill>
            <a:blip r:embed="rId14" cstate="print"/>
            <a:stretch>
              <a:fillRect/>
            </a:stretch>
          </p:blipFill>
          <p:spPr>
            <a:xfrm>
              <a:off x="2714243" y="4491202"/>
              <a:ext cx="174523" cy="174523"/>
            </a:xfrm>
            <a:prstGeom prst="rect">
              <a:avLst/>
            </a:prstGeom>
          </p:spPr>
        </p:pic>
        <p:pic>
          <p:nvPicPr>
            <p:cNvPr id="42" name="object 85">
              <a:extLst>
                <a:ext uri="{FF2B5EF4-FFF2-40B4-BE49-F238E27FC236}">
                  <a16:creationId xmlns:a16="http://schemas.microsoft.com/office/drawing/2014/main" id="{DB9FDCC8-B643-EB29-B414-5B3F81D3A694}"/>
                </a:ext>
              </a:extLst>
            </p:cNvPr>
            <p:cNvPicPr/>
            <p:nvPr/>
          </p:nvPicPr>
          <p:blipFill>
            <a:blip r:embed="rId14" cstate="print"/>
            <a:stretch>
              <a:fillRect/>
            </a:stretch>
          </p:blipFill>
          <p:spPr>
            <a:xfrm>
              <a:off x="2967228" y="4501870"/>
              <a:ext cx="174523" cy="174523"/>
            </a:xfrm>
            <a:prstGeom prst="rect">
              <a:avLst/>
            </a:prstGeom>
          </p:spPr>
        </p:pic>
        <p:pic>
          <p:nvPicPr>
            <p:cNvPr id="43" name="object 86">
              <a:extLst>
                <a:ext uri="{FF2B5EF4-FFF2-40B4-BE49-F238E27FC236}">
                  <a16:creationId xmlns:a16="http://schemas.microsoft.com/office/drawing/2014/main" id="{36B37230-6935-EFC7-85D8-276DE9FB5895}"/>
                </a:ext>
              </a:extLst>
            </p:cNvPr>
            <p:cNvPicPr/>
            <p:nvPr/>
          </p:nvPicPr>
          <p:blipFill>
            <a:blip r:embed="rId5" cstate="print"/>
            <a:stretch>
              <a:fillRect/>
            </a:stretch>
          </p:blipFill>
          <p:spPr>
            <a:xfrm>
              <a:off x="6284975" y="4398238"/>
              <a:ext cx="315468" cy="332257"/>
            </a:xfrm>
            <a:prstGeom prst="rect">
              <a:avLst/>
            </a:prstGeom>
          </p:spPr>
        </p:pic>
        <p:pic>
          <p:nvPicPr>
            <p:cNvPr id="44" name="object 87">
              <a:extLst>
                <a:ext uri="{FF2B5EF4-FFF2-40B4-BE49-F238E27FC236}">
                  <a16:creationId xmlns:a16="http://schemas.microsoft.com/office/drawing/2014/main" id="{C8B30385-62A6-8AA9-7206-3829F7982C3A}"/>
                </a:ext>
              </a:extLst>
            </p:cNvPr>
            <p:cNvPicPr/>
            <p:nvPr/>
          </p:nvPicPr>
          <p:blipFill>
            <a:blip r:embed="rId15" cstate="print"/>
            <a:stretch>
              <a:fillRect/>
            </a:stretch>
          </p:blipFill>
          <p:spPr>
            <a:xfrm>
              <a:off x="6356604" y="4489678"/>
              <a:ext cx="174523" cy="174523"/>
            </a:xfrm>
            <a:prstGeom prst="rect">
              <a:avLst/>
            </a:prstGeom>
          </p:spPr>
        </p:pic>
        <p:pic>
          <p:nvPicPr>
            <p:cNvPr id="45" name="object 88">
              <a:extLst>
                <a:ext uri="{FF2B5EF4-FFF2-40B4-BE49-F238E27FC236}">
                  <a16:creationId xmlns:a16="http://schemas.microsoft.com/office/drawing/2014/main" id="{148772A5-43FF-F776-3E7B-8B490F9E1CDD}"/>
                </a:ext>
              </a:extLst>
            </p:cNvPr>
            <p:cNvPicPr/>
            <p:nvPr/>
          </p:nvPicPr>
          <p:blipFill>
            <a:blip r:embed="rId5" cstate="print"/>
            <a:stretch>
              <a:fillRect/>
            </a:stretch>
          </p:blipFill>
          <p:spPr>
            <a:xfrm>
              <a:off x="6132575" y="4399762"/>
              <a:ext cx="315467" cy="332257"/>
            </a:xfrm>
            <a:prstGeom prst="rect">
              <a:avLst/>
            </a:prstGeom>
          </p:spPr>
        </p:pic>
        <p:pic>
          <p:nvPicPr>
            <p:cNvPr id="46" name="object 89">
              <a:extLst>
                <a:ext uri="{FF2B5EF4-FFF2-40B4-BE49-F238E27FC236}">
                  <a16:creationId xmlns:a16="http://schemas.microsoft.com/office/drawing/2014/main" id="{06502073-747D-E076-25E4-6BF8FAC5AD47}"/>
                </a:ext>
              </a:extLst>
            </p:cNvPr>
            <p:cNvPicPr/>
            <p:nvPr/>
          </p:nvPicPr>
          <p:blipFill>
            <a:blip r:embed="rId16" cstate="print"/>
            <a:stretch>
              <a:fillRect/>
            </a:stretch>
          </p:blipFill>
          <p:spPr>
            <a:xfrm>
              <a:off x="6204204" y="4491202"/>
              <a:ext cx="174523" cy="174523"/>
            </a:xfrm>
            <a:prstGeom prst="rect">
              <a:avLst/>
            </a:prstGeom>
          </p:spPr>
        </p:pic>
        <p:pic>
          <p:nvPicPr>
            <p:cNvPr id="47" name="object 90">
              <a:extLst>
                <a:ext uri="{FF2B5EF4-FFF2-40B4-BE49-F238E27FC236}">
                  <a16:creationId xmlns:a16="http://schemas.microsoft.com/office/drawing/2014/main" id="{30A7D383-6432-DE2A-D1D9-3D2BC531D02D}"/>
                </a:ext>
              </a:extLst>
            </p:cNvPr>
            <p:cNvPicPr/>
            <p:nvPr/>
          </p:nvPicPr>
          <p:blipFill>
            <a:blip r:embed="rId5" cstate="print"/>
            <a:stretch>
              <a:fillRect/>
            </a:stretch>
          </p:blipFill>
          <p:spPr>
            <a:xfrm>
              <a:off x="5865875" y="4398238"/>
              <a:ext cx="315467" cy="332257"/>
            </a:xfrm>
            <a:prstGeom prst="rect">
              <a:avLst/>
            </a:prstGeom>
          </p:spPr>
        </p:pic>
        <p:pic>
          <p:nvPicPr>
            <p:cNvPr id="48" name="object 91">
              <a:extLst>
                <a:ext uri="{FF2B5EF4-FFF2-40B4-BE49-F238E27FC236}">
                  <a16:creationId xmlns:a16="http://schemas.microsoft.com/office/drawing/2014/main" id="{5E1643A9-D477-ED28-931D-20A6465F47CA}"/>
                </a:ext>
              </a:extLst>
            </p:cNvPr>
            <p:cNvPicPr/>
            <p:nvPr/>
          </p:nvPicPr>
          <p:blipFill>
            <a:blip r:embed="rId15" cstate="print"/>
            <a:stretch>
              <a:fillRect/>
            </a:stretch>
          </p:blipFill>
          <p:spPr>
            <a:xfrm>
              <a:off x="5937504" y="4489678"/>
              <a:ext cx="174523" cy="174523"/>
            </a:xfrm>
            <a:prstGeom prst="rect">
              <a:avLst/>
            </a:prstGeom>
          </p:spPr>
        </p:pic>
        <p:pic>
          <p:nvPicPr>
            <p:cNvPr id="49" name="object 92">
              <a:extLst>
                <a:ext uri="{FF2B5EF4-FFF2-40B4-BE49-F238E27FC236}">
                  <a16:creationId xmlns:a16="http://schemas.microsoft.com/office/drawing/2014/main" id="{F2B241FE-A9DA-379C-6530-4830200650E1}"/>
                </a:ext>
              </a:extLst>
            </p:cNvPr>
            <p:cNvPicPr/>
            <p:nvPr/>
          </p:nvPicPr>
          <p:blipFill>
            <a:blip r:embed="rId5" cstate="print"/>
            <a:stretch>
              <a:fillRect/>
            </a:stretch>
          </p:blipFill>
          <p:spPr>
            <a:xfrm>
              <a:off x="5708904" y="4398238"/>
              <a:ext cx="315467" cy="332257"/>
            </a:xfrm>
            <a:prstGeom prst="rect">
              <a:avLst/>
            </a:prstGeom>
          </p:spPr>
        </p:pic>
        <p:pic>
          <p:nvPicPr>
            <p:cNvPr id="50" name="object 93">
              <a:extLst>
                <a:ext uri="{FF2B5EF4-FFF2-40B4-BE49-F238E27FC236}">
                  <a16:creationId xmlns:a16="http://schemas.microsoft.com/office/drawing/2014/main" id="{49BB2F21-F36B-6F5B-3C6E-D155C93B46C3}"/>
                </a:ext>
              </a:extLst>
            </p:cNvPr>
            <p:cNvPicPr/>
            <p:nvPr/>
          </p:nvPicPr>
          <p:blipFill>
            <a:blip r:embed="rId15" cstate="print"/>
            <a:stretch>
              <a:fillRect/>
            </a:stretch>
          </p:blipFill>
          <p:spPr>
            <a:xfrm>
              <a:off x="5780531" y="4489678"/>
              <a:ext cx="174523" cy="174523"/>
            </a:xfrm>
            <a:prstGeom prst="rect">
              <a:avLst/>
            </a:prstGeom>
          </p:spPr>
        </p:pic>
        <p:pic>
          <p:nvPicPr>
            <p:cNvPr id="51" name="object 94">
              <a:extLst>
                <a:ext uri="{FF2B5EF4-FFF2-40B4-BE49-F238E27FC236}">
                  <a16:creationId xmlns:a16="http://schemas.microsoft.com/office/drawing/2014/main" id="{B9336378-9AE5-D9EF-E7FF-5AF359DBDBC9}"/>
                </a:ext>
              </a:extLst>
            </p:cNvPr>
            <p:cNvPicPr/>
            <p:nvPr/>
          </p:nvPicPr>
          <p:blipFill>
            <a:blip r:embed="rId5" cstate="print"/>
            <a:stretch>
              <a:fillRect/>
            </a:stretch>
          </p:blipFill>
          <p:spPr>
            <a:xfrm>
              <a:off x="5551931" y="4398238"/>
              <a:ext cx="315467" cy="332257"/>
            </a:xfrm>
            <a:prstGeom prst="rect">
              <a:avLst/>
            </a:prstGeom>
          </p:spPr>
        </p:pic>
        <p:pic>
          <p:nvPicPr>
            <p:cNvPr id="52" name="object 95">
              <a:extLst>
                <a:ext uri="{FF2B5EF4-FFF2-40B4-BE49-F238E27FC236}">
                  <a16:creationId xmlns:a16="http://schemas.microsoft.com/office/drawing/2014/main" id="{8361F7B1-16B6-F312-32B0-6A384BDB289F}"/>
                </a:ext>
              </a:extLst>
            </p:cNvPr>
            <p:cNvPicPr/>
            <p:nvPr/>
          </p:nvPicPr>
          <p:blipFill>
            <a:blip r:embed="rId11" cstate="print"/>
            <a:stretch>
              <a:fillRect/>
            </a:stretch>
          </p:blipFill>
          <p:spPr>
            <a:xfrm>
              <a:off x="5623560" y="4491202"/>
              <a:ext cx="174523" cy="174523"/>
            </a:xfrm>
            <a:prstGeom prst="rect">
              <a:avLst/>
            </a:prstGeom>
          </p:spPr>
        </p:pic>
        <p:pic>
          <p:nvPicPr>
            <p:cNvPr id="53" name="object 96">
              <a:extLst>
                <a:ext uri="{FF2B5EF4-FFF2-40B4-BE49-F238E27FC236}">
                  <a16:creationId xmlns:a16="http://schemas.microsoft.com/office/drawing/2014/main" id="{16749DF6-BFD7-A50C-1F87-D3AD6FECB177}"/>
                </a:ext>
              </a:extLst>
            </p:cNvPr>
            <p:cNvPicPr/>
            <p:nvPr/>
          </p:nvPicPr>
          <p:blipFill>
            <a:blip r:embed="rId5" cstate="print"/>
            <a:stretch>
              <a:fillRect/>
            </a:stretch>
          </p:blipFill>
          <p:spPr>
            <a:xfrm>
              <a:off x="5394960" y="4399762"/>
              <a:ext cx="315467" cy="332257"/>
            </a:xfrm>
            <a:prstGeom prst="rect">
              <a:avLst/>
            </a:prstGeom>
          </p:spPr>
        </p:pic>
        <p:pic>
          <p:nvPicPr>
            <p:cNvPr id="54" name="object 97">
              <a:extLst>
                <a:ext uri="{FF2B5EF4-FFF2-40B4-BE49-F238E27FC236}">
                  <a16:creationId xmlns:a16="http://schemas.microsoft.com/office/drawing/2014/main" id="{BF1E1100-EC46-B6AF-1912-685E8D0AC187}"/>
                </a:ext>
              </a:extLst>
            </p:cNvPr>
            <p:cNvPicPr/>
            <p:nvPr/>
          </p:nvPicPr>
          <p:blipFill>
            <a:blip r:embed="rId16" cstate="print"/>
            <a:stretch>
              <a:fillRect/>
            </a:stretch>
          </p:blipFill>
          <p:spPr>
            <a:xfrm>
              <a:off x="5466587" y="4491202"/>
              <a:ext cx="174523" cy="174523"/>
            </a:xfrm>
            <a:prstGeom prst="rect">
              <a:avLst/>
            </a:prstGeom>
          </p:spPr>
        </p:pic>
        <p:sp>
          <p:nvSpPr>
            <p:cNvPr id="55" name="object 98">
              <a:extLst>
                <a:ext uri="{FF2B5EF4-FFF2-40B4-BE49-F238E27FC236}">
                  <a16:creationId xmlns:a16="http://schemas.microsoft.com/office/drawing/2014/main" id="{582460B7-28F9-3AFF-8524-AB74B9A4EC68}"/>
                </a:ext>
              </a:extLst>
            </p:cNvPr>
            <p:cNvSpPr/>
            <p:nvPr/>
          </p:nvSpPr>
          <p:spPr>
            <a:xfrm>
              <a:off x="6937248" y="3727958"/>
              <a:ext cx="2590165" cy="1120140"/>
            </a:xfrm>
            <a:custGeom>
              <a:avLst/>
              <a:gdLst/>
              <a:ahLst/>
              <a:cxnLst/>
              <a:rect l="l" t="t" r="r" b="b"/>
              <a:pathLst>
                <a:path w="2590165" h="1120139">
                  <a:moveTo>
                    <a:pt x="54991" y="1049655"/>
                  </a:moveTo>
                  <a:lnTo>
                    <a:pt x="0" y="1114679"/>
                  </a:lnTo>
                  <a:lnTo>
                    <a:pt x="85090" y="1119759"/>
                  </a:lnTo>
                  <a:lnTo>
                    <a:pt x="74675" y="1095502"/>
                  </a:lnTo>
                  <a:lnTo>
                    <a:pt x="60832" y="1095502"/>
                  </a:lnTo>
                  <a:lnTo>
                    <a:pt x="55879" y="1083818"/>
                  </a:lnTo>
                  <a:lnTo>
                    <a:pt x="67517" y="1078830"/>
                  </a:lnTo>
                  <a:lnTo>
                    <a:pt x="54991" y="1049655"/>
                  </a:lnTo>
                  <a:close/>
                </a:path>
                <a:path w="2590165" h="1120139">
                  <a:moveTo>
                    <a:pt x="67517" y="1078830"/>
                  </a:moveTo>
                  <a:lnTo>
                    <a:pt x="55879" y="1083818"/>
                  </a:lnTo>
                  <a:lnTo>
                    <a:pt x="60832" y="1095502"/>
                  </a:lnTo>
                  <a:lnTo>
                    <a:pt x="72524" y="1090491"/>
                  </a:lnTo>
                  <a:lnTo>
                    <a:pt x="67517" y="1078830"/>
                  </a:lnTo>
                  <a:close/>
                </a:path>
                <a:path w="2590165" h="1120139">
                  <a:moveTo>
                    <a:pt x="72524" y="1090491"/>
                  </a:moveTo>
                  <a:lnTo>
                    <a:pt x="60832" y="1095502"/>
                  </a:lnTo>
                  <a:lnTo>
                    <a:pt x="74675" y="1095502"/>
                  </a:lnTo>
                  <a:lnTo>
                    <a:pt x="72524" y="1090491"/>
                  </a:lnTo>
                  <a:close/>
                </a:path>
                <a:path w="2590165" h="1120139">
                  <a:moveTo>
                    <a:pt x="2584577" y="0"/>
                  </a:moveTo>
                  <a:lnTo>
                    <a:pt x="67517" y="1078830"/>
                  </a:lnTo>
                  <a:lnTo>
                    <a:pt x="72524" y="1090491"/>
                  </a:lnTo>
                  <a:lnTo>
                    <a:pt x="2589656" y="11684"/>
                  </a:lnTo>
                  <a:lnTo>
                    <a:pt x="2584577" y="0"/>
                  </a:lnTo>
                  <a:close/>
                </a:path>
              </a:pathLst>
            </a:custGeom>
            <a:solidFill>
              <a:srgbClr val="C00000"/>
            </a:solidFill>
          </p:spPr>
          <p:txBody>
            <a:bodyPr wrap="square" lIns="0" tIns="0" rIns="0" bIns="0" rtlCol="0"/>
            <a:lstStyle/>
            <a:p>
              <a:endParaRPr/>
            </a:p>
          </p:txBody>
        </p:sp>
      </p:grpSp>
      <p:grpSp>
        <p:nvGrpSpPr>
          <p:cNvPr id="63" name="object 26">
            <a:extLst>
              <a:ext uri="{FF2B5EF4-FFF2-40B4-BE49-F238E27FC236}">
                <a16:creationId xmlns:a16="http://schemas.microsoft.com/office/drawing/2014/main" id="{5D0A1257-7869-CA05-EE1B-1A2DB5FF3FAE}"/>
              </a:ext>
            </a:extLst>
          </p:cNvPr>
          <p:cNvGrpSpPr/>
          <p:nvPr/>
        </p:nvGrpSpPr>
        <p:grpSpPr>
          <a:xfrm>
            <a:off x="493776" y="3022066"/>
            <a:ext cx="6485890" cy="2033905"/>
            <a:chOff x="493776" y="3022066"/>
            <a:chExt cx="6485890" cy="2033905"/>
          </a:xfrm>
        </p:grpSpPr>
        <p:pic>
          <p:nvPicPr>
            <p:cNvPr id="64" name="object 27">
              <a:extLst>
                <a:ext uri="{FF2B5EF4-FFF2-40B4-BE49-F238E27FC236}">
                  <a16:creationId xmlns:a16="http://schemas.microsoft.com/office/drawing/2014/main" id="{2CBACD32-83AF-6725-D10B-E39809C2CE3E}"/>
                </a:ext>
              </a:extLst>
            </p:cNvPr>
            <p:cNvPicPr/>
            <p:nvPr/>
          </p:nvPicPr>
          <p:blipFill>
            <a:blip r:embed="rId14" cstate="print"/>
            <a:stretch>
              <a:fillRect/>
            </a:stretch>
          </p:blipFill>
          <p:spPr>
            <a:xfrm>
              <a:off x="5465064" y="3022066"/>
              <a:ext cx="174523" cy="174523"/>
            </a:xfrm>
            <a:prstGeom prst="rect">
              <a:avLst/>
            </a:prstGeom>
          </p:spPr>
        </p:pic>
        <p:pic>
          <p:nvPicPr>
            <p:cNvPr id="65" name="object 28">
              <a:extLst>
                <a:ext uri="{FF2B5EF4-FFF2-40B4-BE49-F238E27FC236}">
                  <a16:creationId xmlns:a16="http://schemas.microsoft.com/office/drawing/2014/main" id="{8F56BA88-4850-E1CA-9CC4-E2CA55C056BA}"/>
                </a:ext>
              </a:extLst>
            </p:cNvPr>
            <p:cNvPicPr/>
            <p:nvPr/>
          </p:nvPicPr>
          <p:blipFill>
            <a:blip r:embed="rId17" cstate="print"/>
            <a:stretch>
              <a:fillRect/>
            </a:stretch>
          </p:blipFill>
          <p:spPr>
            <a:xfrm>
              <a:off x="615696" y="4503419"/>
              <a:ext cx="640080" cy="254507"/>
            </a:xfrm>
            <a:prstGeom prst="rect">
              <a:avLst/>
            </a:prstGeom>
          </p:spPr>
        </p:pic>
        <p:pic>
          <p:nvPicPr>
            <p:cNvPr id="72" name="object 29">
              <a:extLst>
                <a:ext uri="{FF2B5EF4-FFF2-40B4-BE49-F238E27FC236}">
                  <a16:creationId xmlns:a16="http://schemas.microsoft.com/office/drawing/2014/main" id="{523A4817-E77C-10EA-9394-FD7BAC707E5C}"/>
                </a:ext>
              </a:extLst>
            </p:cNvPr>
            <p:cNvPicPr/>
            <p:nvPr/>
          </p:nvPicPr>
          <p:blipFill>
            <a:blip r:embed="rId18" cstate="print"/>
            <a:stretch>
              <a:fillRect/>
            </a:stretch>
          </p:blipFill>
          <p:spPr>
            <a:xfrm>
              <a:off x="1350264" y="4503419"/>
              <a:ext cx="640080" cy="254507"/>
            </a:xfrm>
            <a:prstGeom prst="rect">
              <a:avLst/>
            </a:prstGeom>
          </p:spPr>
        </p:pic>
        <p:pic>
          <p:nvPicPr>
            <p:cNvPr id="109" name="object 30">
              <a:extLst>
                <a:ext uri="{FF2B5EF4-FFF2-40B4-BE49-F238E27FC236}">
                  <a16:creationId xmlns:a16="http://schemas.microsoft.com/office/drawing/2014/main" id="{90A29E4F-7BFC-B485-0B5A-869C22D5AF46}"/>
                </a:ext>
              </a:extLst>
            </p:cNvPr>
            <p:cNvPicPr/>
            <p:nvPr/>
          </p:nvPicPr>
          <p:blipFill>
            <a:blip r:embed="rId19" cstate="print"/>
            <a:stretch>
              <a:fillRect/>
            </a:stretch>
          </p:blipFill>
          <p:spPr>
            <a:xfrm>
              <a:off x="493776" y="4672571"/>
              <a:ext cx="1631442" cy="383298"/>
            </a:xfrm>
            <a:prstGeom prst="rect">
              <a:avLst/>
            </a:prstGeom>
          </p:spPr>
        </p:pic>
        <p:pic>
          <p:nvPicPr>
            <p:cNvPr id="110" name="object 31">
              <a:extLst>
                <a:ext uri="{FF2B5EF4-FFF2-40B4-BE49-F238E27FC236}">
                  <a16:creationId xmlns:a16="http://schemas.microsoft.com/office/drawing/2014/main" id="{F7205BAE-166B-F29C-7F8C-A0F46BB240B0}"/>
                </a:ext>
              </a:extLst>
            </p:cNvPr>
            <p:cNvPicPr/>
            <p:nvPr/>
          </p:nvPicPr>
          <p:blipFill>
            <a:blip r:embed="rId17" cstate="print"/>
            <a:stretch>
              <a:fillRect/>
            </a:stretch>
          </p:blipFill>
          <p:spPr>
            <a:xfrm>
              <a:off x="5469635" y="4503419"/>
              <a:ext cx="640079" cy="254507"/>
            </a:xfrm>
            <a:prstGeom prst="rect">
              <a:avLst/>
            </a:prstGeom>
          </p:spPr>
        </p:pic>
        <p:pic>
          <p:nvPicPr>
            <p:cNvPr id="111" name="object 32">
              <a:extLst>
                <a:ext uri="{FF2B5EF4-FFF2-40B4-BE49-F238E27FC236}">
                  <a16:creationId xmlns:a16="http://schemas.microsoft.com/office/drawing/2014/main" id="{A11FCEB7-66BD-33C0-A6A3-1BFB4189E650}"/>
                </a:ext>
              </a:extLst>
            </p:cNvPr>
            <p:cNvPicPr/>
            <p:nvPr/>
          </p:nvPicPr>
          <p:blipFill>
            <a:blip r:embed="rId20" cstate="print"/>
            <a:stretch>
              <a:fillRect/>
            </a:stretch>
          </p:blipFill>
          <p:spPr>
            <a:xfrm>
              <a:off x="6204204" y="4503419"/>
              <a:ext cx="640079" cy="254507"/>
            </a:xfrm>
            <a:prstGeom prst="rect">
              <a:avLst/>
            </a:prstGeom>
          </p:spPr>
        </p:pic>
        <p:pic>
          <p:nvPicPr>
            <p:cNvPr id="112" name="object 33">
              <a:extLst>
                <a:ext uri="{FF2B5EF4-FFF2-40B4-BE49-F238E27FC236}">
                  <a16:creationId xmlns:a16="http://schemas.microsoft.com/office/drawing/2014/main" id="{67D23CDD-0760-F745-C702-F072E8AA7D38}"/>
                </a:ext>
              </a:extLst>
            </p:cNvPr>
            <p:cNvPicPr/>
            <p:nvPr/>
          </p:nvPicPr>
          <p:blipFill>
            <a:blip r:embed="rId18" cstate="print"/>
            <a:stretch>
              <a:fillRect/>
            </a:stretch>
          </p:blipFill>
          <p:spPr>
            <a:xfrm>
              <a:off x="2238755" y="4503419"/>
              <a:ext cx="640080" cy="252983"/>
            </a:xfrm>
            <a:prstGeom prst="rect">
              <a:avLst/>
            </a:prstGeom>
          </p:spPr>
        </p:pic>
        <p:pic>
          <p:nvPicPr>
            <p:cNvPr id="113" name="object 34">
              <a:extLst>
                <a:ext uri="{FF2B5EF4-FFF2-40B4-BE49-F238E27FC236}">
                  <a16:creationId xmlns:a16="http://schemas.microsoft.com/office/drawing/2014/main" id="{8740016B-F53A-DAE3-C01C-6C7EE6914C0D}"/>
                </a:ext>
              </a:extLst>
            </p:cNvPr>
            <p:cNvPicPr/>
            <p:nvPr/>
          </p:nvPicPr>
          <p:blipFill>
            <a:blip r:embed="rId21" cstate="print"/>
            <a:stretch>
              <a:fillRect/>
            </a:stretch>
          </p:blipFill>
          <p:spPr>
            <a:xfrm>
              <a:off x="2115312" y="4672571"/>
              <a:ext cx="4863845" cy="383298"/>
            </a:xfrm>
            <a:prstGeom prst="rect">
              <a:avLst/>
            </a:prstGeom>
          </p:spPr>
        </p:pic>
        <p:pic>
          <p:nvPicPr>
            <p:cNvPr id="114" name="object 35">
              <a:extLst>
                <a:ext uri="{FF2B5EF4-FFF2-40B4-BE49-F238E27FC236}">
                  <a16:creationId xmlns:a16="http://schemas.microsoft.com/office/drawing/2014/main" id="{0669E82C-1589-B248-8AFD-9C74497746B5}"/>
                </a:ext>
              </a:extLst>
            </p:cNvPr>
            <p:cNvPicPr/>
            <p:nvPr/>
          </p:nvPicPr>
          <p:blipFill>
            <a:blip r:embed="rId18" cstate="print"/>
            <a:stretch>
              <a:fillRect/>
            </a:stretch>
          </p:blipFill>
          <p:spPr>
            <a:xfrm>
              <a:off x="2971799" y="4503419"/>
              <a:ext cx="640079" cy="252983"/>
            </a:xfrm>
            <a:prstGeom prst="rect">
              <a:avLst/>
            </a:prstGeom>
          </p:spPr>
        </p:pic>
        <p:pic>
          <p:nvPicPr>
            <p:cNvPr id="115" name="object 36">
              <a:extLst>
                <a:ext uri="{FF2B5EF4-FFF2-40B4-BE49-F238E27FC236}">
                  <a16:creationId xmlns:a16="http://schemas.microsoft.com/office/drawing/2014/main" id="{91D9D463-A274-8D30-B8E7-168C7E34450A}"/>
                </a:ext>
              </a:extLst>
            </p:cNvPr>
            <p:cNvPicPr/>
            <p:nvPr/>
          </p:nvPicPr>
          <p:blipFill>
            <a:blip r:embed="rId20" cstate="print"/>
            <a:stretch>
              <a:fillRect/>
            </a:stretch>
          </p:blipFill>
          <p:spPr>
            <a:xfrm>
              <a:off x="3851147" y="4503419"/>
              <a:ext cx="640079" cy="252983"/>
            </a:xfrm>
            <a:prstGeom prst="rect">
              <a:avLst/>
            </a:prstGeom>
          </p:spPr>
        </p:pic>
        <p:pic>
          <p:nvPicPr>
            <p:cNvPr id="116" name="object 37">
              <a:extLst>
                <a:ext uri="{FF2B5EF4-FFF2-40B4-BE49-F238E27FC236}">
                  <a16:creationId xmlns:a16="http://schemas.microsoft.com/office/drawing/2014/main" id="{5A11C886-5EAD-4BCF-6856-B833F20E16DE}"/>
                </a:ext>
              </a:extLst>
            </p:cNvPr>
            <p:cNvPicPr/>
            <p:nvPr/>
          </p:nvPicPr>
          <p:blipFill>
            <a:blip r:embed="rId17" cstate="print"/>
            <a:stretch>
              <a:fillRect/>
            </a:stretch>
          </p:blipFill>
          <p:spPr>
            <a:xfrm>
              <a:off x="4584191" y="4503419"/>
              <a:ext cx="640080" cy="252983"/>
            </a:xfrm>
            <a:prstGeom prst="rect">
              <a:avLst/>
            </a:prstGeom>
          </p:spPr>
        </p:pic>
        <p:pic>
          <p:nvPicPr>
            <p:cNvPr id="117" name="object 38">
              <a:extLst>
                <a:ext uri="{FF2B5EF4-FFF2-40B4-BE49-F238E27FC236}">
                  <a16:creationId xmlns:a16="http://schemas.microsoft.com/office/drawing/2014/main" id="{CE08353A-BEFD-6899-CED1-DDCFE769F785}"/>
                </a:ext>
              </a:extLst>
            </p:cNvPr>
            <p:cNvPicPr/>
            <p:nvPr/>
          </p:nvPicPr>
          <p:blipFill>
            <a:blip r:embed="rId22" cstate="print"/>
            <a:stretch>
              <a:fillRect/>
            </a:stretch>
          </p:blipFill>
          <p:spPr>
            <a:xfrm>
              <a:off x="3729227" y="4672583"/>
              <a:ext cx="1631442" cy="381762"/>
            </a:xfrm>
            <a:prstGeom prst="rect">
              <a:avLst/>
            </a:prstGeom>
          </p:spPr>
        </p:pic>
        <p:pic>
          <p:nvPicPr>
            <p:cNvPr id="118" name="object 39">
              <a:extLst>
                <a:ext uri="{FF2B5EF4-FFF2-40B4-BE49-F238E27FC236}">
                  <a16:creationId xmlns:a16="http://schemas.microsoft.com/office/drawing/2014/main" id="{9B8DA1CF-E31D-774A-E68B-3DC5C527A833}"/>
                </a:ext>
              </a:extLst>
            </p:cNvPr>
            <p:cNvPicPr/>
            <p:nvPr/>
          </p:nvPicPr>
          <p:blipFill>
            <a:blip r:embed="rId23" cstate="print"/>
            <a:stretch>
              <a:fillRect/>
            </a:stretch>
          </p:blipFill>
          <p:spPr>
            <a:xfrm>
              <a:off x="3125724" y="4489678"/>
              <a:ext cx="488467" cy="174523"/>
            </a:xfrm>
            <a:prstGeom prst="rect">
              <a:avLst/>
            </a:prstGeom>
          </p:spPr>
        </p:pic>
        <p:pic>
          <p:nvPicPr>
            <p:cNvPr id="119" name="object 40">
              <a:extLst>
                <a:ext uri="{FF2B5EF4-FFF2-40B4-BE49-F238E27FC236}">
                  <a16:creationId xmlns:a16="http://schemas.microsoft.com/office/drawing/2014/main" id="{F6C57DFA-4C37-89A6-48D0-3998A4E66D8E}"/>
                </a:ext>
              </a:extLst>
            </p:cNvPr>
            <p:cNvPicPr/>
            <p:nvPr/>
          </p:nvPicPr>
          <p:blipFill>
            <a:blip r:embed="rId24" cstate="print"/>
            <a:stretch>
              <a:fillRect/>
            </a:stretch>
          </p:blipFill>
          <p:spPr>
            <a:xfrm>
              <a:off x="2395727" y="4489678"/>
              <a:ext cx="328447" cy="174523"/>
            </a:xfrm>
            <a:prstGeom prst="rect">
              <a:avLst/>
            </a:prstGeom>
          </p:spPr>
        </p:pic>
        <p:pic>
          <p:nvPicPr>
            <p:cNvPr id="120" name="object 41">
              <a:extLst>
                <a:ext uri="{FF2B5EF4-FFF2-40B4-BE49-F238E27FC236}">
                  <a16:creationId xmlns:a16="http://schemas.microsoft.com/office/drawing/2014/main" id="{1B1BC1D1-F69B-AD29-0965-CF59464DC1BA}"/>
                </a:ext>
              </a:extLst>
            </p:cNvPr>
            <p:cNvPicPr/>
            <p:nvPr/>
          </p:nvPicPr>
          <p:blipFill>
            <a:blip r:embed="rId14" cstate="print"/>
            <a:stretch>
              <a:fillRect/>
            </a:stretch>
          </p:blipFill>
          <p:spPr>
            <a:xfrm>
              <a:off x="1819656" y="4488154"/>
              <a:ext cx="174523" cy="174523"/>
            </a:xfrm>
            <a:prstGeom prst="rect">
              <a:avLst/>
            </a:prstGeom>
          </p:spPr>
        </p:pic>
        <p:pic>
          <p:nvPicPr>
            <p:cNvPr id="121" name="object 42">
              <a:extLst>
                <a:ext uri="{FF2B5EF4-FFF2-40B4-BE49-F238E27FC236}">
                  <a16:creationId xmlns:a16="http://schemas.microsoft.com/office/drawing/2014/main" id="{F9571E22-39C7-4DD5-E84F-ACC7535D087A}"/>
                </a:ext>
              </a:extLst>
            </p:cNvPr>
            <p:cNvPicPr/>
            <p:nvPr/>
          </p:nvPicPr>
          <p:blipFill>
            <a:blip r:embed="rId14" cstate="print"/>
            <a:stretch>
              <a:fillRect/>
            </a:stretch>
          </p:blipFill>
          <p:spPr>
            <a:xfrm>
              <a:off x="1501140" y="4488154"/>
              <a:ext cx="174523" cy="174523"/>
            </a:xfrm>
            <a:prstGeom prst="rect">
              <a:avLst/>
            </a:prstGeom>
          </p:spPr>
        </p:pic>
        <p:pic>
          <p:nvPicPr>
            <p:cNvPr id="122" name="object 43">
              <a:extLst>
                <a:ext uri="{FF2B5EF4-FFF2-40B4-BE49-F238E27FC236}">
                  <a16:creationId xmlns:a16="http://schemas.microsoft.com/office/drawing/2014/main" id="{DA679751-D039-70F7-C0C0-D498D167449F}"/>
                </a:ext>
              </a:extLst>
            </p:cNvPr>
            <p:cNvPicPr/>
            <p:nvPr/>
          </p:nvPicPr>
          <p:blipFill>
            <a:blip r:embed="rId25" cstate="print"/>
            <a:stretch>
              <a:fillRect/>
            </a:stretch>
          </p:blipFill>
          <p:spPr>
            <a:xfrm>
              <a:off x="618744" y="4488154"/>
              <a:ext cx="485419" cy="174523"/>
            </a:xfrm>
            <a:prstGeom prst="rect">
              <a:avLst/>
            </a:prstGeom>
          </p:spPr>
        </p:pic>
      </p:grpSp>
      <p:sp>
        <p:nvSpPr>
          <p:cNvPr id="123" name="object 45">
            <a:extLst>
              <a:ext uri="{FF2B5EF4-FFF2-40B4-BE49-F238E27FC236}">
                <a16:creationId xmlns:a16="http://schemas.microsoft.com/office/drawing/2014/main" id="{34711CA1-19FB-42A8-D6EF-E51E06BBDCBF}"/>
              </a:ext>
            </a:extLst>
          </p:cNvPr>
          <p:cNvSpPr txBox="1"/>
          <p:nvPr/>
        </p:nvSpPr>
        <p:spPr>
          <a:xfrm>
            <a:off x="657859" y="4338954"/>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	0</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dirty="0">
              <a:latin typeface="Calibri"/>
              <a:cs typeface="Calibri"/>
            </a:endParaRPr>
          </a:p>
        </p:txBody>
      </p:sp>
      <p:sp>
        <p:nvSpPr>
          <p:cNvPr id="124" name="object 44">
            <a:extLst>
              <a:ext uri="{FF2B5EF4-FFF2-40B4-BE49-F238E27FC236}">
                <a16:creationId xmlns:a16="http://schemas.microsoft.com/office/drawing/2014/main" id="{2B721E9E-7208-78AB-FAA0-F98DB507C95C}"/>
              </a:ext>
            </a:extLst>
          </p:cNvPr>
          <p:cNvSpPr txBox="1"/>
          <p:nvPr/>
        </p:nvSpPr>
        <p:spPr>
          <a:xfrm>
            <a:off x="2280285" y="4338954"/>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	0</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dirty="0">
              <a:latin typeface="Calibri"/>
              <a:cs typeface="Calibri"/>
            </a:endParaRPr>
          </a:p>
        </p:txBody>
      </p:sp>
      <p:sp>
        <p:nvSpPr>
          <p:cNvPr id="125" name="object 60">
            <a:extLst>
              <a:ext uri="{FF2B5EF4-FFF2-40B4-BE49-F238E27FC236}">
                <a16:creationId xmlns:a16="http://schemas.microsoft.com/office/drawing/2014/main" id="{110C89EF-E969-4B92-FC98-4DE13E04FBE2}"/>
              </a:ext>
            </a:extLst>
          </p:cNvPr>
          <p:cNvSpPr txBox="1"/>
          <p:nvPr/>
        </p:nvSpPr>
        <p:spPr>
          <a:xfrm>
            <a:off x="3897248" y="4338954"/>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	0</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dirty="0">
              <a:latin typeface="Calibri"/>
              <a:cs typeface="Calibri"/>
            </a:endParaRPr>
          </a:p>
        </p:txBody>
      </p:sp>
      <p:sp>
        <p:nvSpPr>
          <p:cNvPr id="126" name="object 59">
            <a:extLst>
              <a:ext uri="{FF2B5EF4-FFF2-40B4-BE49-F238E27FC236}">
                <a16:creationId xmlns:a16="http://schemas.microsoft.com/office/drawing/2014/main" id="{F79B8328-EBA3-8A14-2DE2-061E566E59C9}"/>
              </a:ext>
            </a:extLst>
          </p:cNvPr>
          <p:cNvSpPr txBox="1"/>
          <p:nvPr/>
        </p:nvSpPr>
        <p:spPr>
          <a:xfrm>
            <a:off x="5509640" y="4338954"/>
            <a:ext cx="1287780" cy="177800"/>
          </a:xfrm>
          <a:prstGeom prst="rect">
            <a:avLst/>
          </a:prstGeom>
        </p:spPr>
        <p:txBody>
          <a:bodyPr vert="horz" wrap="square" lIns="0" tIns="12065" rIns="0" bIns="0" rtlCol="0">
            <a:spAutoFit/>
          </a:bodyPr>
          <a:lstStyle/>
          <a:p>
            <a:pPr marL="12700">
              <a:lnSpc>
                <a:spcPct val="100000"/>
              </a:lnSpc>
              <a:spcBef>
                <a:spcPts val="95"/>
              </a:spcBef>
              <a:tabLst>
                <a:tab pos="728980" algn="l"/>
              </a:tabLst>
            </a:pPr>
            <a:r>
              <a:rPr sz="1000" spc="-5" dirty="0">
                <a:latin typeface="Calibri"/>
                <a:cs typeface="Calibri"/>
              </a:rPr>
              <a:t>1</a:t>
            </a:r>
            <a:r>
              <a:rPr sz="1000" spc="455" dirty="0">
                <a:latin typeface="Calibri"/>
                <a:cs typeface="Calibri"/>
              </a:rPr>
              <a:t> </a:t>
            </a:r>
            <a:r>
              <a:rPr sz="1000" spc="-5" dirty="0">
                <a:latin typeface="Calibri"/>
                <a:cs typeface="Calibri"/>
              </a:rPr>
              <a:t>1</a:t>
            </a:r>
            <a:r>
              <a:rPr sz="1000" spc="459" dirty="0">
                <a:latin typeface="Calibri"/>
                <a:cs typeface="Calibri"/>
              </a:rPr>
              <a:t> </a:t>
            </a:r>
            <a:r>
              <a:rPr sz="1000" spc="-5" dirty="0">
                <a:latin typeface="Calibri"/>
                <a:cs typeface="Calibri"/>
              </a:rPr>
              <a:t>1</a:t>
            </a:r>
            <a:r>
              <a:rPr sz="1000" spc="455" dirty="0">
                <a:latin typeface="Calibri"/>
                <a:cs typeface="Calibri"/>
              </a:rPr>
              <a:t> </a:t>
            </a:r>
            <a:r>
              <a:rPr sz="1000" spc="-5" dirty="0">
                <a:latin typeface="Calibri"/>
                <a:cs typeface="Calibri"/>
              </a:rPr>
              <a:t>1	1</a:t>
            </a:r>
            <a:r>
              <a:rPr sz="1000" spc="640" dirty="0">
                <a:latin typeface="Calibri"/>
                <a:cs typeface="Calibri"/>
              </a:rPr>
              <a:t> </a:t>
            </a:r>
            <a:r>
              <a:rPr sz="1000" spc="-5" dirty="0">
                <a:latin typeface="Calibri"/>
                <a:cs typeface="Calibri"/>
              </a:rPr>
              <a:t>1</a:t>
            </a:r>
            <a:r>
              <a:rPr sz="1000" spc="425" dirty="0">
                <a:latin typeface="Calibri"/>
                <a:cs typeface="Calibri"/>
              </a:rPr>
              <a:t> </a:t>
            </a:r>
            <a:r>
              <a:rPr sz="1000" spc="-5" dirty="0">
                <a:latin typeface="Calibri"/>
                <a:cs typeface="Calibri"/>
              </a:rPr>
              <a:t>1</a:t>
            </a:r>
            <a:r>
              <a:rPr sz="1000" spc="440" dirty="0">
                <a:latin typeface="Calibri"/>
                <a:cs typeface="Calibri"/>
              </a:rPr>
              <a:t> </a:t>
            </a:r>
            <a:r>
              <a:rPr sz="1000" spc="-5" dirty="0">
                <a:latin typeface="Calibri"/>
                <a:cs typeface="Calibri"/>
              </a:rPr>
              <a:t>1</a:t>
            </a:r>
            <a:endParaRPr sz="1000">
              <a:latin typeface="Calibri"/>
              <a:cs typeface="Calibri"/>
            </a:endParaRPr>
          </a:p>
        </p:txBody>
      </p:sp>
      <p:sp>
        <p:nvSpPr>
          <p:cNvPr id="127" name="object 99">
            <a:extLst>
              <a:ext uri="{FF2B5EF4-FFF2-40B4-BE49-F238E27FC236}">
                <a16:creationId xmlns:a16="http://schemas.microsoft.com/office/drawing/2014/main" id="{A45D9285-DC3B-516F-96C4-22B26E56A5C9}"/>
              </a:ext>
            </a:extLst>
          </p:cNvPr>
          <p:cNvSpPr txBox="1"/>
          <p:nvPr/>
        </p:nvSpPr>
        <p:spPr>
          <a:xfrm>
            <a:off x="438404" y="2912745"/>
            <a:ext cx="4273550" cy="683895"/>
          </a:xfrm>
          <a:prstGeom prst="rect">
            <a:avLst/>
          </a:prstGeom>
        </p:spPr>
        <p:txBody>
          <a:bodyPr vert="horz" wrap="square" lIns="0" tIns="12700" rIns="0" bIns="0" rtlCol="0">
            <a:spAutoFit/>
          </a:bodyPr>
          <a:lstStyle/>
          <a:p>
            <a:pPr marL="12700">
              <a:lnSpc>
                <a:spcPts val="3670"/>
              </a:lnSpc>
              <a:spcBef>
                <a:spcPts val="100"/>
              </a:spcBef>
              <a:tabLst>
                <a:tab pos="914400" algn="l"/>
                <a:tab pos="1346835" algn="l"/>
                <a:tab pos="1972945" algn="l"/>
                <a:tab pos="2406015" algn="l"/>
              </a:tabLst>
            </a:pPr>
            <a:r>
              <a:rPr sz="3600" dirty="0">
                <a:solidFill>
                  <a:srgbClr val="7E7E7E"/>
                </a:solidFill>
                <a:latin typeface="Calibri"/>
                <a:cs typeface="Calibri"/>
              </a:rPr>
              <a:t>255	=	</a:t>
            </a:r>
            <a:r>
              <a:rPr sz="3600" spc="-5" dirty="0">
                <a:solidFill>
                  <a:srgbClr val="7E7E7E"/>
                </a:solidFill>
                <a:latin typeface="Calibri"/>
                <a:cs typeface="Calibri"/>
              </a:rPr>
              <a:t>F</a:t>
            </a:r>
            <a:r>
              <a:rPr sz="3600" dirty="0">
                <a:solidFill>
                  <a:srgbClr val="7E7E7E"/>
                </a:solidFill>
                <a:latin typeface="Calibri"/>
                <a:cs typeface="Calibri"/>
              </a:rPr>
              <a:t>F	=	11111111</a:t>
            </a:r>
            <a:endParaRPr sz="3600" dirty="0">
              <a:latin typeface="Calibri"/>
              <a:cs typeface="Calibri"/>
            </a:endParaRPr>
          </a:p>
          <a:p>
            <a:pPr marL="671830">
              <a:lnSpc>
                <a:spcPts val="1510"/>
              </a:lnSpc>
              <a:tabLst>
                <a:tab pos="1643380" algn="l"/>
              </a:tabLst>
            </a:pPr>
            <a:r>
              <a:rPr sz="1800" spc="-5" dirty="0">
                <a:solidFill>
                  <a:srgbClr val="7E7E7E"/>
                </a:solidFill>
                <a:latin typeface="Calibri"/>
                <a:cs typeface="Calibri"/>
              </a:rPr>
              <a:t>10	16</a:t>
            </a:r>
            <a:endParaRPr sz="1800" dirty="0">
              <a:latin typeface="Calibri"/>
              <a:cs typeface="Calibri"/>
            </a:endParaRPr>
          </a:p>
        </p:txBody>
      </p:sp>
      <p:sp>
        <p:nvSpPr>
          <p:cNvPr id="128" name="object 100">
            <a:extLst>
              <a:ext uri="{FF2B5EF4-FFF2-40B4-BE49-F238E27FC236}">
                <a16:creationId xmlns:a16="http://schemas.microsoft.com/office/drawing/2014/main" id="{6CF905C3-1757-7027-84B7-BA3C9C4E2BF0}"/>
              </a:ext>
            </a:extLst>
          </p:cNvPr>
          <p:cNvSpPr txBox="1"/>
          <p:nvPr/>
        </p:nvSpPr>
        <p:spPr>
          <a:xfrm>
            <a:off x="4718050" y="3291966"/>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7E7E7E"/>
                </a:solidFill>
                <a:latin typeface="Calibri"/>
                <a:cs typeface="Calibri"/>
              </a:rPr>
              <a:t>2</a:t>
            </a:r>
            <a:endParaRPr sz="1800" dirty="0">
              <a:latin typeface="Calibri"/>
              <a:cs typeface="Calibri"/>
            </a:endParaRPr>
          </a:p>
        </p:txBody>
      </p:sp>
      <p:grpSp>
        <p:nvGrpSpPr>
          <p:cNvPr id="129" name="object 13">
            <a:extLst>
              <a:ext uri="{FF2B5EF4-FFF2-40B4-BE49-F238E27FC236}">
                <a16:creationId xmlns:a16="http://schemas.microsoft.com/office/drawing/2014/main" id="{44F4A816-F459-EED9-56DD-97C748D1FA50}"/>
              </a:ext>
            </a:extLst>
          </p:cNvPr>
          <p:cNvGrpSpPr/>
          <p:nvPr/>
        </p:nvGrpSpPr>
        <p:grpSpPr>
          <a:xfrm>
            <a:off x="5343144" y="2930651"/>
            <a:ext cx="1631950" cy="651510"/>
            <a:chOff x="5343144" y="2930651"/>
            <a:chExt cx="1631950" cy="651510"/>
          </a:xfrm>
        </p:grpSpPr>
        <p:pic>
          <p:nvPicPr>
            <p:cNvPr id="130" name="object 14">
              <a:extLst>
                <a:ext uri="{FF2B5EF4-FFF2-40B4-BE49-F238E27FC236}">
                  <a16:creationId xmlns:a16="http://schemas.microsoft.com/office/drawing/2014/main" id="{489D7E30-F82B-217A-4D33-9861B2E7016A}"/>
                </a:ext>
              </a:extLst>
            </p:cNvPr>
            <p:cNvPicPr/>
            <p:nvPr/>
          </p:nvPicPr>
          <p:blipFill>
            <a:blip r:embed="rId18" cstate="print"/>
            <a:stretch>
              <a:fillRect/>
            </a:stretch>
          </p:blipFill>
          <p:spPr>
            <a:xfrm>
              <a:off x="5465064" y="3031235"/>
              <a:ext cx="640079" cy="252984"/>
            </a:xfrm>
            <a:prstGeom prst="rect">
              <a:avLst/>
            </a:prstGeom>
          </p:spPr>
        </p:pic>
        <p:pic>
          <p:nvPicPr>
            <p:cNvPr id="131" name="object 15">
              <a:extLst>
                <a:ext uri="{FF2B5EF4-FFF2-40B4-BE49-F238E27FC236}">
                  <a16:creationId xmlns:a16="http://schemas.microsoft.com/office/drawing/2014/main" id="{0A802529-CA5C-0D6B-4458-9BB883F133AA}"/>
                </a:ext>
              </a:extLst>
            </p:cNvPr>
            <p:cNvPicPr/>
            <p:nvPr/>
          </p:nvPicPr>
          <p:blipFill>
            <a:blip r:embed="rId18" cstate="print"/>
            <a:stretch>
              <a:fillRect/>
            </a:stretch>
          </p:blipFill>
          <p:spPr>
            <a:xfrm>
              <a:off x="6199632" y="3031235"/>
              <a:ext cx="640079" cy="252984"/>
            </a:xfrm>
            <a:prstGeom prst="rect">
              <a:avLst/>
            </a:prstGeom>
          </p:spPr>
        </p:pic>
        <p:pic>
          <p:nvPicPr>
            <p:cNvPr id="132" name="object 16">
              <a:extLst>
                <a:ext uri="{FF2B5EF4-FFF2-40B4-BE49-F238E27FC236}">
                  <a16:creationId xmlns:a16="http://schemas.microsoft.com/office/drawing/2014/main" id="{2731B867-340E-1BFE-AA64-58DCC56A63B5}"/>
                </a:ext>
              </a:extLst>
            </p:cNvPr>
            <p:cNvPicPr/>
            <p:nvPr/>
          </p:nvPicPr>
          <p:blipFill>
            <a:blip r:embed="rId26" cstate="print"/>
            <a:stretch>
              <a:fillRect/>
            </a:stretch>
          </p:blipFill>
          <p:spPr>
            <a:xfrm>
              <a:off x="5343144" y="3198863"/>
              <a:ext cx="1631442" cy="383298"/>
            </a:xfrm>
            <a:prstGeom prst="rect">
              <a:avLst/>
            </a:prstGeom>
          </p:spPr>
        </p:pic>
        <p:pic>
          <p:nvPicPr>
            <p:cNvPr id="133" name="object 17">
              <a:extLst>
                <a:ext uri="{FF2B5EF4-FFF2-40B4-BE49-F238E27FC236}">
                  <a16:creationId xmlns:a16="http://schemas.microsoft.com/office/drawing/2014/main" id="{0433C57F-DC81-62B6-6E07-20A8DF434C40}"/>
                </a:ext>
              </a:extLst>
            </p:cNvPr>
            <p:cNvPicPr/>
            <p:nvPr/>
          </p:nvPicPr>
          <p:blipFill>
            <a:blip r:embed="rId14" cstate="print"/>
            <a:stretch>
              <a:fillRect/>
            </a:stretch>
          </p:blipFill>
          <p:spPr>
            <a:xfrm>
              <a:off x="5928360" y="3025114"/>
              <a:ext cx="174523" cy="174523"/>
            </a:xfrm>
            <a:prstGeom prst="rect">
              <a:avLst/>
            </a:prstGeom>
          </p:spPr>
        </p:pic>
        <p:pic>
          <p:nvPicPr>
            <p:cNvPr id="134" name="object 18">
              <a:extLst>
                <a:ext uri="{FF2B5EF4-FFF2-40B4-BE49-F238E27FC236}">
                  <a16:creationId xmlns:a16="http://schemas.microsoft.com/office/drawing/2014/main" id="{C8C1FE66-CC5D-336D-D2F8-C417D6390296}"/>
                </a:ext>
              </a:extLst>
            </p:cNvPr>
            <p:cNvPicPr/>
            <p:nvPr/>
          </p:nvPicPr>
          <p:blipFill>
            <a:blip r:embed="rId14" cstate="print"/>
            <a:stretch>
              <a:fillRect/>
            </a:stretch>
          </p:blipFill>
          <p:spPr>
            <a:xfrm>
              <a:off x="6505955" y="3015970"/>
              <a:ext cx="174523" cy="174523"/>
            </a:xfrm>
            <a:prstGeom prst="rect">
              <a:avLst/>
            </a:prstGeom>
          </p:spPr>
        </p:pic>
        <p:pic>
          <p:nvPicPr>
            <p:cNvPr id="135" name="object 19">
              <a:extLst>
                <a:ext uri="{FF2B5EF4-FFF2-40B4-BE49-F238E27FC236}">
                  <a16:creationId xmlns:a16="http://schemas.microsoft.com/office/drawing/2014/main" id="{FA245379-C3D6-9FDE-AAF8-6F426DD2C59E}"/>
                </a:ext>
              </a:extLst>
            </p:cNvPr>
            <p:cNvPicPr/>
            <p:nvPr/>
          </p:nvPicPr>
          <p:blipFill>
            <a:blip r:embed="rId24" cstate="print"/>
            <a:stretch>
              <a:fillRect/>
            </a:stretch>
          </p:blipFill>
          <p:spPr>
            <a:xfrm>
              <a:off x="5618988" y="3015970"/>
              <a:ext cx="329971" cy="174523"/>
            </a:xfrm>
            <a:prstGeom prst="rect">
              <a:avLst/>
            </a:prstGeom>
          </p:spPr>
        </p:pic>
        <p:pic>
          <p:nvPicPr>
            <p:cNvPr id="136" name="object 20">
              <a:extLst>
                <a:ext uri="{FF2B5EF4-FFF2-40B4-BE49-F238E27FC236}">
                  <a16:creationId xmlns:a16="http://schemas.microsoft.com/office/drawing/2014/main" id="{AAED50F5-166B-B86C-F257-D5DBBC567CE3}"/>
                </a:ext>
              </a:extLst>
            </p:cNvPr>
            <p:cNvPicPr/>
            <p:nvPr/>
          </p:nvPicPr>
          <p:blipFill>
            <a:blip r:embed="rId14" cstate="print"/>
            <a:stretch>
              <a:fillRect/>
            </a:stretch>
          </p:blipFill>
          <p:spPr>
            <a:xfrm>
              <a:off x="6199632" y="3014446"/>
              <a:ext cx="174523" cy="174523"/>
            </a:xfrm>
            <a:prstGeom prst="rect">
              <a:avLst/>
            </a:prstGeom>
          </p:spPr>
        </p:pic>
        <p:pic>
          <p:nvPicPr>
            <p:cNvPr id="137" name="object 21">
              <a:extLst>
                <a:ext uri="{FF2B5EF4-FFF2-40B4-BE49-F238E27FC236}">
                  <a16:creationId xmlns:a16="http://schemas.microsoft.com/office/drawing/2014/main" id="{182E83B0-4EC7-15AC-4CCE-F695C8BC8C9E}"/>
                </a:ext>
              </a:extLst>
            </p:cNvPr>
            <p:cNvPicPr/>
            <p:nvPr/>
          </p:nvPicPr>
          <p:blipFill>
            <a:blip r:embed="rId27" cstate="print"/>
            <a:stretch>
              <a:fillRect/>
            </a:stretch>
          </p:blipFill>
          <p:spPr>
            <a:xfrm>
              <a:off x="6281927" y="2930651"/>
              <a:ext cx="313969" cy="333756"/>
            </a:xfrm>
            <a:prstGeom prst="rect">
              <a:avLst/>
            </a:prstGeom>
          </p:spPr>
        </p:pic>
        <p:pic>
          <p:nvPicPr>
            <p:cNvPr id="138" name="object 22">
              <a:extLst>
                <a:ext uri="{FF2B5EF4-FFF2-40B4-BE49-F238E27FC236}">
                  <a16:creationId xmlns:a16="http://schemas.microsoft.com/office/drawing/2014/main" id="{9FA56A1D-CD97-845D-18D0-721857DBE823}"/>
                </a:ext>
              </a:extLst>
            </p:cNvPr>
            <p:cNvPicPr/>
            <p:nvPr/>
          </p:nvPicPr>
          <p:blipFill>
            <a:blip r:embed="rId28" cstate="print"/>
            <a:stretch>
              <a:fillRect/>
            </a:stretch>
          </p:blipFill>
          <p:spPr>
            <a:xfrm>
              <a:off x="6353555" y="3023590"/>
              <a:ext cx="174523" cy="174523"/>
            </a:xfrm>
            <a:prstGeom prst="rect">
              <a:avLst/>
            </a:prstGeom>
          </p:spPr>
        </p:pic>
        <p:pic>
          <p:nvPicPr>
            <p:cNvPr id="139" name="object 23">
              <a:extLst>
                <a:ext uri="{FF2B5EF4-FFF2-40B4-BE49-F238E27FC236}">
                  <a16:creationId xmlns:a16="http://schemas.microsoft.com/office/drawing/2014/main" id="{3827455B-DFC6-EB09-48C5-AB0AC9707A62}"/>
                </a:ext>
              </a:extLst>
            </p:cNvPr>
            <p:cNvPicPr/>
            <p:nvPr/>
          </p:nvPicPr>
          <p:blipFill>
            <a:blip r:embed="rId7" cstate="print"/>
            <a:stretch>
              <a:fillRect/>
            </a:stretch>
          </p:blipFill>
          <p:spPr>
            <a:xfrm>
              <a:off x="6594347" y="2932150"/>
              <a:ext cx="313969" cy="332257"/>
            </a:xfrm>
            <a:prstGeom prst="rect">
              <a:avLst/>
            </a:prstGeom>
          </p:spPr>
        </p:pic>
        <p:pic>
          <p:nvPicPr>
            <p:cNvPr id="140" name="object 24">
              <a:extLst>
                <a:ext uri="{FF2B5EF4-FFF2-40B4-BE49-F238E27FC236}">
                  <a16:creationId xmlns:a16="http://schemas.microsoft.com/office/drawing/2014/main" id="{017D1668-FEC5-A81C-0BF6-ECC38C9C4CC3}"/>
                </a:ext>
              </a:extLst>
            </p:cNvPr>
            <p:cNvPicPr/>
            <p:nvPr/>
          </p:nvPicPr>
          <p:blipFill>
            <a:blip r:embed="rId29" cstate="print"/>
            <a:stretch>
              <a:fillRect/>
            </a:stretch>
          </p:blipFill>
          <p:spPr>
            <a:xfrm>
              <a:off x="6664452" y="3023590"/>
              <a:ext cx="174523" cy="174523"/>
            </a:xfrm>
            <a:prstGeom prst="rect">
              <a:avLst/>
            </a:prstGeom>
          </p:spPr>
        </p:pic>
      </p:grpSp>
      <p:sp>
        <p:nvSpPr>
          <p:cNvPr id="142" name="object 25">
            <a:extLst>
              <a:ext uri="{FF2B5EF4-FFF2-40B4-BE49-F238E27FC236}">
                <a16:creationId xmlns:a16="http://schemas.microsoft.com/office/drawing/2014/main" id="{B6EAF213-EF0D-B813-8016-E4EECEBA62CC}"/>
              </a:ext>
            </a:extLst>
          </p:cNvPr>
          <p:cNvSpPr txBox="1"/>
          <p:nvPr/>
        </p:nvSpPr>
        <p:spPr>
          <a:xfrm>
            <a:off x="5504815" y="2864942"/>
            <a:ext cx="1287780" cy="177800"/>
          </a:xfrm>
          <a:prstGeom prst="rect">
            <a:avLst/>
          </a:prstGeom>
        </p:spPr>
        <p:txBody>
          <a:bodyPr vert="horz" wrap="square" lIns="0" tIns="12065" rIns="0" bIns="0" rtlCol="0">
            <a:spAutoFit/>
          </a:bodyPr>
          <a:lstStyle/>
          <a:p>
            <a:pPr marL="12700">
              <a:lnSpc>
                <a:spcPct val="100000"/>
              </a:lnSpc>
              <a:spcBef>
                <a:spcPts val="95"/>
              </a:spcBef>
              <a:tabLst>
                <a:tab pos="729615" algn="l"/>
              </a:tabLst>
            </a:pPr>
            <a:r>
              <a:rPr sz="1000" spc="-5" dirty="0">
                <a:latin typeface="Calibri"/>
                <a:cs typeface="Calibri"/>
              </a:rPr>
              <a:t>1</a:t>
            </a:r>
            <a:r>
              <a:rPr sz="1000" spc="455" dirty="0">
                <a:latin typeface="Calibri"/>
                <a:cs typeface="Calibri"/>
              </a:rPr>
              <a:t> </a:t>
            </a:r>
            <a:r>
              <a:rPr sz="1000" spc="-5" dirty="0">
                <a:latin typeface="Calibri"/>
                <a:cs typeface="Calibri"/>
              </a:rPr>
              <a:t>1</a:t>
            </a:r>
            <a:r>
              <a:rPr sz="1000" spc="455" dirty="0">
                <a:latin typeface="Calibri"/>
                <a:cs typeface="Calibri"/>
              </a:rPr>
              <a:t> </a:t>
            </a:r>
            <a:r>
              <a:rPr sz="1000" spc="-5" dirty="0">
                <a:latin typeface="Calibri"/>
                <a:cs typeface="Calibri"/>
              </a:rPr>
              <a:t>1</a:t>
            </a:r>
            <a:r>
              <a:rPr sz="1000" spc="455" dirty="0">
                <a:latin typeface="Calibri"/>
                <a:cs typeface="Calibri"/>
              </a:rPr>
              <a:t> </a:t>
            </a:r>
            <a:r>
              <a:rPr sz="1000" spc="-5" dirty="0">
                <a:latin typeface="Calibri"/>
                <a:cs typeface="Calibri"/>
              </a:rPr>
              <a:t>1	1</a:t>
            </a:r>
            <a:r>
              <a:rPr sz="1000" spc="650" dirty="0">
                <a:latin typeface="Calibri"/>
                <a:cs typeface="Calibri"/>
              </a:rPr>
              <a:t> </a:t>
            </a:r>
            <a:r>
              <a:rPr sz="1000" spc="-5" dirty="0">
                <a:latin typeface="Calibri"/>
                <a:cs typeface="Calibri"/>
              </a:rPr>
              <a:t>1</a:t>
            </a:r>
            <a:r>
              <a:rPr sz="1000" spc="425" dirty="0">
                <a:latin typeface="Calibri"/>
                <a:cs typeface="Calibri"/>
              </a:rPr>
              <a:t> </a:t>
            </a:r>
            <a:r>
              <a:rPr sz="1000" spc="-5" dirty="0">
                <a:latin typeface="Calibri"/>
                <a:cs typeface="Calibri"/>
              </a:rPr>
              <a:t>1</a:t>
            </a:r>
            <a:r>
              <a:rPr sz="1000" spc="430" dirty="0">
                <a:latin typeface="Calibri"/>
                <a:cs typeface="Calibri"/>
              </a:rPr>
              <a:t> </a:t>
            </a:r>
            <a:r>
              <a:rPr sz="1000" spc="-5" dirty="0">
                <a:latin typeface="Calibri"/>
                <a:cs typeface="Calibri"/>
              </a:rPr>
              <a:t>1</a:t>
            </a:r>
            <a:endParaRPr sz="1000" dirty="0">
              <a:latin typeface="Calibri"/>
              <a:cs typeface="Calibri"/>
            </a:endParaRPr>
          </a:p>
        </p:txBody>
      </p:sp>
    </p:spTree>
    <p:extLst>
      <p:ext uri="{BB962C8B-B14F-4D97-AF65-F5344CB8AC3E}">
        <p14:creationId xmlns:p14="http://schemas.microsoft.com/office/powerpoint/2010/main" val="1571859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b="0" dirty="0">
                <a:solidFill>
                  <a:srgbClr val="D04E1D"/>
                </a:solidFill>
                <a:latin typeface="Segoe UI Light"/>
                <a:cs typeface="Segoe UI Light"/>
              </a:rPr>
              <a:t>Dəyişənin çevrilməsi</a:t>
            </a:r>
            <a:endParaRPr sz="2800" dirty="0">
              <a:latin typeface="Segoe UI Light"/>
              <a:cs typeface="Segoe UI Light"/>
            </a:endParaRPr>
          </a:p>
        </p:txBody>
      </p:sp>
      <p:grpSp>
        <p:nvGrpSpPr>
          <p:cNvPr id="3" name="object 3"/>
          <p:cNvGrpSpPr/>
          <p:nvPr/>
        </p:nvGrpSpPr>
        <p:grpSpPr>
          <a:xfrm>
            <a:off x="0" y="6330644"/>
            <a:ext cx="12192000" cy="527685"/>
            <a:chOff x="0" y="6330644"/>
            <a:chExt cx="12192000" cy="527685"/>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sp>
          <p:nvSpPr>
            <p:cNvPr id="6" name="object 6"/>
            <p:cNvSpPr/>
            <p:nvPr/>
          </p:nvSpPr>
          <p:spPr>
            <a:xfrm>
              <a:off x="176784" y="6505955"/>
              <a:ext cx="85725" cy="311150"/>
            </a:xfrm>
            <a:custGeom>
              <a:avLst/>
              <a:gdLst/>
              <a:ahLst/>
              <a:cxnLst/>
              <a:rect l="l" t="t" r="r" b="b"/>
              <a:pathLst>
                <a:path w="85725" h="311150">
                  <a:moveTo>
                    <a:pt x="84035" y="0"/>
                  </a:moveTo>
                  <a:lnTo>
                    <a:pt x="0" y="94322"/>
                  </a:lnTo>
                  <a:lnTo>
                    <a:pt x="0" y="310894"/>
                  </a:lnTo>
                  <a:lnTo>
                    <a:pt x="85344" y="211340"/>
                  </a:lnTo>
                  <a:lnTo>
                    <a:pt x="84035" y="0"/>
                  </a:lnTo>
                  <a:close/>
                </a:path>
              </a:pathLst>
            </a:custGeom>
            <a:solidFill>
              <a:srgbClr val="FFFFFF"/>
            </a:solidFill>
          </p:spPr>
          <p:txBody>
            <a:bodyPr wrap="square" lIns="0" tIns="0" rIns="0" bIns="0" rtlCol="0"/>
            <a:lstStyle/>
            <a:p>
              <a:endParaRPr/>
            </a:p>
          </p:txBody>
        </p:sp>
        <p:sp>
          <p:nvSpPr>
            <p:cNvPr id="7" name="object 7"/>
            <p:cNvSpPr/>
            <p:nvPr/>
          </p:nvSpPr>
          <p:spPr>
            <a:xfrm>
              <a:off x="271272" y="6403847"/>
              <a:ext cx="85725" cy="311150"/>
            </a:xfrm>
            <a:custGeom>
              <a:avLst/>
              <a:gdLst/>
              <a:ahLst/>
              <a:cxnLst/>
              <a:rect l="l" t="t" r="r" b="b"/>
              <a:pathLst>
                <a:path w="85725" h="311150">
                  <a:moveTo>
                    <a:pt x="84035" y="0"/>
                  </a:moveTo>
                  <a:lnTo>
                    <a:pt x="0" y="94322"/>
                  </a:lnTo>
                  <a:lnTo>
                    <a:pt x="0" y="310895"/>
                  </a:lnTo>
                  <a:lnTo>
                    <a:pt x="85343" y="211340"/>
                  </a:lnTo>
                  <a:lnTo>
                    <a:pt x="84035" y="0"/>
                  </a:lnTo>
                  <a:close/>
                </a:path>
              </a:pathLst>
            </a:custGeom>
            <a:solidFill>
              <a:srgbClr val="D9D9D9"/>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19" name="object 19"/>
          <p:cNvSpPr txBox="1">
            <a:spLocks noGrp="1"/>
          </p:cNvSpPr>
          <p:nvPr>
            <p:ph type="ftr" sz="quarter" idx="5"/>
          </p:nvPr>
        </p:nvSpPr>
        <p:spPr>
          <a:prstGeom prst="rect">
            <a:avLst/>
          </a:prstGeom>
        </p:spPr>
        <p:txBody>
          <a:bodyPr vert="horz" wrap="square" lIns="0" tIns="33655" rIns="0" bIns="0" rtlCol="0">
            <a:spAutoFit/>
          </a:bodyPr>
          <a:lstStyle/>
          <a:p>
            <a:pPr marL="12700">
              <a:lnSpc>
                <a:spcPct val="100000"/>
              </a:lnSpc>
              <a:spcBef>
                <a:spcPts val="265"/>
              </a:spcBef>
            </a:pPr>
            <a:r>
              <a:rPr spc="-10" dirty="0"/>
              <a:t>ITVDN</a:t>
            </a:r>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sp>
        <p:nvSpPr>
          <p:cNvPr id="67" name="object 81">
            <a:extLst>
              <a:ext uri="{FF2B5EF4-FFF2-40B4-BE49-F238E27FC236}">
                <a16:creationId xmlns:a16="http://schemas.microsoft.com/office/drawing/2014/main" id="{3BC5A0C3-1A5C-BF9C-A1B7-8AC24EFC73EA}"/>
              </a:ext>
            </a:extLst>
          </p:cNvPr>
          <p:cNvSpPr txBox="1"/>
          <p:nvPr/>
        </p:nvSpPr>
        <p:spPr>
          <a:xfrm>
            <a:off x="609600" y="1297475"/>
            <a:ext cx="4705350" cy="1070610"/>
          </a:xfrm>
          <a:prstGeom prst="rect">
            <a:avLst/>
          </a:prstGeom>
        </p:spPr>
        <p:txBody>
          <a:bodyPr vert="horz" wrap="square" lIns="0" tIns="12065" rIns="0" bIns="0" rtlCol="0">
            <a:spAutoFit/>
          </a:bodyPr>
          <a:lstStyle/>
          <a:p>
            <a:pPr marR="5080" algn="r">
              <a:lnSpc>
                <a:spcPct val="100000"/>
              </a:lnSpc>
              <a:spcBef>
                <a:spcPts val="95"/>
              </a:spcBef>
            </a:pPr>
            <a:r>
              <a:rPr lang="az-Latn-AZ" sz="2800" dirty="0">
                <a:latin typeface="+mj-lt"/>
                <a:cs typeface="Segoe UI Light"/>
              </a:rPr>
              <a:t>Kastinq</a:t>
            </a:r>
            <a:endParaRPr sz="2800" dirty="0">
              <a:latin typeface="+mj-lt"/>
              <a:cs typeface="Segoe UI Light"/>
            </a:endParaRPr>
          </a:p>
          <a:p>
            <a:pPr marL="12700">
              <a:lnSpc>
                <a:spcPct val="100000"/>
              </a:lnSpc>
              <a:spcBef>
                <a:spcPts val="1989"/>
              </a:spcBef>
            </a:pPr>
            <a:r>
              <a:rPr lang="az-Latn-AZ" sz="2400" spc="-5" dirty="0">
                <a:latin typeface="+mj-lt"/>
                <a:cs typeface="Calibri"/>
              </a:rPr>
              <a:t>Açıq-aşkar </a:t>
            </a:r>
            <a:r>
              <a:rPr sz="2400" spc="-5" dirty="0">
                <a:latin typeface="+mj-lt"/>
                <a:cs typeface="Calibri"/>
              </a:rPr>
              <a:t>(explicit)</a:t>
            </a:r>
            <a:endParaRPr sz="2400" dirty="0">
              <a:latin typeface="+mj-lt"/>
              <a:cs typeface="Calibri"/>
            </a:endParaRPr>
          </a:p>
        </p:txBody>
      </p:sp>
      <p:sp>
        <p:nvSpPr>
          <p:cNvPr id="68" name="object 82">
            <a:extLst>
              <a:ext uri="{FF2B5EF4-FFF2-40B4-BE49-F238E27FC236}">
                <a16:creationId xmlns:a16="http://schemas.microsoft.com/office/drawing/2014/main" id="{16659CB0-6714-388C-2D6D-B760FCDAB755}"/>
              </a:ext>
            </a:extLst>
          </p:cNvPr>
          <p:cNvSpPr txBox="1"/>
          <p:nvPr/>
        </p:nvSpPr>
        <p:spPr>
          <a:xfrm>
            <a:off x="841549" y="2422265"/>
            <a:ext cx="1955800" cy="396262"/>
          </a:xfrm>
          <a:prstGeom prst="rect">
            <a:avLst/>
          </a:prstGeom>
          <a:solidFill>
            <a:srgbClr val="FFC5C5"/>
          </a:solidFill>
        </p:spPr>
        <p:txBody>
          <a:bodyPr vert="horz" wrap="square" lIns="0" tIns="26670" rIns="0" bIns="0" rtlCol="0">
            <a:spAutoFit/>
          </a:bodyPr>
          <a:lstStyle/>
          <a:p>
            <a:pPr marL="415290">
              <a:lnSpc>
                <a:spcPct val="100000"/>
              </a:lnSpc>
              <a:spcBef>
                <a:spcPts val="210"/>
              </a:spcBef>
            </a:pPr>
            <a:r>
              <a:rPr lang="az-Latn-AZ" sz="2400" spc="-5" dirty="0">
                <a:latin typeface="Calibri"/>
                <a:cs typeface="Calibri"/>
              </a:rPr>
              <a:t>Təhlükəli</a:t>
            </a:r>
            <a:endParaRPr sz="2400" dirty="0">
              <a:latin typeface="Calibri"/>
              <a:cs typeface="Calibri"/>
            </a:endParaRPr>
          </a:p>
        </p:txBody>
      </p:sp>
      <p:pic>
        <p:nvPicPr>
          <p:cNvPr id="70" name="Picture 69">
            <a:extLst>
              <a:ext uri="{FF2B5EF4-FFF2-40B4-BE49-F238E27FC236}">
                <a16:creationId xmlns:a16="http://schemas.microsoft.com/office/drawing/2014/main" id="{69A6AA53-1ED6-E2A7-3F0C-1E1D054B5309}"/>
              </a:ext>
            </a:extLst>
          </p:cNvPr>
          <p:cNvPicPr>
            <a:picLocks noChangeAspect="1"/>
          </p:cNvPicPr>
          <p:nvPr/>
        </p:nvPicPr>
        <p:blipFill>
          <a:blip r:embed="rId5"/>
          <a:stretch>
            <a:fillRect/>
          </a:stretch>
        </p:blipFill>
        <p:spPr>
          <a:xfrm>
            <a:off x="609600" y="3062599"/>
            <a:ext cx="3848637" cy="981212"/>
          </a:xfrm>
          <a:prstGeom prst="rect">
            <a:avLst/>
          </a:prstGeom>
        </p:spPr>
      </p:pic>
      <p:cxnSp>
        <p:nvCxnSpPr>
          <p:cNvPr id="72" name="Straight Arrow Connector 71">
            <a:extLst>
              <a:ext uri="{FF2B5EF4-FFF2-40B4-BE49-F238E27FC236}">
                <a16:creationId xmlns:a16="http://schemas.microsoft.com/office/drawing/2014/main" id="{F9BC6064-8A3A-24CA-9065-D0B0F01A1D23}"/>
              </a:ext>
            </a:extLst>
          </p:cNvPr>
          <p:cNvCxnSpPr/>
          <p:nvPr/>
        </p:nvCxnSpPr>
        <p:spPr>
          <a:xfrm>
            <a:off x="3429000" y="3810000"/>
            <a:ext cx="22098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3" name="TextBox 72">
            <a:extLst>
              <a:ext uri="{FF2B5EF4-FFF2-40B4-BE49-F238E27FC236}">
                <a16:creationId xmlns:a16="http://schemas.microsoft.com/office/drawing/2014/main" id="{D0BB476A-AD98-6658-B9B1-ECB930850450}"/>
              </a:ext>
            </a:extLst>
          </p:cNvPr>
          <p:cNvSpPr txBox="1"/>
          <p:nvPr/>
        </p:nvSpPr>
        <p:spPr>
          <a:xfrm>
            <a:off x="5638800" y="3610762"/>
            <a:ext cx="1378431" cy="369332"/>
          </a:xfrm>
          <a:prstGeom prst="rect">
            <a:avLst/>
          </a:prstGeom>
          <a:noFill/>
        </p:spPr>
        <p:txBody>
          <a:bodyPr wrap="square" rtlCol="0">
            <a:spAutoFit/>
          </a:bodyPr>
          <a:lstStyle/>
          <a:p>
            <a:r>
              <a:rPr lang="en-US" dirty="0">
                <a:latin typeface="+mj-lt"/>
              </a:rPr>
              <a:t>Result: 0</a:t>
            </a:r>
          </a:p>
        </p:txBody>
      </p:sp>
    </p:spTree>
    <p:extLst>
      <p:ext uri="{BB962C8B-B14F-4D97-AF65-F5344CB8AC3E}">
        <p14:creationId xmlns:p14="http://schemas.microsoft.com/office/powerpoint/2010/main" val="1345117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dirty="0">
                <a:solidFill>
                  <a:srgbClr val="D04E1D"/>
                </a:solidFill>
                <a:latin typeface="Segoe UI Light"/>
                <a:cs typeface="Segoe UI Light"/>
              </a:rPr>
              <a:t>Çevrilmələrin tam siyahısı</a:t>
            </a:r>
            <a:endParaRPr sz="2800" dirty="0">
              <a:latin typeface="Segoe UI Light"/>
              <a:cs typeface="Segoe UI Light"/>
            </a:endParaRPr>
          </a:p>
        </p:txBody>
      </p:sp>
      <p:grpSp>
        <p:nvGrpSpPr>
          <p:cNvPr id="3" name="object 3"/>
          <p:cNvGrpSpPr/>
          <p:nvPr/>
        </p:nvGrpSpPr>
        <p:grpSpPr>
          <a:xfrm>
            <a:off x="0" y="6330644"/>
            <a:ext cx="12192000" cy="527685"/>
            <a:chOff x="0" y="6330644"/>
            <a:chExt cx="12192000" cy="527685"/>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sp>
          <p:nvSpPr>
            <p:cNvPr id="6" name="object 6"/>
            <p:cNvSpPr/>
            <p:nvPr/>
          </p:nvSpPr>
          <p:spPr>
            <a:xfrm>
              <a:off x="176784" y="6505955"/>
              <a:ext cx="85725" cy="311150"/>
            </a:xfrm>
            <a:custGeom>
              <a:avLst/>
              <a:gdLst/>
              <a:ahLst/>
              <a:cxnLst/>
              <a:rect l="l" t="t" r="r" b="b"/>
              <a:pathLst>
                <a:path w="85725" h="311150">
                  <a:moveTo>
                    <a:pt x="84035" y="0"/>
                  </a:moveTo>
                  <a:lnTo>
                    <a:pt x="0" y="94322"/>
                  </a:lnTo>
                  <a:lnTo>
                    <a:pt x="0" y="310894"/>
                  </a:lnTo>
                  <a:lnTo>
                    <a:pt x="85344" y="211340"/>
                  </a:lnTo>
                  <a:lnTo>
                    <a:pt x="84035" y="0"/>
                  </a:lnTo>
                  <a:close/>
                </a:path>
              </a:pathLst>
            </a:custGeom>
            <a:solidFill>
              <a:srgbClr val="FFFFFF"/>
            </a:solidFill>
          </p:spPr>
          <p:txBody>
            <a:bodyPr wrap="square" lIns="0" tIns="0" rIns="0" bIns="0" rtlCol="0"/>
            <a:lstStyle/>
            <a:p>
              <a:endParaRPr/>
            </a:p>
          </p:txBody>
        </p:sp>
        <p:sp>
          <p:nvSpPr>
            <p:cNvPr id="7" name="object 7"/>
            <p:cNvSpPr/>
            <p:nvPr/>
          </p:nvSpPr>
          <p:spPr>
            <a:xfrm>
              <a:off x="271272" y="6403847"/>
              <a:ext cx="85725" cy="311150"/>
            </a:xfrm>
            <a:custGeom>
              <a:avLst/>
              <a:gdLst/>
              <a:ahLst/>
              <a:cxnLst/>
              <a:rect l="l" t="t" r="r" b="b"/>
              <a:pathLst>
                <a:path w="85725" h="311150">
                  <a:moveTo>
                    <a:pt x="84035" y="0"/>
                  </a:moveTo>
                  <a:lnTo>
                    <a:pt x="0" y="94322"/>
                  </a:lnTo>
                  <a:lnTo>
                    <a:pt x="0" y="310895"/>
                  </a:lnTo>
                  <a:lnTo>
                    <a:pt x="85343" y="211340"/>
                  </a:lnTo>
                  <a:lnTo>
                    <a:pt x="84035" y="0"/>
                  </a:lnTo>
                  <a:close/>
                </a:path>
              </a:pathLst>
            </a:custGeom>
            <a:solidFill>
              <a:srgbClr val="D9D9D9"/>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19" name="object 19"/>
          <p:cNvSpPr txBox="1">
            <a:spLocks noGrp="1"/>
          </p:cNvSpPr>
          <p:nvPr>
            <p:ph type="ftr" sz="quarter" idx="5"/>
          </p:nvPr>
        </p:nvSpPr>
        <p:spPr>
          <a:prstGeom prst="rect">
            <a:avLst/>
          </a:prstGeom>
        </p:spPr>
        <p:txBody>
          <a:bodyPr vert="horz" wrap="square" lIns="0" tIns="33655" rIns="0" bIns="0" rtlCol="0">
            <a:spAutoFit/>
          </a:bodyPr>
          <a:lstStyle/>
          <a:p>
            <a:pPr marL="12700">
              <a:lnSpc>
                <a:spcPct val="100000"/>
              </a:lnSpc>
              <a:spcBef>
                <a:spcPts val="265"/>
              </a:spcBef>
            </a:pPr>
            <a:r>
              <a:rPr spc="-10" dirty="0"/>
              <a:t>ITVDN</a:t>
            </a:r>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graphicFrame>
        <p:nvGraphicFramePr>
          <p:cNvPr id="8" name="object 12">
            <a:extLst>
              <a:ext uri="{FF2B5EF4-FFF2-40B4-BE49-F238E27FC236}">
                <a16:creationId xmlns:a16="http://schemas.microsoft.com/office/drawing/2014/main" id="{D2D508A3-BB46-BD11-8867-4632D3C4A2FC}"/>
              </a:ext>
            </a:extLst>
          </p:cNvPr>
          <p:cNvGraphicFramePr>
            <a:graphicFrameLocks noGrp="1"/>
          </p:cNvGraphicFramePr>
          <p:nvPr>
            <p:extLst>
              <p:ext uri="{D42A27DB-BD31-4B8C-83A1-F6EECF244321}">
                <p14:modId xmlns:p14="http://schemas.microsoft.com/office/powerpoint/2010/main" val="3652697201"/>
              </p:ext>
            </p:extLst>
          </p:nvPr>
        </p:nvGraphicFramePr>
        <p:xfrm>
          <a:off x="984250" y="2355850"/>
          <a:ext cx="10220320" cy="3057143"/>
        </p:xfrm>
        <a:graphic>
          <a:graphicData uri="http://schemas.openxmlformats.org/drawingml/2006/table">
            <a:tbl>
              <a:tblPr firstRow="1" bandRow="1">
                <a:tableStyleId>{2D5ABB26-0587-4C30-8999-92F81FD0307C}</a:tableStyleId>
              </a:tblPr>
              <a:tblGrid>
                <a:gridCol w="1567180">
                  <a:extLst>
                    <a:ext uri="{9D8B030D-6E8A-4147-A177-3AD203B41FA5}">
                      <a16:colId xmlns:a16="http://schemas.microsoft.com/office/drawing/2014/main" val="20000"/>
                    </a:ext>
                  </a:extLst>
                </a:gridCol>
                <a:gridCol w="786765">
                  <a:extLst>
                    <a:ext uri="{9D8B030D-6E8A-4147-A177-3AD203B41FA5}">
                      <a16:colId xmlns:a16="http://schemas.microsoft.com/office/drawing/2014/main" val="20001"/>
                    </a:ext>
                  </a:extLst>
                </a:gridCol>
                <a:gridCol w="688339">
                  <a:extLst>
                    <a:ext uri="{9D8B030D-6E8A-4147-A177-3AD203B41FA5}">
                      <a16:colId xmlns:a16="http://schemas.microsoft.com/office/drawing/2014/main" val="20002"/>
                    </a:ext>
                  </a:extLst>
                </a:gridCol>
                <a:gridCol w="786764">
                  <a:extLst>
                    <a:ext uri="{9D8B030D-6E8A-4147-A177-3AD203B41FA5}">
                      <a16:colId xmlns:a16="http://schemas.microsoft.com/office/drawing/2014/main" val="20003"/>
                    </a:ext>
                  </a:extLst>
                </a:gridCol>
                <a:gridCol w="885189">
                  <a:extLst>
                    <a:ext uri="{9D8B030D-6E8A-4147-A177-3AD203B41FA5}">
                      <a16:colId xmlns:a16="http://schemas.microsoft.com/office/drawing/2014/main" val="20004"/>
                    </a:ext>
                  </a:extLst>
                </a:gridCol>
                <a:gridCol w="563245">
                  <a:extLst>
                    <a:ext uri="{9D8B030D-6E8A-4147-A177-3AD203B41FA5}">
                      <a16:colId xmlns:a16="http://schemas.microsoft.com/office/drawing/2014/main" val="20005"/>
                    </a:ext>
                  </a:extLst>
                </a:gridCol>
                <a:gridCol w="716279">
                  <a:extLst>
                    <a:ext uri="{9D8B030D-6E8A-4147-A177-3AD203B41FA5}">
                      <a16:colId xmlns:a16="http://schemas.microsoft.com/office/drawing/2014/main" val="20006"/>
                    </a:ext>
                  </a:extLst>
                </a:gridCol>
                <a:gridCol w="688975">
                  <a:extLst>
                    <a:ext uri="{9D8B030D-6E8A-4147-A177-3AD203B41FA5}">
                      <a16:colId xmlns:a16="http://schemas.microsoft.com/office/drawing/2014/main" val="20007"/>
                    </a:ext>
                  </a:extLst>
                </a:gridCol>
                <a:gridCol w="787400">
                  <a:extLst>
                    <a:ext uri="{9D8B030D-6E8A-4147-A177-3AD203B41FA5}">
                      <a16:colId xmlns:a16="http://schemas.microsoft.com/office/drawing/2014/main" val="20008"/>
                    </a:ext>
                  </a:extLst>
                </a:gridCol>
                <a:gridCol w="787400">
                  <a:extLst>
                    <a:ext uri="{9D8B030D-6E8A-4147-A177-3AD203B41FA5}">
                      <a16:colId xmlns:a16="http://schemas.microsoft.com/office/drawing/2014/main" val="20009"/>
                    </a:ext>
                  </a:extLst>
                </a:gridCol>
                <a:gridCol w="885825">
                  <a:extLst>
                    <a:ext uri="{9D8B030D-6E8A-4147-A177-3AD203B41FA5}">
                      <a16:colId xmlns:a16="http://schemas.microsoft.com/office/drawing/2014/main" val="20010"/>
                    </a:ext>
                  </a:extLst>
                </a:gridCol>
                <a:gridCol w="1076959">
                  <a:extLst>
                    <a:ext uri="{9D8B030D-6E8A-4147-A177-3AD203B41FA5}">
                      <a16:colId xmlns:a16="http://schemas.microsoft.com/office/drawing/2014/main" val="20011"/>
                    </a:ext>
                  </a:extLst>
                </a:gridCol>
              </a:tblGrid>
              <a:tr h="254762">
                <a:tc>
                  <a:txBody>
                    <a:bodyPr/>
                    <a:lstStyle/>
                    <a:p>
                      <a:pPr>
                        <a:lnSpc>
                          <a:spcPct val="100000"/>
                        </a:lnSpc>
                      </a:pPr>
                      <a:endParaRPr sz="15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35" algn="ctr">
                        <a:lnSpc>
                          <a:spcPts val="1905"/>
                        </a:lnSpc>
                      </a:pPr>
                      <a:r>
                        <a:rPr sz="1600" spc="-10" dirty="0">
                          <a:solidFill>
                            <a:srgbClr val="0000FF"/>
                          </a:solidFill>
                          <a:latin typeface="Consolas"/>
                          <a:cs typeface="Consolas"/>
                        </a:rPr>
                        <a:t>sbyte</a:t>
                      </a:r>
                      <a:endParaRPr sz="16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sz="1600" spc="-10" dirty="0">
                          <a:solidFill>
                            <a:srgbClr val="0000FF"/>
                          </a:solidFill>
                          <a:latin typeface="Consolas"/>
                          <a:cs typeface="Consolas"/>
                        </a:rPr>
                        <a:t>byte</a:t>
                      </a:r>
                      <a:endParaRPr sz="16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1270" algn="ctr">
                        <a:lnSpc>
                          <a:spcPts val="1905"/>
                        </a:lnSpc>
                      </a:pPr>
                      <a:r>
                        <a:rPr sz="1600" spc="-10" dirty="0">
                          <a:solidFill>
                            <a:srgbClr val="0000FF"/>
                          </a:solidFill>
                          <a:latin typeface="Consolas"/>
                          <a:cs typeface="Consolas"/>
                        </a:rPr>
                        <a:t>short</a:t>
                      </a:r>
                      <a:endParaRPr sz="16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1905" algn="ctr">
                        <a:lnSpc>
                          <a:spcPts val="1905"/>
                        </a:lnSpc>
                      </a:pPr>
                      <a:r>
                        <a:rPr sz="1600" spc="-10" dirty="0">
                          <a:solidFill>
                            <a:srgbClr val="0000FF"/>
                          </a:solidFill>
                          <a:latin typeface="Consolas"/>
                          <a:cs typeface="Consolas"/>
                        </a:rPr>
                        <a:t>ushort</a:t>
                      </a:r>
                      <a:endParaRPr sz="16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sz="1600" spc="-10" dirty="0">
                          <a:solidFill>
                            <a:srgbClr val="0000FF"/>
                          </a:solidFill>
                          <a:latin typeface="Consolas"/>
                          <a:cs typeface="Consolas"/>
                        </a:rPr>
                        <a:t>int</a:t>
                      </a:r>
                      <a:endParaRPr sz="16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sz="1600" spc="-10" dirty="0">
                          <a:solidFill>
                            <a:srgbClr val="0000FF"/>
                          </a:solidFill>
                          <a:latin typeface="Consolas"/>
                          <a:cs typeface="Consolas"/>
                        </a:rPr>
                        <a:t>uint</a:t>
                      </a:r>
                      <a:endParaRPr sz="16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1270" algn="ctr">
                        <a:lnSpc>
                          <a:spcPts val="1905"/>
                        </a:lnSpc>
                      </a:pPr>
                      <a:r>
                        <a:rPr sz="1600" spc="-10" dirty="0">
                          <a:solidFill>
                            <a:srgbClr val="0000FF"/>
                          </a:solidFill>
                          <a:latin typeface="Consolas"/>
                          <a:cs typeface="Consolas"/>
                        </a:rPr>
                        <a:t>long</a:t>
                      </a:r>
                      <a:endParaRPr sz="16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1905" algn="ctr">
                        <a:lnSpc>
                          <a:spcPts val="1905"/>
                        </a:lnSpc>
                      </a:pPr>
                      <a:r>
                        <a:rPr sz="1600" spc="-10" dirty="0">
                          <a:solidFill>
                            <a:srgbClr val="0000FF"/>
                          </a:solidFill>
                          <a:latin typeface="Consolas"/>
                          <a:cs typeface="Consolas"/>
                        </a:rPr>
                        <a:t>ulong</a:t>
                      </a:r>
                      <a:endParaRPr sz="16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1905" algn="ctr">
                        <a:lnSpc>
                          <a:spcPts val="1905"/>
                        </a:lnSpc>
                      </a:pPr>
                      <a:r>
                        <a:rPr sz="1600" spc="-10" dirty="0">
                          <a:solidFill>
                            <a:srgbClr val="0000FF"/>
                          </a:solidFill>
                          <a:latin typeface="Consolas"/>
                          <a:cs typeface="Consolas"/>
                        </a:rPr>
                        <a:t>float</a:t>
                      </a:r>
                      <a:endParaRPr sz="16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3175" algn="ctr">
                        <a:lnSpc>
                          <a:spcPts val="1905"/>
                        </a:lnSpc>
                      </a:pPr>
                      <a:r>
                        <a:rPr sz="1600" spc="-10" dirty="0">
                          <a:solidFill>
                            <a:srgbClr val="0000FF"/>
                          </a:solidFill>
                          <a:latin typeface="Consolas"/>
                          <a:cs typeface="Consolas"/>
                        </a:rPr>
                        <a:t>double</a:t>
                      </a:r>
                      <a:endParaRPr sz="16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4445" algn="ctr">
                        <a:lnSpc>
                          <a:spcPts val="1905"/>
                        </a:lnSpc>
                      </a:pPr>
                      <a:r>
                        <a:rPr sz="1600" spc="-10" dirty="0">
                          <a:solidFill>
                            <a:srgbClr val="0000FF"/>
                          </a:solidFill>
                          <a:latin typeface="Consolas"/>
                          <a:cs typeface="Consolas"/>
                        </a:rPr>
                        <a:t>decimal</a:t>
                      </a:r>
                      <a:endParaRPr sz="16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0"/>
                  </a:ext>
                </a:extLst>
              </a:tr>
              <a:tr h="254762">
                <a:tc>
                  <a:txBody>
                    <a:bodyPr/>
                    <a:lstStyle/>
                    <a:p>
                      <a:pPr marL="68580">
                        <a:lnSpc>
                          <a:spcPts val="1905"/>
                        </a:lnSpc>
                      </a:pPr>
                      <a:r>
                        <a:rPr sz="1600" spc="-40" dirty="0">
                          <a:latin typeface="Consolas"/>
                          <a:cs typeface="Consolas"/>
                        </a:rPr>
                        <a:t> </a:t>
                      </a:r>
                      <a:r>
                        <a:rPr sz="1600" spc="-10" dirty="0" err="1">
                          <a:solidFill>
                            <a:srgbClr val="0000FF"/>
                          </a:solidFill>
                          <a:latin typeface="Consolas"/>
                          <a:cs typeface="Consolas"/>
                        </a:rPr>
                        <a:t>sbyte</a:t>
                      </a:r>
                      <a:r>
                        <a:rPr sz="1600" spc="-40" dirty="0">
                          <a:solidFill>
                            <a:srgbClr val="0000FF"/>
                          </a:solidFill>
                          <a:latin typeface="Consolas"/>
                          <a:cs typeface="Consolas"/>
                        </a:rPr>
                        <a:t> </a:t>
                      </a:r>
                      <a:endParaRPr sz="16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sz="1600" b="1" dirty="0">
                          <a:solidFill>
                            <a:srgbClr val="BEBEBE"/>
                          </a:solidFill>
                          <a:latin typeface="Calibri"/>
                          <a:cs typeface="Calibri"/>
                        </a:rPr>
                        <a:t>×</a:t>
                      </a:r>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1905"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635"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635"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extLst>
                  <a:ext uri="{0D108BD9-81ED-4DB2-BD59-A6C34878D82A}">
                    <a16:rowId xmlns:a16="http://schemas.microsoft.com/office/drawing/2014/main" val="10001"/>
                  </a:ext>
                </a:extLst>
              </a:tr>
              <a:tr h="254762">
                <a:tc>
                  <a:txBody>
                    <a:bodyPr/>
                    <a:lstStyle/>
                    <a:p>
                      <a:pPr marL="68580">
                        <a:lnSpc>
                          <a:spcPts val="1905"/>
                        </a:lnSpc>
                      </a:pPr>
                      <a:r>
                        <a:rPr sz="1600" spc="-45" dirty="0">
                          <a:latin typeface="Consolas"/>
                          <a:cs typeface="Consolas"/>
                        </a:rPr>
                        <a:t> </a:t>
                      </a:r>
                      <a:r>
                        <a:rPr sz="1600" spc="-10" dirty="0">
                          <a:solidFill>
                            <a:srgbClr val="0000FF"/>
                          </a:solidFill>
                          <a:latin typeface="Consolas"/>
                          <a:cs typeface="Consolas"/>
                        </a:rPr>
                        <a:t>byte</a:t>
                      </a:r>
                      <a:r>
                        <a:rPr sz="1600" spc="-40" dirty="0">
                          <a:solidFill>
                            <a:srgbClr val="0000FF"/>
                          </a:solidFill>
                          <a:latin typeface="Consolas"/>
                          <a:cs typeface="Consolas"/>
                        </a:rPr>
                        <a:t> </a:t>
                      </a:r>
                      <a:endParaRPr sz="16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sz="1600" b="1" dirty="0">
                          <a:solidFill>
                            <a:srgbClr val="BEBEBE"/>
                          </a:solidFill>
                          <a:latin typeface="Calibri"/>
                          <a:cs typeface="Calibri"/>
                        </a:rPr>
                        <a:t>×</a:t>
                      </a:r>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1905"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635"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635"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extLst>
                  <a:ext uri="{0D108BD9-81ED-4DB2-BD59-A6C34878D82A}">
                    <a16:rowId xmlns:a16="http://schemas.microsoft.com/office/drawing/2014/main" val="10002"/>
                  </a:ext>
                </a:extLst>
              </a:tr>
              <a:tr h="254762">
                <a:tc>
                  <a:txBody>
                    <a:bodyPr/>
                    <a:lstStyle/>
                    <a:p>
                      <a:pPr marL="68580">
                        <a:lnSpc>
                          <a:spcPts val="1905"/>
                        </a:lnSpc>
                      </a:pPr>
                      <a:r>
                        <a:rPr sz="1600" spc="-40" dirty="0">
                          <a:latin typeface="Consolas"/>
                          <a:cs typeface="Consolas"/>
                        </a:rPr>
                        <a:t> </a:t>
                      </a:r>
                      <a:r>
                        <a:rPr sz="1600" spc="-10" dirty="0">
                          <a:solidFill>
                            <a:srgbClr val="0000FF"/>
                          </a:solidFill>
                          <a:latin typeface="Consolas"/>
                          <a:cs typeface="Consolas"/>
                        </a:rPr>
                        <a:t>short</a:t>
                      </a:r>
                      <a:r>
                        <a:rPr sz="1600" spc="-40" dirty="0">
                          <a:solidFill>
                            <a:srgbClr val="0000FF"/>
                          </a:solidFill>
                          <a:latin typeface="Consolas"/>
                          <a:cs typeface="Consolas"/>
                        </a:rPr>
                        <a:t> </a:t>
                      </a:r>
                      <a:endParaRPr sz="16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sz="1600" b="1" dirty="0">
                          <a:solidFill>
                            <a:srgbClr val="BEBEBE"/>
                          </a:solidFill>
                          <a:latin typeface="Calibri"/>
                          <a:cs typeface="Calibri"/>
                        </a:rPr>
                        <a:t>×</a:t>
                      </a:r>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1905"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635"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635"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extLst>
                  <a:ext uri="{0D108BD9-81ED-4DB2-BD59-A6C34878D82A}">
                    <a16:rowId xmlns:a16="http://schemas.microsoft.com/office/drawing/2014/main" val="10003"/>
                  </a:ext>
                </a:extLst>
              </a:tr>
              <a:tr h="254762">
                <a:tc>
                  <a:txBody>
                    <a:bodyPr/>
                    <a:lstStyle/>
                    <a:p>
                      <a:pPr marL="68580">
                        <a:lnSpc>
                          <a:spcPts val="1905"/>
                        </a:lnSpc>
                      </a:pPr>
                      <a:r>
                        <a:rPr sz="1600" spc="-40" dirty="0">
                          <a:latin typeface="Consolas"/>
                          <a:cs typeface="Consolas"/>
                        </a:rPr>
                        <a:t> </a:t>
                      </a:r>
                      <a:r>
                        <a:rPr sz="1600" spc="-10" dirty="0" err="1">
                          <a:solidFill>
                            <a:srgbClr val="0000FF"/>
                          </a:solidFill>
                          <a:latin typeface="Consolas"/>
                          <a:cs typeface="Consolas"/>
                        </a:rPr>
                        <a:t>ushort</a:t>
                      </a:r>
                      <a:r>
                        <a:rPr sz="1600" spc="-40" dirty="0">
                          <a:solidFill>
                            <a:srgbClr val="0000FF"/>
                          </a:solidFill>
                          <a:latin typeface="Consolas"/>
                          <a:cs typeface="Consolas"/>
                        </a:rPr>
                        <a:t> </a:t>
                      </a:r>
                      <a:endParaRPr sz="16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905" algn="ctr">
                        <a:lnSpc>
                          <a:spcPts val="1905"/>
                        </a:lnSpc>
                      </a:pPr>
                      <a:r>
                        <a:rPr sz="1600" b="1" dirty="0">
                          <a:solidFill>
                            <a:srgbClr val="BEBEBE"/>
                          </a:solidFill>
                          <a:latin typeface="Calibri"/>
                          <a:cs typeface="Calibri"/>
                        </a:rPr>
                        <a:t>×</a:t>
                      </a:r>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35"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635"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extLst>
                  <a:ext uri="{0D108BD9-81ED-4DB2-BD59-A6C34878D82A}">
                    <a16:rowId xmlns:a16="http://schemas.microsoft.com/office/drawing/2014/main" val="10004"/>
                  </a:ext>
                </a:extLst>
              </a:tr>
              <a:tr h="254762">
                <a:tc>
                  <a:txBody>
                    <a:bodyPr/>
                    <a:lstStyle/>
                    <a:p>
                      <a:pPr marL="68580">
                        <a:lnSpc>
                          <a:spcPts val="1905"/>
                        </a:lnSpc>
                      </a:pPr>
                      <a:r>
                        <a:rPr sz="1600" spc="-45" dirty="0">
                          <a:latin typeface="Consolas"/>
                          <a:cs typeface="Consolas"/>
                        </a:rPr>
                        <a:t> </a:t>
                      </a:r>
                      <a:r>
                        <a:rPr sz="1600" spc="-10" dirty="0">
                          <a:solidFill>
                            <a:srgbClr val="0000FF"/>
                          </a:solidFill>
                          <a:latin typeface="Consolas"/>
                          <a:cs typeface="Consolas"/>
                        </a:rPr>
                        <a:t>int</a:t>
                      </a:r>
                      <a:r>
                        <a:rPr sz="1600" spc="-40" dirty="0">
                          <a:solidFill>
                            <a:srgbClr val="0000FF"/>
                          </a:solidFill>
                          <a:latin typeface="Consolas"/>
                          <a:cs typeface="Consolas"/>
                        </a:rPr>
                        <a:t> </a:t>
                      </a:r>
                      <a:endParaRPr sz="16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905"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270" algn="ctr">
                        <a:lnSpc>
                          <a:spcPts val="1905"/>
                        </a:lnSpc>
                      </a:pPr>
                      <a:r>
                        <a:rPr sz="1600" b="1" dirty="0">
                          <a:solidFill>
                            <a:srgbClr val="BEBEBE"/>
                          </a:solidFill>
                          <a:latin typeface="Calibri"/>
                          <a:cs typeface="Calibri"/>
                        </a:rPr>
                        <a:t>×</a:t>
                      </a:r>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635"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extLst>
                  <a:ext uri="{0D108BD9-81ED-4DB2-BD59-A6C34878D82A}">
                    <a16:rowId xmlns:a16="http://schemas.microsoft.com/office/drawing/2014/main" val="10005"/>
                  </a:ext>
                </a:extLst>
              </a:tr>
              <a:tr h="254761">
                <a:tc>
                  <a:txBody>
                    <a:bodyPr/>
                    <a:lstStyle/>
                    <a:p>
                      <a:pPr marL="68580">
                        <a:lnSpc>
                          <a:spcPts val="1905"/>
                        </a:lnSpc>
                      </a:pPr>
                      <a:r>
                        <a:rPr sz="1600" spc="-45" dirty="0">
                          <a:latin typeface="Consolas"/>
                          <a:cs typeface="Consolas"/>
                        </a:rPr>
                        <a:t> </a:t>
                      </a:r>
                      <a:r>
                        <a:rPr sz="1600" spc="-10" dirty="0" err="1">
                          <a:solidFill>
                            <a:srgbClr val="0000FF"/>
                          </a:solidFill>
                          <a:latin typeface="Consolas"/>
                          <a:cs typeface="Consolas"/>
                        </a:rPr>
                        <a:t>uint</a:t>
                      </a:r>
                      <a:r>
                        <a:rPr sz="1600" spc="-40" dirty="0">
                          <a:solidFill>
                            <a:srgbClr val="0000FF"/>
                          </a:solidFill>
                          <a:latin typeface="Consolas"/>
                          <a:cs typeface="Consolas"/>
                        </a:rPr>
                        <a:t> </a:t>
                      </a:r>
                      <a:endParaRPr sz="16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905"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270"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sz="1600" b="1" dirty="0">
                          <a:solidFill>
                            <a:srgbClr val="BEBEBE"/>
                          </a:solidFill>
                          <a:latin typeface="Calibri"/>
                          <a:cs typeface="Calibri"/>
                        </a:rPr>
                        <a:t>×</a:t>
                      </a:r>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35"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extLst>
                  <a:ext uri="{0D108BD9-81ED-4DB2-BD59-A6C34878D82A}">
                    <a16:rowId xmlns:a16="http://schemas.microsoft.com/office/drawing/2014/main" val="10006"/>
                  </a:ext>
                </a:extLst>
              </a:tr>
              <a:tr h="254762">
                <a:tc>
                  <a:txBody>
                    <a:bodyPr/>
                    <a:lstStyle/>
                    <a:p>
                      <a:pPr marL="68580">
                        <a:lnSpc>
                          <a:spcPts val="1905"/>
                        </a:lnSpc>
                      </a:pPr>
                      <a:r>
                        <a:rPr sz="1600" spc="-45" dirty="0">
                          <a:latin typeface="Consolas"/>
                          <a:cs typeface="Consolas"/>
                        </a:rPr>
                        <a:t> </a:t>
                      </a:r>
                      <a:r>
                        <a:rPr sz="1600" spc="-10" dirty="0">
                          <a:solidFill>
                            <a:srgbClr val="0000FF"/>
                          </a:solidFill>
                          <a:latin typeface="Consolas"/>
                          <a:cs typeface="Consolas"/>
                        </a:rPr>
                        <a:t>long</a:t>
                      </a:r>
                      <a:r>
                        <a:rPr sz="1600" spc="-40" dirty="0">
                          <a:solidFill>
                            <a:srgbClr val="0000FF"/>
                          </a:solidFill>
                          <a:latin typeface="Consolas"/>
                          <a:cs typeface="Consolas"/>
                        </a:rPr>
                        <a:t> </a:t>
                      </a:r>
                      <a:endParaRPr sz="16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905"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270"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270" algn="ctr">
                        <a:lnSpc>
                          <a:spcPts val="1905"/>
                        </a:lnSpc>
                      </a:pPr>
                      <a:r>
                        <a:rPr sz="1600" b="1" dirty="0">
                          <a:solidFill>
                            <a:srgbClr val="BEBEBE"/>
                          </a:solidFill>
                          <a:latin typeface="Calibri"/>
                          <a:cs typeface="Calibri"/>
                        </a:rPr>
                        <a:t>×</a:t>
                      </a:r>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extLst>
                  <a:ext uri="{0D108BD9-81ED-4DB2-BD59-A6C34878D82A}">
                    <a16:rowId xmlns:a16="http://schemas.microsoft.com/office/drawing/2014/main" val="10007"/>
                  </a:ext>
                </a:extLst>
              </a:tr>
              <a:tr h="254762">
                <a:tc>
                  <a:txBody>
                    <a:bodyPr/>
                    <a:lstStyle/>
                    <a:p>
                      <a:pPr marL="68580">
                        <a:lnSpc>
                          <a:spcPts val="1905"/>
                        </a:lnSpc>
                      </a:pPr>
                      <a:r>
                        <a:rPr sz="1600" spc="-40" dirty="0">
                          <a:latin typeface="Consolas"/>
                          <a:cs typeface="Consolas"/>
                        </a:rPr>
                        <a:t> </a:t>
                      </a:r>
                      <a:r>
                        <a:rPr sz="1600" spc="-10" dirty="0" err="1">
                          <a:solidFill>
                            <a:srgbClr val="0000FF"/>
                          </a:solidFill>
                          <a:latin typeface="Consolas"/>
                          <a:cs typeface="Consolas"/>
                        </a:rPr>
                        <a:t>ulong</a:t>
                      </a:r>
                      <a:r>
                        <a:rPr sz="1600" spc="-40" dirty="0">
                          <a:solidFill>
                            <a:srgbClr val="0000FF"/>
                          </a:solidFill>
                          <a:latin typeface="Consolas"/>
                          <a:cs typeface="Consolas"/>
                        </a:rPr>
                        <a:t> </a:t>
                      </a:r>
                      <a:endParaRPr sz="16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905"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270"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270"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635" algn="ctr">
                        <a:lnSpc>
                          <a:spcPts val="1905"/>
                        </a:lnSpc>
                      </a:pPr>
                      <a:r>
                        <a:rPr sz="1600" b="1" dirty="0">
                          <a:solidFill>
                            <a:srgbClr val="BEBEBE"/>
                          </a:solidFill>
                          <a:latin typeface="Calibri"/>
                          <a:cs typeface="Calibri"/>
                        </a:rPr>
                        <a:t>×</a:t>
                      </a:r>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extLst>
                  <a:ext uri="{0D108BD9-81ED-4DB2-BD59-A6C34878D82A}">
                    <a16:rowId xmlns:a16="http://schemas.microsoft.com/office/drawing/2014/main" val="10008"/>
                  </a:ext>
                </a:extLst>
              </a:tr>
              <a:tr h="254762">
                <a:tc>
                  <a:txBody>
                    <a:bodyPr/>
                    <a:lstStyle/>
                    <a:p>
                      <a:pPr marL="68580">
                        <a:lnSpc>
                          <a:spcPts val="1905"/>
                        </a:lnSpc>
                      </a:pPr>
                      <a:r>
                        <a:rPr sz="1600" spc="-40" dirty="0">
                          <a:latin typeface="Consolas"/>
                          <a:cs typeface="Consolas"/>
                        </a:rPr>
                        <a:t> </a:t>
                      </a:r>
                      <a:r>
                        <a:rPr sz="1600" spc="-10" dirty="0">
                          <a:solidFill>
                            <a:srgbClr val="0000FF"/>
                          </a:solidFill>
                          <a:latin typeface="Consolas"/>
                          <a:cs typeface="Consolas"/>
                        </a:rPr>
                        <a:t>float</a:t>
                      </a:r>
                      <a:r>
                        <a:rPr sz="1600" spc="-40" dirty="0">
                          <a:solidFill>
                            <a:srgbClr val="0000FF"/>
                          </a:solidFill>
                          <a:latin typeface="Consolas"/>
                          <a:cs typeface="Consolas"/>
                        </a:rPr>
                        <a:t> </a:t>
                      </a:r>
                      <a:endParaRPr sz="16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905"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270"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270"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635" algn="ctr">
                        <a:lnSpc>
                          <a:spcPts val="1905"/>
                        </a:lnSpc>
                      </a:pPr>
                      <a:r>
                        <a:rPr sz="1600" b="1" dirty="0">
                          <a:solidFill>
                            <a:srgbClr val="BEBEBE"/>
                          </a:solidFill>
                          <a:latin typeface="Calibri"/>
                          <a:cs typeface="Calibri"/>
                        </a:rPr>
                        <a:t>×</a:t>
                      </a:r>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extLst>
                  <a:ext uri="{0D108BD9-81ED-4DB2-BD59-A6C34878D82A}">
                    <a16:rowId xmlns:a16="http://schemas.microsoft.com/office/drawing/2014/main" val="10009"/>
                  </a:ext>
                </a:extLst>
              </a:tr>
              <a:tr h="254762">
                <a:tc>
                  <a:txBody>
                    <a:bodyPr/>
                    <a:lstStyle/>
                    <a:p>
                      <a:pPr marL="68580">
                        <a:lnSpc>
                          <a:spcPts val="1905"/>
                        </a:lnSpc>
                      </a:pPr>
                      <a:r>
                        <a:rPr sz="1600" spc="-40" dirty="0">
                          <a:latin typeface="Consolas"/>
                          <a:cs typeface="Consolas"/>
                        </a:rPr>
                        <a:t> </a:t>
                      </a:r>
                      <a:r>
                        <a:rPr sz="1600" spc="-10" dirty="0">
                          <a:solidFill>
                            <a:srgbClr val="0000FF"/>
                          </a:solidFill>
                          <a:latin typeface="Consolas"/>
                          <a:cs typeface="Consolas"/>
                        </a:rPr>
                        <a:t>double</a:t>
                      </a:r>
                      <a:r>
                        <a:rPr sz="1600" spc="-40" dirty="0">
                          <a:solidFill>
                            <a:srgbClr val="0000FF"/>
                          </a:solidFill>
                          <a:latin typeface="Consolas"/>
                          <a:cs typeface="Consolas"/>
                        </a:rPr>
                        <a:t> </a:t>
                      </a:r>
                      <a:endParaRPr sz="16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905"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270"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270"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3175" algn="ctr">
                        <a:lnSpc>
                          <a:spcPts val="1905"/>
                        </a:lnSpc>
                      </a:pPr>
                      <a:r>
                        <a:rPr sz="1600" b="1" dirty="0">
                          <a:solidFill>
                            <a:srgbClr val="BEBEBE"/>
                          </a:solidFill>
                          <a:latin typeface="Calibri"/>
                          <a:cs typeface="Calibri"/>
                        </a:rPr>
                        <a:t>×</a:t>
                      </a:r>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extLst>
                  <a:ext uri="{0D108BD9-81ED-4DB2-BD59-A6C34878D82A}">
                    <a16:rowId xmlns:a16="http://schemas.microsoft.com/office/drawing/2014/main" val="10010"/>
                  </a:ext>
                </a:extLst>
              </a:tr>
              <a:tr h="254762">
                <a:tc>
                  <a:txBody>
                    <a:bodyPr/>
                    <a:lstStyle/>
                    <a:p>
                      <a:pPr marL="68580">
                        <a:lnSpc>
                          <a:spcPts val="1905"/>
                        </a:lnSpc>
                      </a:pPr>
                      <a:r>
                        <a:rPr sz="1600" spc="-35" dirty="0">
                          <a:latin typeface="Consolas"/>
                          <a:cs typeface="Consolas"/>
                        </a:rPr>
                        <a:t> </a:t>
                      </a:r>
                      <a:r>
                        <a:rPr sz="1600" spc="-10" dirty="0">
                          <a:solidFill>
                            <a:srgbClr val="0000FF"/>
                          </a:solidFill>
                          <a:latin typeface="Consolas"/>
                          <a:cs typeface="Consolas"/>
                        </a:rPr>
                        <a:t>decimal</a:t>
                      </a:r>
                      <a:r>
                        <a:rPr sz="1600" spc="-30" dirty="0">
                          <a:solidFill>
                            <a:srgbClr val="0000FF"/>
                          </a:solidFill>
                          <a:latin typeface="Consolas"/>
                          <a:cs typeface="Consolas"/>
                        </a:rPr>
                        <a:t> </a:t>
                      </a:r>
                      <a:endParaRPr sz="16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905"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270"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270"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635"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3175"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3810" algn="ctr">
                        <a:lnSpc>
                          <a:spcPts val="1905"/>
                        </a:lnSpc>
                      </a:pPr>
                      <a:r>
                        <a:rPr sz="1600" b="1" dirty="0">
                          <a:solidFill>
                            <a:srgbClr val="BEBEBE"/>
                          </a:solidFill>
                          <a:latin typeface="Calibri"/>
                          <a:cs typeface="Calibri"/>
                        </a:rPr>
                        <a: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11"/>
                  </a:ext>
                </a:extLst>
              </a:tr>
            </a:tbl>
          </a:graphicData>
        </a:graphic>
      </p:graphicFrame>
      <p:sp>
        <p:nvSpPr>
          <p:cNvPr id="9" name="object 2">
            <a:extLst>
              <a:ext uri="{FF2B5EF4-FFF2-40B4-BE49-F238E27FC236}">
                <a16:creationId xmlns:a16="http://schemas.microsoft.com/office/drawing/2014/main" id="{7486F45C-C56E-1C8A-0EEC-DD47C4AFACCF}"/>
              </a:ext>
            </a:extLst>
          </p:cNvPr>
          <p:cNvSpPr txBox="1"/>
          <p:nvPr/>
        </p:nvSpPr>
        <p:spPr>
          <a:xfrm>
            <a:off x="2286126" y="1611068"/>
            <a:ext cx="7653655" cy="290464"/>
          </a:xfrm>
          <a:prstGeom prst="rect">
            <a:avLst/>
          </a:prstGeom>
        </p:spPr>
        <p:txBody>
          <a:bodyPr vert="horz" wrap="square" lIns="0" tIns="13335" rIns="0" bIns="0" rtlCol="0">
            <a:spAutoFit/>
          </a:bodyPr>
          <a:lstStyle/>
          <a:p>
            <a:pPr algn="ctr">
              <a:lnSpc>
                <a:spcPct val="100000"/>
              </a:lnSpc>
              <a:spcBef>
                <a:spcPts val="2770"/>
              </a:spcBef>
            </a:pPr>
            <a:r>
              <a:rPr lang="az-Latn-AZ" b="1" spc="-15" dirty="0">
                <a:solidFill>
                  <a:srgbClr val="C00000"/>
                </a:solidFill>
                <a:latin typeface="Calibri"/>
                <a:cs typeface="Calibri"/>
              </a:rPr>
              <a:t>T-li</a:t>
            </a:r>
            <a:r>
              <a:rPr sz="1800" b="1" spc="-15" dirty="0">
                <a:solidFill>
                  <a:srgbClr val="C00000"/>
                </a:solidFill>
                <a:latin typeface="Calibri"/>
                <a:cs typeface="Calibri"/>
              </a:rPr>
              <a:t> </a:t>
            </a:r>
            <a:r>
              <a:rPr sz="1800" spc="-5" dirty="0">
                <a:latin typeface="Calibri"/>
                <a:cs typeface="Calibri"/>
              </a:rPr>
              <a:t>–</a:t>
            </a:r>
            <a:r>
              <a:rPr lang="az-Latn-AZ" sz="1800" spc="-5" dirty="0">
                <a:latin typeface="Calibri"/>
                <a:cs typeface="Calibri"/>
              </a:rPr>
              <a:t> kastinqin təhlükəli forması</a:t>
            </a:r>
            <a:r>
              <a:rPr sz="1800" spc="-5" dirty="0">
                <a:latin typeface="Calibri"/>
                <a:cs typeface="Calibri"/>
              </a:rPr>
              <a:t>,</a:t>
            </a:r>
            <a:r>
              <a:rPr sz="1800" spc="10" dirty="0">
                <a:latin typeface="Calibri"/>
                <a:cs typeface="Calibri"/>
              </a:rPr>
              <a:t> </a:t>
            </a:r>
            <a:r>
              <a:rPr lang="az-Latn-AZ" sz="1800" b="1" dirty="0">
                <a:solidFill>
                  <a:srgbClr val="006FC0"/>
                </a:solidFill>
                <a:latin typeface="Calibri"/>
                <a:cs typeface="Calibri"/>
              </a:rPr>
              <a:t>T</a:t>
            </a:r>
            <a:r>
              <a:rPr sz="1800" b="1" dirty="0">
                <a:solidFill>
                  <a:srgbClr val="006FC0"/>
                </a:solidFill>
                <a:latin typeface="Calibri"/>
                <a:cs typeface="Calibri"/>
              </a:rPr>
              <a:t> </a:t>
            </a:r>
            <a:r>
              <a:rPr sz="1800" dirty="0">
                <a:latin typeface="Calibri"/>
                <a:cs typeface="Calibri"/>
              </a:rPr>
              <a:t>– </a:t>
            </a:r>
            <a:r>
              <a:rPr lang="az-Latn-AZ" sz="1800" spc="-5" dirty="0">
                <a:latin typeface="Calibri"/>
                <a:cs typeface="Calibri"/>
              </a:rPr>
              <a:t>təhlükəsiz</a:t>
            </a:r>
            <a:r>
              <a:rPr sz="1800" spc="-5" dirty="0">
                <a:latin typeface="Calibri"/>
                <a:cs typeface="Calibri"/>
              </a:rPr>
              <a:t>.</a:t>
            </a:r>
            <a:endParaRPr sz="1800" dirty="0">
              <a:latin typeface="Calibri"/>
              <a:cs typeface="Calibri"/>
            </a:endParaRPr>
          </a:p>
        </p:txBody>
      </p:sp>
    </p:spTree>
    <p:extLst>
      <p:ext uri="{BB962C8B-B14F-4D97-AF65-F5344CB8AC3E}">
        <p14:creationId xmlns:p14="http://schemas.microsoft.com/office/powerpoint/2010/main" val="1871852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dirty="0">
                <a:solidFill>
                  <a:srgbClr val="D04E1D"/>
                </a:solidFill>
                <a:latin typeface="Segoe UI Light"/>
                <a:cs typeface="Segoe UI Light"/>
              </a:rPr>
              <a:t>Tiplərin suffiksləri</a:t>
            </a:r>
            <a:endParaRPr sz="2800" dirty="0">
              <a:latin typeface="Segoe UI Light"/>
              <a:cs typeface="Segoe UI Light"/>
            </a:endParaRPr>
          </a:p>
        </p:txBody>
      </p:sp>
      <p:grpSp>
        <p:nvGrpSpPr>
          <p:cNvPr id="3" name="object 3"/>
          <p:cNvGrpSpPr/>
          <p:nvPr/>
        </p:nvGrpSpPr>
        <p:grpSpPr>
          <a:xfrm>
            <a:off x="0" y="6330644"/>
            <a:ext cx="12192000" cy="527685"/>
            <a:chOff x="0" y="6330644"/>
            <a:chExt cx="12192000" cy="527685"/>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sp>
          <p:nvSpPr>
            <p:cNvPr id="6" name="object 6"/>
            <p:cNvSpPr/>
            <p:nvPr/>
          </p:nvSpPr>
          <p:spPr>
            <a:xfrm>
              <a:off x="176784" y="6505955"/>
              <a:ext cx="85725" cy="311150"/>
            </a:xfrm>
            <a:custGeom>
              <a:avLst/>
              <a:gdLst/>
              <a:ahLst/>
              <a:cxnLst/>
              <a:rect l="l" t="t" r="r" b="b"/>
              <a:pathLst>
                <a:path w="85725" h="311150">
                  <a:moveTo>
                    <a:pt x="84035" y="0"/>
                  </a:moveTo>
                  <a:lnTo>
                    <a:pt x="0" y="94322"/>
                  </a:lnTo>
                  <a:lnTo>
                    <a:pt x="0" y="310894"/>
                  </a:lnTo>
                  <a:lnTo>
                    <a:pt x="85344" y="211340"/>
                  </a:lnTo>
                  <a:lnTo>
                    <a:pt x="84035" y="0"/>
                  </a:lnTo>
                  <a:close/>
                </a:path>
              </a:pathLst>
            </a:custGeom>
            <a:solidFill>
              <a:srgbClr val="FFFFFF"/>
            </a:solidFill>
          </p:spPr>
          <p:txBody>
            <a:bodyPr wrap="square" lIns="0" tIns="0" rIns="0" bIns="0" rtlCol="0"/>
            <a:lstStyle/>
            <a:p>
              <a:endParaRPr/>
            </a:p>
          </p:txBody>
        </p:sp>
        <p:sp>
          <p:nvSpPr>
            <p:cNvPr id="7" name="object 7"/>
            <p:cNvSpPr/>
            <p:nvPr/>
          </p:nvSpPr>
          <p:spPr>
            <a:xfrm>
              <a:off x="271272" y="6403847"/>
              <a:ext cx="85725" cy="311150"/>
            </a:xfrm>
            <a:custGeom>
              <a:avLst/>
              <a:gdLst/>
              <a:ahLst/>
              <a:cxnLst/>
              <a:rect l="l" t="t" r="r" b="b"/>
              <a:pathLst>
                <a:path w="85725" h="311150">
                  <a:moveTo>
                    <a:pt x="84035" y="0"/>
                  </a:moveTo>
                  <a:lnTo>
                    <a:pt x="0" y="94322"/>
                  </a:lnTo>
                  <a:lnTo>
                    <a:pt x="0" y="310895"/>
                  </a:lnTo>
                  <a:lnTo>
                    <a:pt x="85343" y="211340"/>
                  </a:lnTo>
                  <a:lnTo>
                    <a:pt x="84035" y="0"/>
                  </a:lnTo>
                  <a:close/>
                </a:path>
              </a:pathLst>
            </a:custGeom>
            <a:solidFill>
              <a:srgbClr val="D9D9D9"/>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19" name="object 19"/>
          <p:cNvSpPr txBox="1">
            <a:spLocks noGrp="1"/>
          </p:cNvSpPr>
          <p:nvPr>
            <p:ph type="ftr" sz="quarter" idx="5"/>
          </p:nvPr>
        </p:nvSpPr>
        <p:spPr>
          <a:prstGeom prst="rect">
            <a:avLst/>
          </a:prstGeom>
        </p:spPr>
        <p:txBody>
          <a:bodyPr vert="horz" wrap="square" lIns="0" tIns="33655" rIns="0" bIns="0" rtlCol="0">
            <a:spAutoFit/>
          </a:bodyPr>
          <a:lstStyle/>
          <a:p>
            <a:pPr marL="12700">
              <a:lnSpc>
                <a:spcPct val="100000"/>
              </a:lnSpc>
              <a:spcBef>
                <a:spcPts val="265"/>
              </a:spcBef>
            </a:pPr>
            <a:r>
              <a:rPr spc="-10" dirty="0"/>
              <a:t>ITVDN</a:t>
            </a:r>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graphicFrame>
        <p:nvGraphicFramePr>
          <p:cNvPr id="10" name="object 12">
            <a:extLst>
              <a:ext uri="{FF2B5EF4-FFF2-40B4-BE49-F238E27FC236}">
                <a16:creationId xmlns:a16="http://schemas.microsoft.com/office/drawing/2014/main" id="{AD53DB07-F1D3-B8BA-E6D8-EF6208BEEF17}"/>
              </a:ext>
            </a:extLst>
          </p:cNvPr>
          <p:cNvGraphicFramePr>
            <a:graphicFrameLocks noGrp="1"/>
          </p:cNvGraphicFramePr>
          <p:nvPr>
            <p:extLst>
              <p:ext uri="{D42A27DB-BD31-4B8C-83A1-F6EECF244321}">
                <p14:modId xmlns:p14="http://schemas.microsoft.com/office/powerpoint/2010/main" val="3015005894"/>
              </p:ext>
            </p:extLst>
          </p:nvPr>
        </p:nvGraphicFramePr>
        <p:xfrm>
          <a:off x="146050" y="1822450"/>
          <a:ext cx="11887200" cy="3716519"/>
        </p:xfrm>
        <a:graphic>
          <a:graphicData uri="http://schemas.openxmlformats.org/drawingml/2006/table">
            <a:tbl>
              <a:tblPr firstRow="1" bandRow="1">
                <a:tableStyleId>{2D5ABB26-0587-4C30-8999-92F81FD0307C}</a:tableStyleId>
              </a:tblPr>
              <a:tblGrid>
                <a:gridCol w="1116330">
                  <a:extLst>
                    <a:ext uri="{9D8B030D-6E8A-4147-A177-3AD203B41FA5}">
                      <a16:colId xmlns:a16="http://schemas.microsoft.com/office/drawing/2014/main" val="20000"/>
                    </a:ext>
                  </a:extLst>
                </a:gridCol>
                <a:gridCol w="1132840">
                  <a:extLst>
                    <a:ext uri="{9D8B030D-6E8A-4147-A177-3AD203B41FA5}">
                      <a16:colId xmlns:a16="http://schemas.microsoft.com/office/drawing/2014/main" val="20001"/>
                    </a:ext>
                  </a:extLst>
                </a:gridCol>
                <a:gridCol w="1130300">
                  <a:extLst>
                    <a:ext uri="{9D8B030D-6E8A-4147-A177-3AD203B41FA5}">
                      <a16:colId xmlns:a16="http://schemas.microsoft.com/office/drawing/2014/main" val="20002"/>
                    </a:ext>
                  </a:extLst>
                </a:gridCol>
                <a:gridCol w="1155700">
                  <a:extLst>
                    <a:ext uri="{9D8B030D-6E8A-4147-A177-3AD203B41FA5}">
                      <a16:colId xmlns:a16="http://schemas.microsoft.com/office/drawing/2014/main" val="20003"/>
                    </a:ext>
                  </a:extLst>
                </a:gridCol>
                <a:gridCol w="7352030">
                  <a:extLst>
                    <a:ext uri="{9D8B030D-6E8A-4147-A177-3AD203B41FA5}">
                      <a16:colId xmlns:a16="http://schemas.microsoft.com/office/drawing/2014/main" val="20004"/>
                    </a:ext>
                  </a:extLst>
                </a:gridCol>
              </a:tblGrid>
              <a:tr h="301751">
                <a:tc>
                  <a:txBody>
                    <a:bodyPr/>
                    <a:lstStyle/>
                    <a:p>
                      <a:pPr algn="ctr">
                        <a:lnSpc>
                          <a:spcPts val="2155"/>
                        </a:lnSpc>
                      </a:pPr>
                      <a:r>
                        <a:rPr sz="1800" b="1" i="1" spc="-5" dirty="0">
                          <a:latin typeface="Calibri"/>
                          <a:cs typeface="Calibri"/>
                        </a:rPr>
                        <a:t>Suffix</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EAF6"/>
                    </a:solidFill>
                  </a:tcPr>
                </a:tc>
                <a:tc>
                  <a:txBody>
                    <a:bodyPr/>
                    <a:lstStyle/>
                    <a:p>
                      <a:pPr algn="ctr">
                        <a:lnSpc>
                          <a:spcPts val="2155"/>
                        </a:lnSpc>
                      </a:pPr>
                      <a:r>
                        <a:rPr sz="1800" b="1" i="1" dirty="0">
                          <a:latin typeface="Calibri"/>
                          <a:cs typeface="Calibri"/>
                        </a:rPr>
                        <a:t>N</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EAF6"/>
                    </a:solidFill>
                  </a:tcPr>
                </a:tc>
                <a:tc>
                  <a:txBody>
                    <a:bodyPr/>
                    <a:lstStyle/>
                    <a:p>
                      <a:pPr algn="ctr">
                        <a:lnSpc>
                          <a:spcPts val="2155"/>
                        </a:lnSpc>
                      </a:pPr>
                      <a:r>
                        <a:rPr sz="1800" b="1" i="1" dirty="0">
                          <a:latin typeface="Calibri"/>
                          <a:cs typeface="Calibri"/>
                        </a:rPr>
                        <a:t>Z</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EAF6"/>
                    </a:solidFill>
                  </a:tcPr>
                </a:tc>
                <a:tc>
                  <a:txBody>
                    <a:bodyPr/>
                    <a:lstStyle/>
                    <a:p>
                      <a:pPr marL="1905" algn="ctr">
                        <a:lnSpc>
                          <a:spcPts val="2155"/>
                        </a:lnSpc>
                      </a:pPr>
                      <a:r>
                        <a:rPr sz="1800" b="1" i="1" dirty="0">
                          <a:latin typeface="Calibri"/>
                          <a:cs typeface="Calibri"/>
                        </a:rPr>
                        <a:t>R</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EAF6"/>
                    </a:solidFill>
                  </a:tcPr>
                </a:tc>
                <a:tc>
                  <a:txBody>
                    <a:bodyPr/>
                    <a:lstStyle/>
                    <a:p>
                      <a:pPr marL="635" algn="ctr">
                        <a:lnSpc>
                          <a:spcPts val="2155"/>
                        </a:lnSpc>
                      </a:pPr>
                      <a:r>
                        <a:rPr lang="az-Latn-AZ" sz="1800" b="1" i="1" spc="-5" dirty="0">
                          <a:latin typeface="Calibri"/>
                          <a:cs typeface="Calibri"/>
                        </a:rPr>
                        <a:t>İstifadə nümunəsi</a:t>
                      </a:r>
                      <a:endParaRPr sz="18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EAF6"/>
                    </a:solidFill>
                  </a:tcPr>
                </a:tc>
                <a:extLst>
                  <a:ext uri="{0D108BD9-81ED-4DB2-BD59-A6C34878D82A}">
                    <a16:rowId xmlns:a16="http://schemas.microsoft.com/office/drawing/2014/main" val="10000"/>
                  </a:ext>
                </a:extLst>
              </a:tr>
              <a:tr h="301751">
                <a:tc>
                  <a:txBody>
                    <a:bodyPr/>
                    <a:lstStyle/>
                    <a:p>
                      <a:pPr marL="635" algn="ctr">
                        <a:lnSpc>
                          <a:spcPts val="2155"/>
                        </a:lnSpc>
                      </a:pPr>
                      <a:r>
                        <a:rPr sz="1800" dirty="0">
                          <a:latin typeface="Consolas"/>
                          <a:cs typeface="Consolas"/>
                        </a:rPr>
                        <a:t>-</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10" dirty="0">
                          <a:solidFill>
                            <a:srgbClr val="0000FF"/>
                          </a:solidFill>
                          <a:latin typeface="Consolas"/>
                          <a:cs typeface="Consolas"/>
                        </a:rPr>
                        <a:t>byte</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9215">
                        <a:lnSpc>
                          <a:spcPts val="2155"/>
                        </a:lnSpc>
                      </a:pPr>
                      <a:r>
                        <a:rPr sz="1800" spc="-10" dirty="0">
                          <a:solidFill>
                            <a:srgbClr val="0000FF"/>
                          </a:solidFill>
                          <a:latin typeface="Consolas"/>
                          <a:cs typeface="Consolas"/>
                        </a:rPr>
                        <a:t>byte</a:t>
                      </a:r>
                      <a:r>
                        <a:rPr sz="1800" spc="-25" dirty="0">
                          <a:solidFill>
                            <a:srgbClr val="0000FF"/>
                          </a:solidFill>
                          <a:latin typeface="Consolas"/>
                          <a:cs typeface="Consolas"/>
                        </a:rPr>
                        <a:t> </a:t>
                      </a:r>
                      <a:r>
                        <a:rPr sz="1800" dirty="0">
                          <a:latin typeface="Consolas"/>
                          <a:cs typeface="Consolas"/>
                        </a:rPr>
                        <a:t>a</a:t>
                      </a:r>
                      <a:r>
                        <a:rPr sz="1800" spc="-35" dirty="0">
                          <a:latin typeface="Consolas"/>
                          <a:cs typeface="Consolas"/>
                        </a:rPr>
                        <a:t> </a:t>
                      </a:r>
                      <a:r>
                        <a:rPr sz="1800" dirty="0">
                          <a:latin typeface="Consolas"/>
                          <a:cs typeface="Consolas"/>
                        </a:rPr>
                        <a:t>=</a:t>
                      </a:r>
                      <a:r>
                        <a:rPr sz="1800" spc="-30" dirty="0">
                          <a:latin typeface="Consolas"/>
                          <a:cs typeface="Consolas"/>
                        </a:rPr>
                        <a:t> </a:t>
                      </a:r>
                      <a:r>
                        <a:rPr sz="1800" spc="-5" dirty="0">
                          <a:latin typeface="Consolas"/>
                          <a:cs typeface="Consolas"/>
                        </a:rPr>
                        <a:t>255;</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1"/>
                  </a:ext>
                </a:extLst>
              </a:tr>
              <a:tr h="301751">
                <a:tc>
                  <a:txBody>
                    <a:bodyPr/>
                    <a:lstStyle/>
                    <a:p>
                      <a:pPr algn="ctr">
                        <a:lnSpc>
                          <a:spcPts val="2155"/>
                        </a:lnSpc>
                      </a:pPr>
                      <a:r>
                        <a:rPr sz="1800" dirty="0">
                          <a:latin typeface="Calibri"/>
                          <a:cs typeface="Calibri"/>
                        </a:rPr>
                        <a:t>-</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10" dirty="0">
                          <a:solidFill>
                            <a:srgbClr val="0000FF"/>
                          </a:solidFill>
                          <a:latin typeface="Consolas"/>
                          <a:cs typeface="Consolas"/>
                        </a:rPr>
                        <a:t>sbyte</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215">
                        <a:lnSpc>
                          <a:spcPts val="2155"/>
                        </a:lnSpc>
                      </a:pPr>
                      <a:r>
                        <a:rPr sz="1800" spc="-10" dirty="0">
                          <a:solidFill>
                            <a:srgbClr val="0000FF"/>
                          </a:solidFill>
                          <a:latin typeface="Consolas"/>
                          <a:cs typeface="Consolas"/>
                        </a:rPr>
                        <a:t>sbyte</a:t>
                      </a:r>
                      <a:r>
                        <a:rPr sz="1800" spc="-25" dirty="0">
                          <a:solidFill>
                            <a:srgbClr val="0000FF"/>
                          </a:solidFill>
                          <a:latin typeface="Consolas"/>
                          <a:cs typeface="Consolas"/>
                        </a:rPr>
                        <a:t> </a:t>
                      </a:r>
                      <a:r>
                        <a:rPr sz="1800" dirty="0">
                          <a:latin typeface="Consolas"/>
                          <a:cs typeface="Consolas"/>
                        </a:rPr>
                        <a:t>b</a:t>
                      </a:r>
                      <a:r>
                        <a:rPr sz="1800" spc="-25" dirty="0">
                          <a:latin typeface="Consolas"/>
                          <a:cs typeface="Consolas"/>
                        </a:rPr>
                        <a:t> </a:t>
                      </a:r>
                      <a:r>
                        <a:rPr sz="1800" dirty="0">
                          <a:latin typeface="Consolas"/>
                          <a:cs typeface="Consolas"/>
                        </a:rPr>
                        <a:t>=</a:t>
                      </a:r>
                      <a:r>
                        <a:rPr sz="1800" spc="-40" dirty="0">
                          <a:latin typeface="Consolas"/>
                          <a:cs typeface="Consolas"/>
                        </a:rPr>
                        <a:t> </a:t>
                      </a:r>
                      <a:r>
                        <a:rPr sz="1800" spc="-5" dirty="0">
                          <a:latin typeface="Consolas"/>
                          <a:cs typeface="Consolas"/>
                        </a:rPr>
                        <a:t>-128;</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01752">
                <a:tc>
                  <a:txBody>
                    <a:bodyPr/>
                    <a:lstStyle/>
                    <a:p>
                      <a:pPr marL="1270" algn="ctr">
                        <a:lnSpc>
                          <a:spcPts val="2155"/>
                        </a:lnSpc>
                      </a:pPr>
                      <a:r>
                        <a:rPr sz="1800" dirty="0">
                          <a:solidFill>
                            <a:srgbClr val="0000FF"/>
                          </a:solidFill>
                          <a:latin typeface="Consolas"/>
                          <a:cs typeface="Consolas"/>
                        </a:rPr>
                        <a:t>-</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5" dirty="0">
                          <a:solidFill>
                            <a:srgbClr val="0000FF"/>
                          </a:solidFill>
                          <a:latin typeface="Consolas"/>
                          <a:cs typeface="Consolas"/>
                        </a:rPr>
                        <a:t>ushort</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9215">
                        <a:lnSpc>
                          <a:spcPts val="2155"/>
                        </a:lnSpc>
                      </a:pPr>
                      <a:r>
                        <a:rPr sz="1800" spc="-10" dirty="0">
                          <a:solidFill>
                            <a:srgbClr val="0000FF"/>
                          </a:solidFill>
                          <a:latin typeface="Consolas"/>
                          <a:cs typeface="Consolas"/>
                        </a:rPr>
                        <a:t>ushort</a:t>
                      </a:r>
                      <a:r>
                        <a:rPr sz="1800" spc="-30" dirty="0">
                          <a:solidFill>
                            <a:srgbClr val="0000FF"/>
                          </a:solidFill>
                          <a:latin typeface="Consolas"/>
                          <a:cs typeface="Consolas"/>
                        </a:rPr>
                        <a:t> </a:t>
                      </a:r>
                      <a:r>
                        <a:rPr sz="1800" dirty="0">
                          <a:latin typeface="Consolas"/>
                          <a:cs typeface="Consolas"/>
                        </a:rPr>
                        <a:t>c</a:t>
                      </a:r>
                      <a:r>
                        <a:rPr sz="1800" spc="-25" dirty="0">
                          <a:latin typeface="Consolas"/>
                          <a:cs typeface="Consolas"/>
                        </a:rPr>
                        <a:t> </a:t>
                      </a:r>
                      <a:r>
                        <a:rPr sz="1800" dirty="0">
                          <a:latin typeface="Consolas"/>
                          <a:cs typeface="Consolas"/>
                        </a:rPr>
                        <a:t>=</a:t>
                      </a:r>
                      <a:r>
                        <a:rPr sz="1800" spc="-35" dirty="0">
                          <a:latin typeface="Consolas"/>
                          <a:cs typeface="Consolas"/>
                        </a:rPr>
                        <a:t> </a:t>
                      </a:r>
                      <a:r>
                        <a:rPr sz="1800" spc="-5" dirty="0">
                          <a:latin typeface="Consolas"/>
                          <a:cs typeface="Consolas"/>
                        </a:rPr>
                        <a:t>65535;</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3"/>
                  </a:ext>
                </a:extLst>
              </a:tr>
              <a:tr h="301751">
                <a:tc>
                  <a:txBody>
                    <a:bodyPr/>
                    <a:lstStyle/>
                    <a:p>
                      <a:pPr algn="ctr">
                        <a:lnSpc>
                          <a:spcPts val="2155"/>
                        </a:lnSpc>
                      </a:pPr>
                      <a:r>
                        <a:rPr sz="1800" dirty="0">
                          <a:latin typeface="Calibri"/>
                          <a:cs typeface="Calibri"/>
                        </a:rPr>
                        <a:t>-</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10" dirty="0">
                          <a:solidFill>
                            <a:srgbClr val="0000FF"/>
                          </a:solidFill>
                          <a:latin typeface="Consolas"/>
                          <a:cs typeface="Consolas"/>
                        </a:rPr>
                        <a:t>short</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215">
                        <a:lnSpc>
                          <a:spcPts val="2155"/>
                        </a:lnSpc>
                      </a:pPr>
                      <a:r>
                        <a:rPr sz="1800" spc="-10" dirty="0">
                          <a:solidFill>
                            <a:srgbClr val="0000FF"/>
                          </a:solidFill>
                          <a:latin typeface="Consolas"/>
                          <a:cs typeface="Consolas"/>
                        </a:rPr>
                        <a:t>short</a:t>
                      </a:r>
                      <a:r>
                        <a:rPr sz="1800" spc="-25" dirty="0">
                          <a:solidFill>
                            <a:srgbClr val="0000FF"/>
                          </a:solidFill>
                          <a:latin typeface="Consolas"/>
                          <a:cs typeface="Consolas"/>
                        </a:rPr>
                        <a:t> </a:t>
                      </a:r>
                      <a:r>
                        <a:rPr sz="1800" dirty="0">
                          <a:latin typeface="Consolas"/>
                          <a:cs typeface="Consolas"/>
                        </a:rPr>
                        <a:t>d</a:t>
                      </a:r>
                      <a:r>
                        <a:rPr sz="1800" spc="-25" dirty="0">
                          <a:latin typeface="Consolas"/>
                          <a:cs typeface="Consolas"/>
                        </a:rPr>
                        <a:t> </a:t>
                      </a:r>
                      <a:r>
                        <a:rPr sz="1800" dirty="0">
                          <a:latin typeface="Consolas"/>
                          <a:cs typeface="Consolas"/>
                        </a:rPr>
                        <a:t>=</a:t>
                      </a:r>
                      <a:r>
                        <a:rPr sz="1800" spc="-40" dirty="0">
                          <a:latin typeface="Consolas"/>
                          <a:cs typeface="Consolas"/>
                        </a:rPr>
                        <a:t> </a:t>
                      </a:r>
                      <a:r>
                        <a:rPr sz="1800" spc="-5" dirty="0">
                          <a:latin typeface="Consolas"/>
                          <a:cs typeface="Consolas"/>
                        </a:rPr>
                        <a:t>-32768;</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01751">
                <a:tc>
                  <a:txBody>
                    <a:bodyPr/>
                    <a:lstStyle/>
                    <a:p>
                      <a:pPr algn="ctr">
                        <a:lnSpc>
                          <a:spcPts val="2155"/>
                        </a:lnSpc>
                      </a:pPr>
                      <a:r>
                        <a:rPr sz="1800" spc="-5" dirty="0">
                          <a:latin typeface="Consolas"/>
                          <a:cs typeface="Consolas"/>
                        </a:rPr>
                        <a:t>U,</a:t>
                      </a:r>
                      <a:r>
                        <a:rPr sz="1800" spc="-80" dirty="0">
                          <a:latin typeface="Consolas"/>
                          <a:cs typeface="Consolas"/>
                        </a:rPr>
                        <a:t> </a:t>
                      </a:r>
                      <a:r>
                        <a:rPr sz="1800" dirty="0">
                          <a:latin typeface="Consolas"/>
                          <a:cs typeface="Consolas"/>
                        </a:rPr>
                        <a:t>u</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10" dirty="0">
                          <a:solidFill>
                            <a:srgbClr val="0000FF"/>
                          </a:solidFill>
                          <a:latin typeface="Consolas"/>
                          <a:cs typeface="Consolas"/>
                        </a:rPr>
                        <a:t>uint</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9215">
                        <a:lnSpc>
                          <a:spcPts val="2155"/>
                        </a:lnSpc>
                      </a:pPr>
                      <a:r>
                        <a:rPr sz="1800" spc="-10" dirty="0">
                          <a:solidFill>
                            <a:srgbClr val="0000FF"/>
                          </a:solidFill>
                          <a:latin typeface="Consolas"/>
                          <a:cs typeface="Consolas"/>
                        </a:rPr>
                        <a:t>uint</a:t>
                      </a:r>
                      <a:r>
                        <a:rPr sz="1800" spc="-20" dirty="0">
                          <a:solidFill>
                            <a:srgbClr val="0000FF"/>
                          </a:solidFill>
                          <a:latin typeface="Consolas"/>
                          <a:cs typeface="Consolas"/>
                        </a:rPr>
                        <a:t> </a:t>
                      </a:r>
                      <a:r>
                        <a:rPr sz="1800" dirty="0">
                          <a:latin typeface="Consolas"/>
                          <a:cs typeface="Consolas"/>
                        </a:rPr>
                        <a:t>e</a:t>
                      </a:r>
                      <a:r>
                        <a:rPr sz="1800" spc="-35" dirty="0">
                          <a:latin typeface="Consolas"/>
                          <a:cs typeface="Consolas"/>
                        </a:rPr>
                        <a:t> </a:t>
                      </a:r>
                      <a:r>
                        <a:rPr sz="1800" dirty="0">
                          <a:latin typeface="Consolas"/>
                          <a:cs typeface="Consolas"/>
                        </a:rPr>
                        <a:t>=</a:t>
                      </a:r>
                      <a:r>
                        <a:rPr sz="1800" spc="-15" dirty="0">
                          <a:latin typeface="Consolas"/>
                          <a:cs typeface="Consolas"/>
                        </a:rPr>
                        <a:t> </a:t>
                      </a:r>
                      <a:r>
                        <a:rPr sz="1800" spc="-5" dirty="0">
                          <a:latin typeface="Consolas"/>
                          <a:cs typeface="Consolas"/>
                        </a:rPr>
                        <a:t>4294967295u;</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5"/>
                  </a:ext>
                </a:extLst>
              </a:tr>
              <a:tr h="301751">
                <a:tc>
                  <a:txBody>
                    <a:bodyPr/>
                    <a:lstStyle/>
                    <a:p>
                      <a:pPr algn="ctr">
                        <a:lnSpc>
                          <a:spcPts val="2155"/>
                        </a:lnSpc>
                      </a:pPr>
                      <a:r>
                        <a:rPr sz="1800" dirty="0">
                          <a:latin typeface="Calibri"/>
                          <a:cs typeface="Calibri"/>
                        </a:rPr>
                        <a:t>-</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10" dirty="0">
                          <a:solidFill>
                            <a:srgbClr val="0000FF"/>
                          </a:solidFill>
                          <a:latin typeface="Consolas"/>
                          <a:cs typeface="Consolas"/>
                        </a:rPr>
                        <a:t>int</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215">
                        <a:lnSpc>
                          <a:spcPts val="2155"/>
                        </a:lnSpc>
                      </a:pPr>
                      <a:r>
                        <a:rPr sz="1800" spc="-10" dirty="0">
                          <a:solidFill>
                            <a:srgbClr val="0000FF"/>
                          </a:solidFill>
                          <a:latin typeface="Consolas"/>
                          <a:cs typeface="Consolas"/>
                        </a:rPr>
                        <a:t>int</a:t>
                      </a:r>
                      <a:r>
                        <a:rPr sz="1800" spc="-40" dirty="0">
                          <a:solidFill>
                            <a:srgbClr val="0000FF"/>
                          </a:solidFill>
                          <a:latin typeface="Consolas"/>
                          <a:cs typeface="Consolas"/>
                        </a:rPr>
                        <a:t> </a:t>
                      </a:r>
                      <a:r>
                        <a:rPr sz="1800" dirty="0">
                          <a:latin typeface="Consolas"/>
                          <a:cs typeface="Consolas"/>
                        </a:rPr>
                        <a:t>f</a:t>
                      </a:r>
                      <a:r>
                        <a:rPr sz="1800" spc="-20" dirty="0">
                          <a:latin typeface="Consolas"/>
                          <a:cs typeface="Consolas"/>
                        </a:rPr>
                        <a:t> </a:t>
                      </a:r>
                      <a:r>
                        <a:rPr sz="1800" dirty="0">
                          <a:latin typeface="Consolas"/>
                          <a:cs typeface="Consolas"/>
                        </a:rPr>
                        <a:t>=</a:t>
                      </a:r>
                      <a:r>
                        <a:rPr sz="1800" spc="-25" dirty="0">
                          <a:latin typeface="Consolas"/>
                          <a:cs typeface="Consolas"/>
                        </a:rPr>
                        <a:t> </a:t>
                      </a:r>
                      <a:r>
                        <a:rPr sz="1800" spc="-5" dirty="0">
                          <a:latin typeface="Consolas"/>
                          <a:cs typeface="Consolas"/>
                        </a:rPr>
                        <a:t>-2147483648;</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01752">
                <a:tc>
                  <a:txBody>
                    <a:bodyPr/>
                    <a:lstStyle/>
                    <a:p>
                      <a:pPr algn="ctr">
                        <a:lnSpc>
                          <a:spcPts val="2155"/>
                        </a:lnSpc>
                      </a:pPr>
                      <a:r>
                        <a:rPr sz="1800" spc="-5" dirty="0">
                          <a:latin typeface="Consolas"/>
                          <a:cs typeface="Consolas"/>
                        </a:rPr>
                        <a:t>UL,</a:t>
                      </a:r>
                      <a:r>
                        <a:rPr sz="1800" spc="-75" dirty="0">
                          <a:latin typeface="Consolas"/>
                          <a:cs typeface="Consolas"/>
                        </a:rPr>
                        <a:t> </a:t>
                      </a:r>
                      <a:r>
                        <a:rPr sz="1800" dirty="0">
                          <a:latin typeface="Consolas"/>
                          <a:cs typeface="Consolas"/>
                        </a:rPr>
                        <a:t>ul</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10" dirty="0">
                          <a:solidFill>
                            <a:srgbClr val="0000FF"/>
                          </a:solidFill>
                          <a:latin typeface="Consolas"/>
                          <a:cs typeface="Consolas"/>
                        </a:rPr>
                        <a:t>ulong</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9215">
                        <a:lnSpc>
                          <a:spcPts val="2155"/>
                        </a:lnSpc>
                      </a:pPr>
                      <a:r>
                        <a:rPr sz="1800" spc="-10" dirty="0">
                          <a:solidFill>
                            <a:srgbClr val="0000FF"/>
                          </a:solidFill>
                          <a:latin typeface="Consolas"/>
                          <a:cs typeface="Consolas"/>
                        </a:rPr>
                        <a:t>ulong</a:t>
                      </a:r>
                      <a:r>
                        <a:rPr sz="1800" spc="-15" dirty="0">
                          <a:solidFill>
                            <a:srgbClr val="0000FF"/>
                          </a:solidFill>
                          <a:latin typeface="Consolas"/>
                          <a:cs typeface="Consolas"/>
                        </a:rPr>
                        <a:t> </a:t>
                      </a:r>
                      <a:r>
                        <a:rPr sz="1800" dirty="0">
                          <a:latin typeface="Consolas"/>
                          <a:cs typeface="Consolas"/>
                        </a:rPr>
                        <a:t>g</a:t>
                      </a:r>
                      <a:r>
                        <a:rPr sz="1800" spc="-15" dirty="0">
                          <a:latin typeface="Consolas"/>
                          <a:cs typeface="Consolas"/>
                        </a:rPr>
                        <a:t> </a:t>
                      </a:r>
                      <a:r>
                        <a:rPr sz="1800" dirty="0">
                          <a:latin typeface="Consolas"/>
                          <a:cs typeface="Consolas"/>
                        </a:rPr>
                        <a:t>=</a:t>
                      </a:r>
                      <a:r>
                        <a:rPr sz="1800" spc="-30" dirty="0">
                          <a:latin typeface="Consolas"/>
                          <a:cs typeface="Consolas"/>
                        </a:rPr>
                        <a:t> </a:t>
                      </a:r>
                      <a:r>
                        <a:rPr sz="1800" spc="-5" dirty="0">
                          <a:latin typeface="Consolas"/>
                          <a:cs typeface="Consolas"/>
                        </a:rPr>
                        <a:t>18446744073709551615ul;</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7"/>
                  </a:ext>
                </a:extLst>
              </a:tr>
              <a:tr h="349503">
                <a:tc>
                  <a:txBody>
                    <a:bodyPr/>
                    <a:lstStyle/>
                    <a:p>
                      <a:pPr algn="ctr">
                        <a:lnSpc>
                          <a:spcPts val="2155"/>
                        </a:lnSpc>
                      </a:pPr>
                      <a:r>
                        <a:rPr sz="1800" spc="-5" dirty="0">
                          <a:latin typeface="Consolas"/>
                          <a:cs typeface="Consolas"/>
                        </a:rPr>
                        <a:t>L,</a:t>
                      </a:r>
                      <a:r>
                        <a:rPr sz="1800" spc="-75" dirty="0">
                          <a:latin typeface="Consolas"/>
                          <a:cs typeface="Consolas"/>
                        </a:rPr>
                        <a:t> </a:t>
                      </a:r>
                      <a:r>
                        <a:rPr sz="1800" dirty="0">
                          <a:latin typeface="Consolas"/>
                          <a:cs typeface="Consolas"/>
                        </a:rPr>
                        <a:t>l</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10" dirty="0">
                          <a:solidFill>
                            <a:srgbClr val="0000FF"/>
                          </a:solidFill>
                          <a:latin typeface="Consolas"/>
                          <a:cs typeface="Consolas"/>
                        </a:rPr>
                        <a:t>long</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215">
                        <a:lnSpc>
                          <a:spcPts val="2155"/>
                        </a:lnSpc>
                      </a:pPr>
                      <a:r>
                        <a:rPr sz="1800" spc="-10" dirty="0">
                          <a:solidFill>
                            <a:srgbClr val="0000FF"/>
                          </a:solidFill>
                          <a:latin typeface="Consolas"/>
                          <a:cs typeface="Consolas"/>
                        </a:rPr>
                        <a:t>long </a:t>
                      </a:r>
                      <a:r>
                        <a:rPr sz="1800" dirty="0">
                          <a:latin typeface="Consolas"/>
                          <a:cs typeface="Consolas"/>
                        </a:rPr>
                        <a:t>h</a:t>
                      </a:r>
                      <a:r>
                        <a:rPr sz="1800" spc="-15" dirty="0">
                          <a:latin typeface="Consolas"/>
                          <a:cs typeface="Consolas"/>
                        </a:rPr>
                        <a:t> </a:t>
                      </a:r>
                      <a:r>
                        <a:rPr sz="1800" dirty="0">
                          <a:latin typeface="Consolas"/>
                          <a:cs typeface="Consolas"/>
                        </a:rPr>
                        <a:t>=</a:t>
                      </a:r>
                      <a:r>
                        <a:rPr sz="1800" spc="-10" dirty="0">
                          <a:latin typeface="Consolas"/>
                          <a:cs typeface="Consolas"/>
                        </a:rPr>
                        <a:t> </a:t>
                      </a:r>
                      <a:r>
                        <a:rPr sz="1800" spc="-5" dirty="0">
                          <a:latin typeface="Consolas"/>
                          <a:cs typeface="Consolas"/>
                        </a:rPr>
                        <a:t>-9223372036854775808L;</a:t>
                      </a:r>
                      <a:endParaRPr sz="18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01752">
                <a:tc>
                  <a:txBody>
                    <a:bodyPr/>
                    <a:lstStyle/>
                    <a:p>
                      <a:pPr algn="ctr">
                        <a:lnSpc>
                          <a:spcPts val="2155"/>
                        </a:lnSpc>
                      </a:pPr>
                      <a:r>
                        <a:rPr sz="1800" spc="-5" dirty="0">
                          <a:latin typeface="Consolas"/>
                          <a:cs typeface="Consolas"/>
                        </a:rPr>
                        <a:t>F,</a:t>
                      </a:r>
                      <a:r>
                        <a:rPr sz="1800" spc="-75" dirty="0">
                          <a:latin typeface="Consolas"/>
                          <a:cs typeface="Consolas"/>
                        </a:rPr>
                        <a:t> </a:t>
                      </a:r>
                      <a:r>
                        <a:rPr sz="1800" dirty="0">
                          <a:latin typeface="Consolas"/>
                          <a:cs typeface="Consolas"/>
                        </a:rPr>
                        <a:t>f</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10" dirty="0">
                          <a:solidFill>
                            <a:srgbClr val="0000FF"/>
                          </a:solidFill>
                          <a:latin typeface="Consolas"/>
                          <a:cs typeface="Consolas"/>
                        </a:rPr>
                        <a:t>float</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9215">
                        <a:lnSpc>
                          <a:spcPts val="2155"/>
                        </a:lnSpc>
                      </a:pPr>
                      <a:r>
                        <a:rPr sz="1800" spc="-10" dirty="0">
                          <a:solidFill>
                            <a:srgbClr val="0000FF"/>
                          </a:solidFill>
                          <a:latin typeface="Consolas"/>
                          <a:cs typeface="Consolas"/>
                        </a:rPr>
                        <a:t>float</a:t>
                      </a:r>
                      <a:r>
                        <a:rPr sz="1800" spc="-30" dirty="0">
                          <a:solidFill>
                            <a:srgbClr val="0000FF"/>
                          </a:solidFill>
                          <a:latin typeface="Consolas"/>
                          <a:cs typeface="Consolas"/>
                        </a:rPr>
                        <a:t> </a:t>
                      </a:r>
                      <a:r>
                        <a:rPr sz="1800" dirty="0">
                          <a:latin typeface="Consolas"/>
                          <a:cs typeface="Consolas"/>
                        </a:rPr>
                        <a:t>i</a:t>
                      </a:r>
                      <a:r>
                        <a:rPr sz="1800" spc="-25" dirty="0">
                          <a:latin typeface="Consolas"/>
                          <a:cs typeface="Consolas"/>
                        </a:rPr>
                        <a:t> </a:t>
                      </a:r>
                      <a:r>
                        <a:rPr sz="1800" dirty="0">
                          <a:latin typeface="Consolas"/>
                          <a:cs typeface="Consolas"/>
                        </a:rPr>
                        <a:t>=</a:t>
                      </a:r>
                      <a:r>
                        <a:rPr sz="1800" spc="-35" dirty="0">
                          <a:latin typeface="Consolas"/>
                          <a:cs typeface="Consolas"/>
                        </a:rPr>
                        <a:t> </a:t>
                      </a:r>
                      <a:r>
                        <a:rPr sz="1800" spc="-5" dirty="0">
                          <a:latin typeface="Consolas"/>
                          <a:cs typeface="Consolas"/>
                        </a:rPr>
                        <a:t>-1.12345f;</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9"/>
                  </a:ext>
                </a:extLst>
              </a:tr>
              <a:tr h="301751">
                <a:tc>
                  <a:txBody>
                    <a:bodyPr/>
                    <a:lstStyle/>
                    <a:p>
                      <a:pPr algn="ctr">
                        <a:lnSpc>
                          <a:spcPts val="2160"/>
                        </a:lnSpc>
                      </a:pPr>
                      <a:r>
                        <a:rPr sz="1800" spc="-5" dirty="0">
                          <a:latin typeface="Consolas"/>
                          <a:cs typeface="Consolas"/>
                        </a:rPr>
                        <a:t>D,</a:t>
                      </a:r>
                      <a:r>
                        <a:rPr sz="1800" spc="-80" dirty="0">
                          <a:latin typeface="Consolas"/>
                          <a:cs typeface="Consolas"/>
                        </a:rPr>
                        <a:t> </a:t>
                      </a:r>
                      <a:r>
                        <a:rPr sz="1800" dirty="0">
                          <a:latin typeface="Consolas"/>
                          <a:cs typeface="Consolas"/>
                        </a:rPr>
                        <a:t>d</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160"/>
                        </a:lnSpc>
                      </a:pPr>
                      <a:r>
                        <a:rPr sz="1800" spc="-5" dirty="0">
                          <a:solidFill>
                            <a:srgbClr val="0000FF"/>
                          </a:solidFill>
                          <a:latin typeface="Consolas"/>
                          <a:cs typeface="Consolas"/>
                        </a:rPr>
                        <a:t>double</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215">
                        <a:lnSpc>
                          <a:spcPts val="2160"/>
                        </a:lnSpc>
                      </a:pPr>
                      <a:r>
                        <a:rPr sz="1800" spc="-5" dirty="0">
                          <a:solidFill>
                            <a:srgbClr val="0000FF"/>
                          </a:solidFill>
                          <a:latin typeface="Consolas"/>
                          <a:cs typeface="Consolas"/>
                        </a:rPr>
                        <a:t>double</a:t>
                      </a:r>
                      <a:r>
                        <a:rPr sz="1800" spc="-35" dirty="0">
                          <a:solidFill>
                            <a:srgbClr val="0000FF"/>
                          </a:solidFill>
                          <a:latin typeface="Consolas"/>
                          <a:cs typeface="Consolas"/>
                        </a:rPr>
                        <a:t> </a:t>
                      </a:r>
                      <a:r>
                        <a:rPr sz="1800" dirty="0">
                          <a:latin typeface="Consolas"/>
                          <a:cs typeface="Consolas"/>
                        </a:rPr>
                        <a:t>j</a:t>
                      </a:r>
                      <a:r>
                        <a:rPr sz="1800" spc="-20" dirty="0">
                          <a:latin typeface="Consolas"/>
                          <a:cs typeface="Consolas"/>
                        </a:rPr>
                        <a:t> </a:t>
                      </a:r>
                      <a:r>
                        <a:rPr sz="1800" dirty="0">
                          <a:latin typeface="Consolas"/>
                          <a:cs typeface="Consolas"/>
                        </a:rPr>
                        <a:t>=</a:t>
                      </a:r>
                      <a:r>
                        <a:rPr sz="1800" spc="-35" dirty="0">
                          <a:latin typeface="Consolas"/>
                          <a:cs typeface="Consolas"/>
                        </a:rPr>
                        <a:t> </a:t>
                      </a:r>
                      <a:r>
                        <a:rPr sz="1800" spc="-5" dirty="0">
                          <a:latin typeface="Consolas"/>
                          <a:cs typeface="Consolas"/>
                        </a:rPr>
                        <a:t>-1.12345d;</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r h="349503">
                <a:tc>
                  <a:txBody>
                    <a:bodyPr/>
                    <a:lstStyle/>
                    <a:p>
                      <a:pPr algn="ctr">
                        <a:lnSpc>
                          <a:spcPts val="2160"/>
                        </a:lnSpc>
                      </a:pPr>
                      <a:r>
                        <a:rPr sz="1800" spc="-5" dirty="0">
                          <a:latin typeface="Consolas"/>
                          <a:cs typeface="Consolas"/>
                        </a:rPr>
                        <a:t>M,</a:t>
                      </a:r>
                      <a:r>
                        <a:rPr sz="1800" spc="-80" dirty="0">
                          <a:latin typeface="Consolas"/>
                          <a:cs typeface="Consolas"/>
                        </a:rPr>
                        <a:t> </a:t>
                      </a:r>
                      <a:r>
                        <a:rPr sz="1800" dirty="0">
                          <a:latin typeface="Consolas"/>
                          <a:cs typeface="Consolas"/>
                        </a:rPr>
                        <a:t>m</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8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35" algn="ctr">
                        <a:lnSpc>
                          <a:spcPts val="2160"/>
                        </a:lnSpc>
                      </a:pPr>
                      <a:r>
                        <a:rPr sz="1800" spc="-5" dirty="0">
                          <a:solidFill>
                            <a:srgbClr val="0000FF"/>
                          </a:solidFill>
                          <a:latin typeface="Consolas"/>
                          <a:cs typeface="Consolas"/>
                        </a:rPr>
                        <a:t>decimal</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9215">
                        <a:lnSpc>
                          <a:spcPts val="2160"/>
                        </a:lnSpc>
                      </a:pPr>
                      <a:r>
                        <a:rPr sz="1800" spc="-5" dirty="0">
                          <a:solidFill>
                            <a:srgbClr val="0000FF"/>
                          </a:solidFill>
                          <a:latin typeface="Consolas"/>
                          <a:cs typeface="Consolas"/>
                        </a:rPr>
                        <a:t>decimal</a:t>
                      </a:r>
                      <a:r>
                        <a:rPr sz="1800" spc="-25" dirty="0">
                          <a:solidFill>
                            <a:srgbClr val="0000FF"/>
                          </a:solidFill>
                          <a:latin typeface="Consolas"/>
                          <a:cs typeface="Consolas"/>
                        </a:rPr>
                        <a:t> </a:t>
                      </a:r>
                      <a:r>
                        <a:rPr sz="1800" dirty="0">
                          <a:latin typeface="Consolas"/>
                          <a:cs typeface="Consolas"/>
                        </a:rPr>
                        <a:t>k</a:t>
                      </a:r>
                      <a:r>
                        <a:rPr sz="1800" spc="-40" dirty="0">
                          <a:latin typeface="Consolas"/>
                          <a:cs typeface="Consolas"/>
                        </a:rPr>
                        <a:t> </a:t>
                      </a:r>
                      <a:r>
                        <a:rPr sz="1800" dirty="0">
                          <a:latin typeface="Consolas"/>
                          <a:cs typeface="Consolas"/>
                        </a:rPr>
                        <a:t>=</a:t>
                      </a:r>
                      <a:r>
                        <a:rPr sz="1800" spc="-25" dirty="0">
                          <a:latin typeface="Consolas"/>
                          <a:cs typeface="Consolas"/>
                        </a:rPr>
                        <a:t> </a:t>
                      </a:r>
                      <a:r>
                        <a:rPr sz="1800" spc="-5" dirty="0">
                          <a:latin typeface="Consolas"/>
                          <a:cs typeface="Consolas"/>
                        </a:rPr>
                        <a:t>-1.12345m;</a:t>
                      </a:r>
                      <a:endParaRPr sz="18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953378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dirty="0">
                <a:solidFill>
                  <a:srgbClr val="D04E1D"/>
                </a:solidFill>
                <a:latin typeface="Segoe UI Light"/>
                <a:cs typeface="Segoe UI Light"/>
              </a:rPr>
              <a:t>Dəyişənlər üzərində yoxlama əməliyyatlarının aparılması</a:t>
            </a:r>
            <a:endParaRPr sz="2800" dirty="0">
              <a:latin typeface="Segoe UI Light"/>
              <a:cs typeface="Segoe UI Light"/>
            </a:endParaRPr>
          </a:p>
        </p:txBody>
      </p:sp>
      <p:grpSp>
        <p:nvGrpSpPr>
          <p:cNvPr id="3" name="object 3"/>
          <p:cNvGrpSpPr/>
          <p:nvPr/>
        </p:nvGrpSpPr>
        <p:grpSpPr>
          <a:xfrm>
            <a:off x="0" y="6330644"/>
            <a:ext cx="12192000" cy="527685"/>
            <a:chOff x="0" y="6330644"/>
            <a:chExt cx="12192000" cy="527685"/>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sp>
          <p:nvSpPr>
            <p:cNvPr id="6" name="object 6"/>
            <p:cNvSpPr/>
            <p:nvPr/>
          </p:nvSpPr>
          <p:spPr>
            <a:xfrm>
              <a:off x="176784" y="6505955"/>
              <a:ext cx="85725" cy="311150"/>
            </a:xfrm>
            <a:custGeom>
              <a:avLst/>
              <a:gdLst/>
              <a:ahLst/>
              <a:cxnLst/>
              <a:rect l="l" t="t" r="r" b="b"/>
              <a:pathLst>
                <a:path w="85725" h="311150">
                  <a:moveTo>
                    <a:pt x="84035" y="0"/>
                  </a:moveTo>
                  <a:lnTo>
                    <a:pt x="0" y="94322"/>
                  </a:lnTo>
                  <a:lnTo>
                    <a:pt x="0" y="310894"/>
                  </a:lnTo>
                  <a:lnTo>
                    <a:pt x="85344" y="211340"/>
                  </a:lnTo>
                  <a:lnTo>
                    <a:pt x="84035" y="0"/>
                  </a:lnTo>
                  <a:close/>
                </a:path>
              </a:pathLst>
            </a:custGeom>
            <a:solidFill>
              <a:srgbClr val="FFFFFF"/>
            </a:solidFill>
          </p:spPr>
          <p:txBody>
            <a:bodyPr wrap="square" lIns="0" tIns="0" rIns="0" bIns="0" rtlCol="0"/>
            <a:lstStyle/>
            <a:p>
              <a:endParaRPr/>
            </a:p>
          </p:txBody>
        </p:sp>
        <p:sp>
          <p:nvSpPr>
            <p:cNvPr id="7" name="object 7"/>
            <p:cNvSpPr/>
            <p:nvPr/>
          </p:nvSpPr>
          <p:spPr>
            <a:xfrm>
              <a:off x="271272" y="6403847"/>
              <a:ext cx="85725" cy="311150"/>
            </a:xfrm>
            <a:custGeom>
              <a:avLst/>
              <a:gdLst/>
              <a:ahLst/>
              <a:cxnLst/>
              <a:rect l="l" t="t" r="r" b="b"/>
              <a:pathLst>
                <a:path w="85725" h="311150">
                  <a:moveTo>
                    <a:pt x="84035" y="0"/>
                  </a:moveTo>
                  <a:lnTo>
                    <a:pt x="0" y="94322"/>
                  </a:lnTo>
                  <a:lnTo>
                    <a:pt x="0" y="310895"/>
                  </a:lnTo>
                  <a:lnTo>
                    <a:pt x="85343" y="211340"/>
                  </a:lnTo>
                  <a:lnTo>
                    <a:pt x="84035" y="0"/>
                  </a:lnTo>
                  <a:close/>
                </a:path>
              </a:pathLst>
            </a:custGeom>
            <a:solidFill>
              <a:srgbClr val="D9D9D9"/>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19" name="object 19"/>
          <p:cNvSpPr txBox="1">
            <a:spLocks noGrp="1"/>
          </p:cNvSpPr>
          <p:nvPr>
            <p:ph type="ftr" sz="quarter" idx="5"/>
          </p:nvPr>
        </p:nvSpPr>
        <p:spPr>
          <a:prstGeom prst="rect">
            <a:avLst/>
          </a:prstGeom>
        </p:spPr>
        <p:txBody>
          <a:bodyPr vert="horz" wrap="square" lIns="0" tIns="33655" rIns="0" bIns="0" rtlCol="0">
            <a:spAutoFit/>
          </a:bodyPr>
          <a:lstStyle/>
          <a:p>
            <a:pPr marL="12700">
              <a:lnSpc>
                <a:spcPct val="100000"/>
              </a:lnSpc>
              <a:spcBef>
                <a:spcPts val="265"/>
              </a:spcBef>
            </a:pPr>
            <a:r>
              <a:rPr spc="-10" dirty="0"/>
              <a:t>ITVDN</a:t>
            </a:r>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pic>
        <p:nvPicPr>
          <p:cNvPr id="9" name="Picture 8">
            <a:extLst>
              <a:ext uri="{FF2B5EF4-FFF2-40B4-BE49-F238E27FC236}">
                <a16:creationId xmlns:a16="http://schemas.microsoft.com/office/drawing/2014/main" id="{C67C22A4-70B7-4092-A27C-43489BF47C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553" y="2613263"/>
            <a:ext cx="6911658" cy="2530821"/>
          </a:xfrm>
          <a:prstGeom prst="rect">
            <a:avLst/>
          </a:prstGeom>
        </p:spPr>
      </p:pic>
      <p:sp>
        <p:nvSpPr>
          <p:cNvPr id="12" name="TextBox 11">
            <a:extLst>
              <a:ext uri="{FF2B5EF4-FFF2-40B4-BE49-F238E27FC236}">
                <a16:creationId xmlns:a16="http://schemas.microsoft.com/office/drawing/2014/main" id="{A21D2A06-A25E-900B-FB72-D7942234DA5F}"/>
              </a:ext>
            </a:extLst>
          </p:cNvPr>
          <p:cNvSpPr txBox="1"/>
          <p:nvPr/>
        </p:nvSpPr>
        <p:spPr>
          <a:xfrm>
            <a:off x="815656" y="1752503"/>
            <a:ext cx="10674717" cy="369332"/>
          </a:xfrm>
          <a:prstGeom prst="rect">
            <a:avLst/>
          </a:prstGeom>
          <a:noFill/>
        </p:spPr>
        <p:txBody>
          <a:bodyPr wrap="none" rtlCol="0">
            <a:spAutoFit/>
          </a:bodyPr>
          <a:lstStyle/>
          <a:p>
            <a:r>
              <a:rPr lang="en-US" dirty="0" err="1"/>
              <a:t>Riyaziyyatda</a:t>
            </a:r>
            <a:r>
              <a:rPr lang="en-US" dirty="0"/>
              <a:t> </a:t>
            </a:r>
            <a:r>
              <a:rPr lang="en-US" dirty="0" err="1"/>
              <a:t>oldu</a:t>
            </a:r>
            <a:r>
              <a:rPr lang="az-Latn-AZ" dirty="0"/>
              <a:t>ğu kimi proqramlaşdırmada da ədədlər üzərində yoxlama əməliyyatlarını apara bilirik.</a:t>
            </a:r>
            <a:endParaRPr lang="en-US" dirty="0"/>
          </a:p>
        </p:txBody>
      </p:sp>
    </p:spTree>
    <p:extLst>
      <p:ext uri="{BB962C8B-B14F-4D97-AF65-F5344CB8AC3E}">
        <p14:creationId xmlns:p14="http://schemas.microsoft.com/office/powerpoint/2010/main" val="2379606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10200" y="1155715"/>
            <a:ext cx="1964055" cy="443070"/>
          </a:xfrm>
          <a:prstGeom prst="rect">
            <a:avLst/>
          </a:prstGeom>
        </p:spPr>
        <p:txBody>
          <a:bodyPr vert="horz" wrap="square" lIns="0" tIns="12065" rIns="0" bIns="0" rtlCol="0">
            <a:spAutoFit/>
          </a:bodyPr>
          <a:lstStyle/>
          <a:p>
            <a:pPr marL="12700">
              <a:lnSpc>
                <a:spcPct val="100000"/>
              </a:lnSpc>
              <a:spcBef>
                <a:spcPts val="95"/>
              </a:spcBef>
            </a:pPr>
            <a:r>
              <a:rPr lang="az-Latn-AZ" sz="2800" spc="-10" dirty="0">
                <a:solidFill>
                  <a:srgbClr val="D04E1D"/>
                </a:solidFill>
              </a:rPr>
              <a:t>Dəyişən</a:t>
            </a:r>
            <a:endParaRPr sz="2800" dirty="0"/>
          </a:p>
        </p:txBody>
      </p:sp>
      <p:grpSp>
        <p:nvGrpSpPr>
          <p:cNvPr id="3" name="object 3"/>
          <p:cNvGrpSpPr/>
          <p:nvPr/>
        </p:nvGrpSpPr>
        <p:grpSpPr>
          <a:xfrm>
            <a:off x="0" y="6330644"/>
            <a:ext cx="12192000" cy="527685"/>
            <a:chOff x="0" y="6330644"/>
            <a:chExt cx="12192000" cy="527685"/>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sp>
          <p:nvSpPr>
            <p:cNvPr id="6" name="object 6"/>
            <p:cNvSpPr/>
            <p:nvPr/>
          </p:nvSpPr>
          <p:spPr>
            <a:xfrm>
              <a:off x="176784" y="6505955"/>
              <a:ext cx="85725" cy="311150"/>
            </a:xfrm>
            <a:custGeom>
              <a:avLst/>
              <a:gdLst/>
              <a:ahLst/>
              <a:cxnLst/>
              <a:rect l="l" t="t" r="r" b="b"/>
              <a:pathLst>
                <a:path w="85725" h="311150">
                  <a:moveTo>
                    <a:pt x="84035" y="0"/>
                  </a:moveTo>
                  <a:lnTo>
                    <a:pt x="0" y="94322"/>
                  </a:lnTo>
                  <a:lnTo>
                    <a:pt x="0" y="310894"/>
                  </a:lnTo>
                  <a:lnTo>
                    <a:pt x="85344" y="211340"/>
                  </a:lnTo>
                  <a:lnTo>
                    <a:pt x="84035" y="0"/>
                  </a:lnTo>
                  <a:close/>
                </a:path>
              </a:pathLst>
            </a:custGeom>
            <a:solidFill>
              <a:srgbClr val="FFFFFF"/>
            </a:solidFill>
          </p:spPr>
          <p:txBody>
            <a:bodyPr wrap="square" lIns="0" tIns="0" rIns="0" bIns="0" rtlCol="0"/>
            <a:lstStyle/>
            <a:p>
              <a:endParaRPr/>
            </a:p>
          </p:txBody>
        </p:sp>
        <p:sp>
          <p:nvSpPr>
            <p:cNvPr id="7" name="object 7"/>
            <p:cNvSpPr/>
            <p:nvPr/>
          </p:nvSpPr>
          <p:spPr>
            <a:xfrm>
              <a:off x="271272" y="6403847"/>
              <a:ext cx="85725" cy="311150"/>
            </a:xfrm>
            <a:custGeom>
              <a:avLst/>
              <a:gdLst/>
              <a:ahLst/>
              <a:cxnLst/>
              <a:rect l="l" t="t" r="r" b="b"/>
              <a:pathLst>
                <a:path w="85725" h="311150">
                  <a:moveTo>
                    <a:pt x="84035" y="0"/>
                  </a:moveTo>
                  <a:lnTo>
                    <a:pt x="0" y="94322"/>
                  </a:lnTo>
                  <a:lnTo>
                    <a:pt x="0" y="310895"/>
                  </a:lnTo>
                  <a:lnTo>
                    <a:pt x="85343" y="211340"/>
                  </a:lnTo>
                  <a:lnTo>
                    <a:pt x="84035" y="0"/>
                  </a:lnTo>
                  <a:close/>
                </a:path>
              </a:pathLst>
            </a:custGeom>
            <a:solidFill>
              <a:srgbClr val="D9D9D9"/>
            </a:solidFill>
          </p:spPr>
          <p:txBody>
            <a:bodyPr wrap="square" lIns="0" tIns="0" rIns="0" bIns="0" rtlCol="0"/>
            <a:lstStyle/>
            <a:p>
              <a:endParaRPr/>
            </a:p>
          </p:txBody>
        </p:sp>
      </p:grpSp>
      <p:grpSp>
        <p:nvGrpSpPr>
          <p:cNvPr id="8" name="object 8"/>
          <p:cNvGrpSpPr/>
          <p:nvPr/>
        </p:nvGrpSpPr>
        <p:grpSpPr>
          <a:xfrm>
            <a:off x="0" y="214746"/>
            <a:ext cx="12192000" cy="596265"/>
            <a:chOff x="0" y="214746"/>
            <a:chExt cx="12192000" cy="596265"/>
          </a:xfrm>
        </p:grpSpPr>
        <p:pic>
          <p:nvPicPr>
            <p:cNvPr id="9" name="object 9"/>
            <p:cNvPicPr/>
            <p:nvPr/>
          </p:nvPicPr>
          <p:blipFill>
            <a:blip r:embed="rId3" cstate="print"/>
            <a:stretch>
              <a:fillRect/>
            </a:stretch>
          </p:blipFill>
          <p:spPr>
            <a:xfrm>
              <a:off x="0" y="214746"/>
              <a:ext cx="12191999" cy="596132"/>
            </a:xfrm>
            <a:prstGeom prst="rect">
              <a:avLst/>
            </a:prstGeom>
          </p:spPr>
        </p:pic>
        <p:sp>
          <p:nvSpPr>
            <p:cNvPr id="10" name="object 10"/>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11" name="object 11"/>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sp>
        <p:nvSpPr>
          <p:cNvPr id="12" name="object 12"/>
          <p:cNvSpPr txBox="1"/>
          <p:nvPr/>
        </p:nvSpPr>
        <p:spPr>
          <a:xfrm>
            <a:off x="688340" y="4882513"/>
            <a:ext cx="10740390" cy="1180195"/>
          </a:xfrm>
          <a:prstGeom prst="rect">
            <a:avLst/>
          </a:prstGeom>
        </p:spPr>
        <p:txBody>
          <a:bodyPr vert="horz" wrap="square" lIns="0" tIns="12065" rIns="0" bIns="0" rtlCol="0">
            <a:spAutoFit/>
          </a:bodyPr>
          <a:lstStyle/>
          <a:p>
            <a:pPr marL="12700" marR="5080">
              <a:lnSpc>
                <a:spcPct val="106700"/>
              </a:lnSpc>
              <a:spcBef>
                <a:spcPts val="95"/>
              </a:spcBef>
            </a:pPr>
            <a:r>
              <a:rPr lang="az-Latn-AZ" sz="2400" b="1" dirty="0">
                <a:latin typeface="Calibri"/>
                <a:cs typeface="Calibri"/>
              </a:rPr>
              <a:t>Dəyişən</a:t>
            </a:r>
            <a:r>
              <a:rPr sz="2400" b="1" spc="35" dirty="0">
                <a:latin typeface="Calibri"/>
                <a:cs typeface="Calibri"/>
              </a:rPr>
              <a:t> </a:t>
            </a:r>
            <a:r>
              <a:rPr sz="2400" dirty="0">
                <a:latin typeface="Calibri"/>
                <a:cs typeface="Calibri"/>
              </a:rPr>
              <a:t>—</a:t>
            </a:r>
            <a:r>
              <a:rPr sz="2400" spc="30" dirty="0">
                <a:latin typeface="Calibri"/>
                <a:cs typeface="Calibri"/>
              </a:rPr>
              <a:t> </a:t>
            </a:r>
            <a:r>
              <a:rPr lang="az-Latn-AZ" sz="2400" spc="30" dirty="0">
                <a:latin typeface="Calibri"/>
                <a:cs typeface="Calibri"/>
              </a:rPr>
              <a:t>özündə hər-hansı dəyər saxlayan və proqramın icrası zamanı dəyişilə bilər kompyuterin operativ yaddaşında saxlanılan proqramlaşdırma dilinin konstruksiyasıdır.</a:t>
            </a:r>
            <a:endParaRPr sz="2400" dirty="0">
              <a:latin typeface="Calibri"/>
              <a:cs typeface="Calibri"/>
            </a:endParaRPr>
          </a:p>
        </p:txBody>
      </p:sp>
      <p:sp>
        <p:nvSpPr>
          <p:cNvPr id="13" name="object 13"/>
          <p:cNvSpPr txBox="1"/>
          <p:nvPr/>
        </p:nvSpPr>
        <p:spPr>
          <a:xfrm>
            <a:off x="1692021" y="2916804"/>
            <a:ext cx="1355979" cy="289823"/>
          </a:xfrm>
          <a:prstGeom prst="rect">
            <a:avLst/>
          </a:prstGeom>
        </p:spPr>
        <p:txBody>
          <a:bodyPr vert="horz" wrap="square" lIns="0" tIns="12700" rIns="0" bIns="0" rtlCol="0">
            <a:spAutoFit/>
          </a:bodyPr>
          <a:lstStyle/>
          <a:p>
            <a:pPr marL="12700">
              <a:lnSpc>
                <a:spcPct val="100000"/>
              </a:lnSpc>
              <a:spcBef>
                <a:spcPts val="100"/>
              </a:spcBef>
            </a:pPr>
            <a:r>
              <a:rPr lang="az-Latn-AZ" sz="1800" spc="-35" dirty="0">
                <a:latin typeface="Calibri"/>
                <a:cs typeface="Calibri"/>
              </a:rPr>
              <a:t>Dəyişənin tipi</a:t>
            </a:r>
            <a:endParaRPr sz="1800" dirty="0">
              <a:latin typeface="Calibri"/>
              <a:cs typeface="Calibri"/>
            </a:endParaRPr>
          </a:p>
        </p:txBody>
      </p:sp>
      <p:sp>
        <p:nvSpPr>
          <p:cNvPr id="14" name="object 14"/>
          <p:cNvSpPr txBox="1"/>
          <p:nvPr/>
        </p:nvSpPr>
        <p:spPr>
          <a:xfrm>
            <a:off x="4717541" y="3750055"/>
            <a:ext cx="1683259" cy="289823"/>
          </a:xfrm>
          <a:prstGeom prst="rect">
            <a:avLst/>
          </a:prstGeom>
        </p:spPr>
        <p:txBody>
          <a:bodyPr vert="horz" wrap="square" lIns="0" tIns="12700" rIns="0" bIns="0" rtlCol="0">
            <a:spAutoFit/>
          </a:bodyPr>
          <a:lstStyle/>
          <a:p>
            <a:pPr marL="502920" marR="5080" indent="-490855">
              <a:lnSpc>
                <a:spcPct val="100000"/>
              </a:lnSpc>
              <a:spcBef>
                <a:spcPts val="100"/>
              </a:spcBef>
            </a:pPr>
            <a:r>
              <a:rPr lang="az-Latn-AZ" sz="1800" spc="-10" dirty="0">
                <a:latin typeface="Calibri"/>
                <a:cs typeface="Calibri"/>
              </a:rPr>
              <a:t>İdentifikator</a:t>
            </a:r>
            <a:r>
              <a:rPr sz="1800" spc="-10" dirty="0">
                <a:latin typeface="Calibri"/>
                <a:cs typeface="Calibri"/>
              </a:rPr>
              <a:t> (</a:t>
            </a:r>
            <a:r>
              <a:rPr lang="az-Latn-AZ" sz="1800" spc="-10" dirty="0">
                <a:latin typeface="Calibri"/>
                <a:cs typeface="Calibri"/>
              </a:rPr>
              <a:t>ad</a:t>
            </a:r>
            <a:r>
              <a:rPr sz="1800" spc="-10" dirty="0">
                <a:latin typeface="Calibri"/>
                <a:cs typeface="Calibri"/>
              </a:rPr>
              <a:t>)</a:t>
            </a:r>
            <a:endParaRPr sz="1800" dirty="0">
              <a:latin typeface="Calibri"/>
              <a:cs typeface="Calibri"/>
            </a:endParaRPr>
          </a:p>
        </p:txBody>
      </p:sp>
      <p:sp>
        <p:nvSpPr>
          <p:cNvPr id="15" name="object 15"/>
          <p:cNvSpPr txBox="1"/>
          <p:nvPr/>
        </p:nvSpPr>
        <p:spPr>
          <a:xfrm>
            <a:off x="6632828" y="3803395"/>
            <a:ext cx="1552575" cy="289823"/>
          </a:xfrm>
          <a:prstGeom prst="rect">
            <a:avLst/>
          </a:prstGeom>
        </p:spPr>
        <p:txBody>
          <a:bodyPr vert="horz" wrap="square" lIns="0" tIns="12700" rIns="0" bIns="0" rtlCol="0">
            <a:spAutoFit/>
          </a:bodyPr>
          <a:lstStyle/>
          <a:p>
            <a:pPr marL="12700" marR="5080">
              <a:lnSpc>
                <a:spcPct val="100000"/>
              </a:lnSpc>
              <a:spcBef>
                <a:spcPts val="100"/>
              </a:spcBef>
            </a:pPr>
            <a:r>
              <a:rPr lang="az-Latn-AZ" sz="1800" spc="-10" dirty="0">
                <a:latin typeface="Calibri"/>
                <a:cs typeface="Calibri"/>
              </a:rPr>
              <a:t>Dəyər</a:t>
            </a:r>
            <a:r>
              <a:rPr sz="1800" spc="-10" dirty="0">
                <a:latin typeface="Calibri"/>
                <a:cs typeface="Calibri"/>
              </a:rPr>
              <a:t> (</a:t>
            </a:r>
            <a:r>
              <a:rPr lang="az-Latn-AZ" sz="1800" spc="-10" dirty="0">
                <a:latin typeface="Calibri"/>
                <a:cs typeface="Calibri"/>
              </a:rPr>
              <a:t>literal</a:t>
            </a:r>
            <a:r>
              <a:rPr sz="1800" spc="-10" dirty="0">
                <a:latin typeface="Calibri"/>
                <a:cs typeface="Calibri"/>
              </a:rPr>
              <a:t>)</a:t>
            </a:r>
            <a:endParaRPr sz="1800" dirty="0">
              <a:latin typeface="Calibri"/>
              <a:cs typeface="Calibri"/>
            </a:endParaRPr>
          </a:p>
        </p:txBody>
      </p:sp>
      <p:sp>
        <p:nvSpPr>
          <p:cNvPr id="16" name="object 16"/>
          <p:cNvSpPr txBox="1"/>
          <p:nvPr/>
        </p:nvSpPr>
        <p:spPr>
          <a:xfrm>
            <a:off x="4981447" y="1774697"/>
            <a:ext cx="2392808" cy="289823"/>
          </a:xfrm>
          <a:prstGeom prst="rect">
            <a:avLst/>
          </a:prstGeom>
        </p:spPr>
        <p:txBody>
          <a:bodyPr vert="horz" wrap="square" lIns="0" tIns="12700" rIns="0" bIns="0" rtlCol="0">
            <a:spAutoFit/>
          </a:bodyPr>
          <a:lstStyle/>
          <a:p>
            <a:pPr marL="12700">
              <a:lnSpc>
                <a:spcPct val="100000"/>
              </a:lnSpc>
              <a:spcBef>
                <a:spcPts val="100"/>
              </a:spcBef>
            </a:pPr>
            <a:r>
              <a:rPr lang="az-Latn-AZ" sz="1800" dirty="0">
                <a:latin typeface="Calibri"/>
                <a:cs typeface="Calibri"/>
              </a:rPr>
              <a:t>Mənimsətmə operatoru</a:t>
            </a:r>
            <a:endParaRPr sz="1800" dirty="0">
              <a:latin typeface="Calibri"/>
              <a:cs typeface="Calibri"/>
            </a:endParaRPr>
          </a:p>
        </p:txBody>
      </p:sp>
      <p:sp>
        <p:nvSpPr>
          <p:cNvPr id="17" name="object 17"/>
          <p:cNvSpPr/>
          <p:nvPr/>
        </p:nvSpPr>
        <p:spPr>
          <a:xfrm>
            <a:off x="3048000" y="3023616"/>
            <a:ext cx="457200" cy="76200"/>
          </a:xfrm>
          <a:custGeom>
            <a:avLst/>
            <a:gdLst/>
            <a:ahLst/>
            <a:cxnLst/>
            <a:rect l="l" t="t" r="r" b="b"/>
            <a:pathLst>
              <a:path w="457200" h="76200">
                <a:moveTo>
                  <a:pt x="381000" y="0"/>
                </a:moveTo>
                <a:lnTo>
                  <a:pt x="381000" y="76200"/>
                </a:lnTo>
                <a:lnTo>
                  <a:pt x="444500" y="44450"/>
                </a:lnTo>
                <a:lnTo>
                  <a:pt x="393700" y="44450"/>
                </a:lnTo>
                <a:lnTo>
                  <a:pt x="393700" y="31750"/>
                </a:lnTo>
                <a:lnTo>
                  <a:pt x="444500" y="31750"/>
                </a:lnTo>
                <a:lnTo>
                  <a:pt x="381000" y="0"/>
                </a:lnTo>
                <a:close/>
              </a:path>
              <a:path w="457200" h="76200">
                <a:moveTo>
                  <a:pt x="381000" y="31750"/>
                </a:moveTo>
                <a:lnTo>
                  <a:pt x="0" y="31750"/>
                </a:lnTo>
                <a:lnTo>
                  <a:pt x="0" y="44450"/>
                </a:lnTo>
                <a:lnTo>
                  <a:pt x="381000" y="44450"/>
                </a:lnTo>
                <a:lnTo>
                  <a:pt x="381000" y="31750"/>
                </a:lnTo>
                <a:close/>
              </a:path>
              <a:path w="457200" h="76200">
                <a:moveTo>
                  <a:pt x="444500" y="31750"/>
                </a:moveTo>
                <a:lnTo>
                  <a:pt x="393700" y="31750"/>
                </a:lnTo>
                <a:lnTo>
                  <a:pt x="393700" y="44450"/>
                </a:lnTo>
                <a:lnTo>
                  <a:pt x="444500" y="44450"/>
                </a:lnTo>
                <a:lnTo>
                  <a:pt x="457200" y="38100"/>
                </a:lnTo>
                <a:lnTo>
                  <a:pt x="444500" y="31750"/>
                </a:lnTo>
                <a:close/>
              </a:path>
            </a:pathLst>
          </a:custGeom>
          <a:solidFill>
            <a:srgbClr val="497DBA"/>
          </a:solidFill>
        </p:spPr>
        <p:txBody>
          <a:bodyPr wrap="square" lIns="0" tIns="0" rIns="0" bIns="0" rtlCol="0"/>
          <a:lstStyle/>
          <a:p>
            <a:endParaRPr/>
          </a:p>
        </p:txBody>
      </p:sp>
      <p:sp>
        <p:nvSpPr>
          <p:cNvPr id="18" name="object 18"/>
          <p:cNvSpPr/>
          <p:nvPr/>
        </p:nvSpPr>
        <p:spPr>
          <a:xfrm>
            <a:off x="5455920" y="3343655"/>
            <a:ext cx="76200" cy="388620"/>
          </a:xfrm>
          <a:custGeom>
            <a:avLst/>
            <a:gdLst/>
            <a:ahLst/>
            <a:cxnLst/>
            <a:rect l="l" t="t" r="r" b="b"/>
            <a:pathLst>
              <a:path w="76200" h="388620">
                <a:moveTo>
                  <a:pt x="44450" y="63500"/>
                </a:moveTo>
                <a:lnTo>
                  <a:pt x="31750" y="63500"/>
                </a:lnTo>
                <a:lnTo>
                  <a:pt x="31750" y="388112"/>
                </a:lnTo>
                <a:lnTo>
                  <a:pt x="44450" y="388112"/>
                </a:lnTo>
                <a:lnTo>
                  <a:pt x="44450" y="63500"/>
                </a:lnTo>
                <a:close/>
              </a:path>
              <a:path w="76200" h="388620">
                <a:moveTo>
                  <a:pt x="38100" y="0"/>
                </a:moveTo>
                <a:lnTo>
                  <a:pt x="0" y="76200"/>
                </a:lnTo>
                <a:lnTo>
                  <a:pt x="31750" y="76200"/>
                </a:lnTo>
                <a:lnTo>
                  <a:pt x="31750" y="63500"/>
                </a:lnTo>
                <a:lnTo>
                  <a:pt x="69850" y="63500"/>
                </a:lnTo>
                <a:lnTo>
                  <a:pt x="38100" y="0"/>
                </a:lnTo>
                <a:close/>
              </a:path>
              <a:path w="76200" h="388620">
                <a:moveTo>
                  <a:pt x="69850" y="63500"/>
                </a:moveTo>
                <a:lnTo>
                  <a:pt x="44450" y="63500"/>
                </a:lnTo>
                <a:lnTo>
                  <a:pt x="44450" y="76200"/>
                </a:lnTo>
                <a:lnTo>
                  <a:pt x="76200" y="76200"/>
                </a:lnTo>
                <a:lnTo>
                  <a:pt x="69850" y="63500"/>
                </a:lnTo>
                <a:close/>
              </a:path>
            </a:pathLst>
          </a:custGeom>
          <a:solidFill>
            <a:srgbClr val="497DBA"/>
          </a:solidFill>
        </p:spPr>
        <p:txBody>
          <a:bodyPr wrap="square" lIns="0" tIns="0" rIns="0" bIns="0" rtlCol="0"/>
          <a:lstStyle/>
          <a:p>
            <a:endParaRPr/>
          </a:p>
        </p:txBody>
      </p:sp>
      <p:sp>
        <p:nvSpPr>
          <p:cNvPr id="19" name="object 19"/>
          <p:cNvSpPr/>
          <p:nvPr/>
        </p:nvSpPr>
        <p:spPr>
          <a:xfrm>
            <a:off x="5981700" y="2145792"/>
            <a:ext cx="76200" cy="644525"/>
          </a:xfrm>
          <a:custGeom>
            <a:avLst/>
            <a:gdLst/>
            <a:ahLst/>
            <a:cxnLst/>
            <a:rect l="l" t="t" r="r" b="b"/>
            <a:pathLst>
              <a:path w="76200" h="644525">
                <a:moveTo>
                  <a:pt x="31750" y="568198"/>
                </a:moveTo>
                <a:lnTo>
                  <a:pt x="0" y="568198"/>
                </a:lnTo>
                <a:lnTo>
                  <a:pt x="38100" y="644398"/>
                </a:lnTo>
                <a:lnTo>
                  <a:pt x="69850" y="580898"/>
                </a:lnTo>
                <a:lnTo>
                  <a:pt x="31750" y="580898"/>
                </a:lnTo>
                <a:lnTo>
                  <a:pt x="31750" y="568198"/>
                </a:lnTo>
                <a:close/>
              </a:path>
              <a:path w="76200" h="644525">
                <a:moveTo>
                  <a:pt x="44450" y="0"/>
                </a:moveTo>
                <a:lnTo>
                  <a:pt x="31750" y="0"/>
                </a:lnTo>
                <a:lnTo>
                  <a:pt x="31750" y="580898"/>
                </a:lnTo>
                <a:lnTo>
                  <a:pt x="44450" y="580898"/>
                </a:lnTo>
                <a:lnTo>
                  <a:pt x="44450" y="0"/>
                </a:lnTo>
                <a:close/>
              </a:path>
              <a:path w="76200" h="644525">
                <a:moveTo>
                  <a:pt x="76200" y="568198"/>
                </a:moveTo>
                <a:lnTo>
                  <a:pt x="44450" y="568198"/>
                </a:lnTo>
                <a:lnTo>
                  <a:pt x="44450" y="580898"/>
                </a:lnTo>
                <a:lnTo>
                  <a:pt x="69850" y="580898"/>
                </a:lnTo>
                <a:lnTo>
                  <a:pt x="76200" y="568198"/>
                </a:lnTo>
                <a:close/>
              </a:path>
            </a:pathLst>
          </a:custGeom>
          <a:solidFill>
            <a:srgbClr val="497DBA"/>
          </a:solidFill>
        </p:spPr>
        <p:txBody>
          <a:bodyPr wrap="square" lIns="0" tIns="0" rIns="0" bIns="0" rtlCol="0"/>
          <a:lstStyle/>
          <a:p>
            <a:endParaRPr/>
          </a:p>
        </p:txBody>
      </p:sp>
      <p:sp>
        <p:nvSpPr>
          <p:cNvPr id="20" name="object 20"/>
          <p:cNvSpPr/>
          <p:nvPr/>
        </p:nvSpPr>
        <p:spPr>
          <a:xfrm>
            <a:off x="6909816" y="3351276"/>
            <a:ext cx="76200" cy="388620"/>
          </a:xfrm>
          <a:custGeom>
            <a:avLst/>
            <a:gdLst/>
            <a:ahLst/>
            <a:cxnLst/>
            <a:rect l="l" t="t" r="r" b="b"/>
            <a:pathLst>
              <a:path w="76200" h="388620">
                <a:moveTo>
                  <a:pt x="44450" y="63500"/>
                </a:moveTo>
                <a:lnTo>
                  <a:pt x="31750" y="63500"/>
                </a:lnTo>
                <a:lnTo>
                  <a:pt x="31750" y="388112"/>
                </a:lnTo>
                <a:lnTo>
                  <a:pt x="44450" y="388112"/>
                </a:lnTo>
                <a:lnTo>
                  <a:pt x="44450" y="63500"/>
                </a:lnTo>
                <a:close/>
              </a:path>
              <a:path w="76200" h="388620">
                <a:moveTo>
                  <a:pt x="38100" y="0"/>
                </a:moveTo>
                <a:lnTo>
                  <a:pt x="0" y="76200"/>
                </a:lnTo>
                <a:lnTo>
                  <a:pt x="31750" y="76200"/>
                </a:lnTo>
                <a:lnTo>
                  <a:pt x="31750" y="63500"/>
                </a:lnTo>
                <a:lnTo>
                  <a:pt x="69850" y="63500"/>
                </a:lnTo>
                <a:lnTo>
                  <a:pt x="38100" y="0"/>
                </a:lnTo>
                <a:close/>
              </a:path>
              <a:path w="76200" h="388620">
                <a:moveTo>
                  <a:pt x="69850" y="63500"/>
                </a:moveTo>
                <a:lnTo>
                  <a:pt x="44450" y="63500"/>
                </a:lnTo>
                <a:lnTo>
                  <a:pt x="44450" y="76200"/>
                </a:lnTo>
                <a:lnTo>
                  <a:pt x="76200" y="76200"/>
                </a:lnTo>
                <a:lnTo>
                  <a:pt x="69850" y="63500"/>
                </a:lnTo>
                <a:close/>
              </a:path>
            </a:pathLst>
          </a:custGeom>
          <a:solidFill>
            <a:srgbClr val="497DBA"/>
          </a:solidFill>
        </p:spPr>
        <p:txBody>
          <a:bodyPr wrap="square" lIns="0" tIns="0" rIns="0" bIns="0" rtlCol="0"/>
          <a:lstStyle/>
          <a:p>
            <a:endParaRPr/>
          </a:p>
        </p:txBody>
      </p:sp>
      <p:sp>
        <p:nvSpPr>
          <p:cNvPr id="21" name="object 21"/>
          <p:cNvSpPr txBox="1"/>
          <p:nvPr/>
        </p:nvSpPr>
        <p:spPr>
          <a:xfrm>
            <a:off x="3644646" y="2671698"/>
            <a:ext cx="4216400" cy="635000"/>
          </a:xfrm>
          <a:prstGeom prst="rect">
            <a:avLst/>
          </a:prstGeom>
        </p:spPr>
        <p:txBody>
          <a:bodyPr vert="horz" wrap="square" lIns="0" tIns="12065" rIns="0" bIns="0" rtlCol="0">
            <a:spAutoFit/>
          </a:bodyPr>
          <a:lstStyle/>
          <a:p>
            <a:pPr marL="12700">
              <a:lnSpc>
                <a:spcPct val="100000"/>
              </a:lnSpc>
              <a:spcBef>
                <a:spcPts val="95"/>
              </a:spcBef>
            </a:pPr>
            <a:r>
              <a:rPr sz="4000" dirty="0">
                <a:solidFill>
                  <a:srgbClr val="0000FF"/>
                </a:solidFill>
                <a:latin typeface="Consolas"/>
                <a:cs typeface="Consolas"/>
              </a:rPr>
              <a:t>float</a:t>
            </a:r>
            <a:r>
              <a:rPr sz="4000" spc="-45" dirty="0">
                <a:solidFill>
                  <a:srgbClr val="0000FF"/>
                </a:solidFill>
                <a:latin typeface="Consolas"/>
                <a:cs typeface="Consolas"/>
              </a:rPr>
              <a:t> </a:t>
            </a:r>
            <a:r>
              <a:rPr sz="4000" dirty="0">
                <a:latin typeface="Consolas"/>
                <a:cs typeface="Consolas"/>
              </a:rPr>
              <a:t>T</a:t>
            </a:r>
            <a:r>
              <a:rPr sz="4000" spc="-55" dirty="0">
                <a:latin typeface="Consolas"/>
                <a:cs typeface="Consolas"/>
              </a:rPr>
              <a:t> </a:t>
            </a:r>
            <a:r>
              <a:rPr sz="4000" dirty="0">
                <a:latin typeface="Consolas"/>
                <a:cs typeface="Consolas"/>
              </a:rPr>
              <a:t>=</a:t>
            </a:r>
            <a:r>
              <a:rPr sz="4000" spc="-35" dirty="0">
                <a:latin typeface="Consolas"/>
                <a:cs typeface="Consolas"/>
              </a:rPr>
              <a:t> </a:t>
            </a:r>
            <a:r>
              <a:rPr sz="4000" spc="-20" dirty="0">
                <a:latin typeface="Consolas"/>
                <a:cs typeface="Consolas"/>
              </a:rPr>
              <a:t>28.0;</a:t>
            </a:r>
            <a:endParaRPr sz="4000">
              <a:latin typeface="Consolas"/>
              <a:cs typeface="Consolas"/>
            </a:endParaRPr>
          </a:p>
        </p:txBody>
      </p:sp>
      <p:sp>
        <p:nvSpPr>
          <p:cNvPr id="22" name="object 22"/>
          <p:cNvSpPr txBox="1">
            <a:spLocks noGrp="1"/>
          </p:cNvSpPr>
          <p:nvPr>
            <p:ph type="ftr" sz="quarter" idx="5"/>
          </p:nvPr>
        </p:nvSpPr>
        <p:spPr>
          <a:prstGeom prst="rect">
            <a:avLst/>
          </a:prstGeom>
        </p:spPr>
        <p:txBody>
          <a:bodyPr vert="horz" wrap="square" lIns="0" tIns="33655" rIns="0" bIns="0" rtlCol="0">
            <a:spAutoFit/>
          </a:bodyPr>
          <a:lstStyle/>
          <a:p>
            <a:pPr marL="12700">
              <a:lnSpc>
                <a:spcPct val="100000"/>
              </a:lnSpc>
              <a:spcBef>
                <a:spcPts val="265"/>
              </a:spcBef>
            </a:pPr>
            <a:r>
              <a:rPr spc="-10" dirty="0"/>
              <a:t>ITVDN</a:t>
            </a:r>
          </a:p>
        </p:txBody>
      </p:sp>
      <p:sp>
        <p:nvSpPr>
          <p:cNvPr id="23" name="object 23"/>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4" name="object 24"/>
          <p:cNvSpPr txBox="1"/>
          <p:nvPr/>
        </p:nvSpPr>
        <p:spPr>
          <a:xfrm>
            <a:off x="10287000" y="6474579"/>
            <a:ext cx="14921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4"/>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785" y="265556"/>
            <a:ext cx="11479580" cy="381515"/>
          </a:xfrm>
          <a:prstGeom prst="rect">
            <a:avLst/>
          </a:prstGeom>
        </p:spPr>
        <p:txBody>
          <a:bodyPr vert="horz" wrap="square" lIns="0" tIns="12065" rIns="0" bIns="0" rtlCol="0">
            <a:spAutoFit/>
          </a:bodyPr>
          <a:lstStyle/>
          <a:p>
            <a:pPr marL="12700">
              <a:lnSpc>
                <a:spcPct val="100000"/>
              </a:lnSpc>
              <a:spcBef>
                <a:spcPts val="95"/>
              </a:spcBef>
            </a:pPr>
            <a:r>
              <a:rPr lang="az-Latn-AZ" sz="2400" spc="-10" dirty="0"/>
              <a:t>Dəyişənlər</a:t>
            </a:r>
            <a:endParaRPr spc="-10" dirty="0"/>
          </a:p>
        </p:txBody>
      </p:sp>
      <p:grpSp>
        <p:nvGrpSpPr>
          <p:cNvPr id="3" name="object 3"/>
          <p:cNvGrpSpPr/>
          <p:nvPr/>
        </p:nvGrpSpPr>
        <p:grpSpPr>
          <a:xfrm>
            <a:off x="0" y="6330644"/>
            <a:ext cx="12192000" cy="527685"/>
            <a:chOff x="0" y="6330644"/>
            <a:chExt cx="12192000" cy="527685"/>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sp>
          <p:nvSpPr>
            <p:cNvPr id="6" name="object 6"/>
            <p:cNvSpPr/>
            <p:nvPr/>
          </p:nvSpPr>
          <p:spPr>
            <a:xfrm>
              <a:off x="176784" y="6505955"/>
              <a:ext cx="85725" cy="311150"/>
            </a:xfrm>
            <a:custGeom>
              <a:avLst/>
              <a:gdLst/>
              <a:ahLst/>
              <a:cxnLst/>
              <a:rect l="l" t="t" r="r" b="b"/>
              <a:pathLst>
                <a:path w="85725" h="311150">
                  <a:moveTo>
                    <a:pt x="84035" y="0"/>
                  </a:moveTo>
                  <a:lnTo>
                    <a:pt x="0" y="94322"/>
                  </a:lnTo>
                  <a:lnTo>
                    <a:pt x="0" y="310894"/>
                  </a:lnTo>
                  <a:lnTo>
                    <a:pt x="85344" y="211340"/>
                  </a:lnTo>
                  <a:lnTo>
                    <a:pt x="84035" y="0"/>
                  </a:lnTo>
                  <a:close/>
                </a:path>
              </a:pathLst>
            </a:custGeom>
            <a:solidFill>
              <a:srgbClr val="FFFFFF"/>
            </a:solidFill>
          </p:spPr>
          <p:txBody>
            <a:bodyPr wrap="square" lIns="0" tIns="0" rIns="0" bIns="0" rtlCol="0"/>
            <a:lstStyle/>
            <a:p>
              <a:endParaRPr/>
            </a:p>
          </p:txBody>
        </p:sp>
        <p:sp>
          <p:nvSpPr>
            <p:cNvPr id="7" name="object 7"/>
            <p:cNvSpPr/>
            <p:nvPr/>
          </p:nvSpPr>
          <p:spPr>
            <a:xfrm>
              <a:off x="271272" y="6403847"/>
              <a:ext cx="85725" cy="311150"/>
            </a:xfrm>
            <a:custGeom>
              <a:avLst/>
              <a:gdLst/>
              <a:ahLst/>
              <a:cxnLst/>
              <a:rect l="l" t="t" r="r" b="b"/>
              <a:pathLst>
                <a:path w="85725" h="311150">
                  <a:moveTo>
                    <a:pt x="84035" y="0"/>
                  </a:moveTo>
                  <a:lnTo>
                    <a:pt x="0" y="94322"/>
                  </a:lnTo>
                  <a:lnTo>
                    <a:pt x="0" y="310895"/>
                  </a:lnTo>
                  <a:lnTo>
                    <a:pt x="85343" y="211340"/>
                  </a:lnTo>
                  <a:lnTo>
                    <a:pt x="84035" y="0"/>
                  </a:lnTo>
                  <a:close/>
                </a:path>
              </a:pathLst>
            </a:custGeom>
            <a:solidFill>
              <a:srgbClr val="D9D9D9"/>
            </a:solidFill>
          </p:spPr>
          <p:txBody>
            <a:bodyPr wrap="square" lIns="0" tIns="0" rIns="0" bIns="0" rtlCol="0"/>
            <a:lstStyle/>
            <a:p>
              <a:endParaRPr/>
            </a:p>
          </p:txBody>
        </p:sp>
      </p:grpSp>
      <p:pic>
        <p:nvPicPr>
          <p:cNvPr id="8" name="object 8"/>
          <p:cNvPicPr/>
          <p:nvPr/>
        </p:nvPicPr>
        <p:blipFill>
          <a:blip r:embed="rId3" cstate="print"/>
          <a:stretch>
            <a:fillRect/>
          </a:stretch>
        </p:blipFill>
        <p:spPr>
          <a:xfrm>
            <a:off x="4758537" y="2746585"/>
            <a:ext cx="2513245" cy="1297851"/>
          </a:xfrm>
          <a:prstGeom prst="rect">
            <a:avLst/>
          </a:prstGeom>
        </p:spPr>
      </p:pic>
      <p:sp>
        <p:nvSpPr>
          <p:cNvPr id="9" name="object 9"/>
          <p:cNvSpPr txBox="1">
            <a:spLocks noGrp="1"/>
          </p:cNvSpPr>
          <p:nvPr>
            <p:ph type="ftr" sz="quarter" idx="5"/>
          </p:nvPr>
        </p:nvSpPr>
        <p:spPr>
          <a:prstGeom prst="rect">
            <a:avLst/>
          </a:prstGeom>
        </p:spPr>
        <p:txBody>
          <a:bodyPr vert="horz" wrap="square" lIns="0" tIns="33655" rIns="0" bIns="0" rtlCol="0">
            <a:spAutoFit/>
          </a:bodyPr>
          <a:lstStyle/>
          <a:p>
            <a:pPr marL="12700">
              <a:lnSpc>
                <a:spcPct val="100000"/>
              </a:lnSpc>
              <a:spcBef>
                <a:spcPts val="265"/>
              </a:spcBef>
            </a:pPr>
            <a:r>
              <a:rPr spc="-10" dirty="0"/>
              <a:t>ITVDN</a:t>
            </a:r>
          </a:p>
        </p:txBody>
      </p:sp>
      <p:sp>
        <p:nvSpPr>
          <p:cNvPr id="10" name="object 1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11" name="object 11"/>
          <p:cNvSpPr txBox="1"/>
          <p:nvPr/>
        </p:nvSpPr>
        <p:spPr>
          <a:xfrm>
            <a:off x="10287000" y="6474579"/>
            <a:ext cx="1492114" cy="243015"/>
          </a:xfrm>
          <a:prstGeom prst="rect">
            <a:avLst/>
          </a:prstGeom>
        </p:spPr>
        <p:txBody>
          <a:bodyPr vert="horz" wrap="square" lIns="0" tIns="27305" rIns="0" bIns="0" rtlCol="0">
            <a:spAutoFit/>
          </a:bodyPr>
          <a:lstStyle/>
          <a:p>
            <a:pPr marL="12700">
              <a:lnSpc>
                <a:spcPct val="100000"/>
              </a:lnSpc>
              <a:spcBef>
                <a:spcPts val="215"/>
              </a:spcBef>
            </a:pPr>
            <a:r>
              <a:rPr sz="1400" b="0" spc="-10" dirty="0">
                <a:solidFill>
                  <a:srgbClr val="FFFFFF"/>
                </a:solidFill>
                <a:latin typeface="Segoe UI Light"/>
                <a:cs typeface="Segoe UI Light"/>
                <a:hlinkClick r:id="rId4"/>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b="0" dirty="0">
                <a:solidFill>
                  <a:srgbClr val="D04E1D"/>
                </a:solidFill>
                <a:latin typeface="Segoe UI Light"/>
                <a:cs typeface="Segoe UI Light"/>
              </a:rPr>
              <a:t>Dəyişənə mənimsədilə bilən ədədlər</a:t>
            </a:r>
            <a:endParaRPr sz="2800" dirty="0">
              <a:latin typeface="Segoe UI Light"/>
              <a:cs typeface="Segoe UI Light"/>
            </a:endParaRPr>
          </a:p>
        </p:txBody>
      </p:sp>
      <p:grpSp>
        <p:nvGrpSpPr>
          <p:cNvPr id="3" name="object 3"/>
          <p:cNvGrpSpPr/>
          <p:nvPr/>
        </p:nvGrpSpPr>
        <p:grpSpPr>
          <a:xfrm>
            <a:off x="0" y="6330644"/>
            <a:ext cx="12192000" cy="527685"/>
            <a:chOff x="0" y="6330644"/>
            <a:chExt cx="12192000" cy="527685"/>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sp>
          <p:nvSpPr>
            <p:cNvPr id="6" name="object 6"/>
            <p:cNvSpPr/>
            <p:nvPr/>
          </p:nvSpPr>
          <p:spPr>
            <a:xfrm>
              <a:off x="176784" y="6505955"/>
              <a:ext cx="85725" cy="311150"/>
            </a:xfrm>
            <a:custGeom>
              <a:avLst/>
              <a:gdLst/>
              <a:ahLst/>
              <a:cxnLst/>
              <a:rect l="l" t="t" r="r" b="b"/>
              <a:pathLst>
                <a:path w="85725" h="311150">
                  <a:moveTo>
                    <a:pt x="84035" y="0"/>
                  </a:moveTo>
                  <a:lnTo>
                    <a:pt x="0" y="94322"/>
                  </a:lnTo>
                  <a:lnTo>
                    <a:pt x="0" y="310894"/>
                  </a:lnTo>
                  <a:lnTo>
                    <a:pt x="85344" y="211340"/>
                  </a:lnTo>
                  <a:lnTo>
                    <a:pt x="84035" y="0"/>
                  </a:lnTo>
                  <a:close/>
                </a:path>
              </a:pathLst>
            </a:custGeom>
            <a:solidFill>
              <a:srgbClr val="FFFFFF"/>
            </a:solidFill>
          </p:spPr>
          <p:txBody>
            <a:bodyPr wrap="square" lIns="0" tIns="0" rIns="0" bIns="0" rtlCol="0"/>
            <a:lstStyle/>
            <a:p>
              <a:endParaRPr/>
            </a:p>
          </p:txBody>
        </p:sp>
        <p:sp>
          <p:nvSpPr>
            <p:cNvPr id="7" name="object 7"/>
            <p:cNvSpPr/>
            <p:nvPr/>
          </p:nvSpPr>
          <p:spPr>
            <a:xfrm>
              <a:off x="271272" y="6403847"/>
              <a:ext cx="85725" cy="311150"/>
            </a:xfrm>
            <a:custGeom>
              <a:avLst/>
              <a:gdLst/>
              <a:ahLst/>
              <a:cxnLst/>
              <a:rect l="l" t="t" r="r" b="b"/>
              <a:pathLst>
                <a:path w="85725" h="311150">
                  <a:moveTo>
                    <a:pt x="84035" y="0"/>
                  </a:moveTo>
                  <a:lnTo>
                    <a:pt x="0" y="94322"/>
                  </a:lnTo>
                  <a:lnTo>
                    <a:pt x="0" y="310895"/>
                  </a:lnTo>
                  <a:lnTo>
                    <a:pt x="85343" y="211340"/>
                  </a:lnTo>
                  <a:lnTo>
                    <a:pt x="84035" y="0"/>
                  </a:lnTo>
                  <a:close/>
                </a:path>
              </a:pathLst>
            </a:custGeom>
            <a:solidFill>
              <a:srgbClr val="D9D9D9"/>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19" name="object 19"/>
          <p:cNvSpPr txBox="1">
            <a:spLocks noGrp="1"/>
          </p:cNvSpPr>
          <p:nvPr>
            <p:ph type="ftr" sz="quarter" idx="5"/>
          </p:nvPr>
        </p:nvSpPr>
        <p:spPr>
          <a:prstGeom prst="rect">
            <a:avLst/>
          </a:prstGeom>
        </p:spPr>
        <p:txBody>
          <a:bodyPr vert="horz" wrap="square" lIns="0" tIns="33655" rIns="0" bIns="0" rtlCol="0">
            <a:spAutoFit/>
          </a:bodyPr>
          <a:lstStyle/>
          <a:p>
            <a:pPr marL="12700">
              <a:lnSpc>
                <a:spcPct val="100000"/>
              </a:lnSpc>
              <a:spcBef>
                <a:spcPts val="265"/>
              </a:spcBef>
            </a:pPr>
            <a:r>
              <a:rPr spc="-10" dirty="0"/>
              <a:t>ITVDN</a:t>
            </a:r>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sp>
        <p:nvSpPr>
          <p:cNvPr id="12" name="object 12"/>
          <p:cNvSpPr txBox="1"/>
          <p:nvPr/>
        </p:nvSpPr>
        <p:spPr>
          <a:xfrm>
            <a:off x="3590925" y="2549778"/>
            <a:ext cx="49625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N </a:t>
            </a:r>
            <a:r>
              <a:rPr sz="1800" dirty="0">
                <a:latin typeface="Calibri"/>
                <a:cs typeface="Calibri"/>
              </a:rPr>
              <a:t>=</a:t>
            </a:r>
            <a:r>
              <a:rPr sz="1800" spc="10" dirty="0">
                <a:latin typeface="Calibri"/>
                <a:cs typeface="Calibri"/>
              </a:rPr>
              <a:t> </a:t>
            </a:r>
            <a:r>
              <a:rPr sz="1800" dirty="0">
                <a:latin typeface="Calibri"/>
                <a:cs typeface="Calibri"/>
              </a:rPr>
              <a:t>{</a:t>
            </a:r>
            <a:r>
              <a:rPr sz="1800" dirty="0">
                <a:solidFill>
                  <a:srgbClr val="006FC0"/>
                </a:solidFill>
                <a:latin typeface="Calibri"/>
                <a:cs typeface="Calibri"/>
              </a:rPr>
              <a:t>0,</a:t>
            </a:r>
            <a:r>
              <a:rPr sz="1800" spc="-10" dirty="0">
                <a:solidFill>
                  <a:srgbClr val="006FC0"/>
                </a:solidFill>
                <a:latin typeface="Calibri"/>
                <a:cs typeface="Calibri"/>
              </a:rPr>
              <a:t> </a:t>
            </a:r>
            <a:r>
              <a:rPr sz="1800" dirty="0">
                <a:solidFill>
                  <a:srgbClr val="006FC0"/>
                </a:solidFill>
                <a:latin typeface="Calibri"/>
                <a:cs typeface="Calibri"/>
              </a:rPr>
              <a:t>1,</a:t>
            </a:r>
            <a:r>
              <a:rPr sz="1800" spc="5" dirty="0">
                <a:solidFill>
                  <a:srgbClr val="006FC0"/>
                </a:solidFill>
                <a:latin typeface="Calibri"/>
                <a:cs typeface="Calibri"/>
              </a:rPr>
              <a:t> </a:t>
            </a:r>
            <a:r>
              <a:rPr sz="1800" dirty="0">
                <a:solidFill>
                  <a:srgbClr val="006FC0"/>
                </a:solidFill>
                <a:latin typeface="Calibri"/>
                <a:cs typeface="Calibri"/>
              </a:rPr>
              <a:t>2, 3, 4, 5, 6, 7, 8, 9, 10, 11, 12, 13, 14,</a:t>
            </a:r>
            <a:r>
              <a:rPr sz="1800" spc="55" dirty="0">
                <a:solidFill>
                  <a:srgbClr val="006FC0"/>
                </a:solidFill>
                <a:latin typeface="Calibri"/>
                <a:cs typeface="Calibri"/>
              </a:rPr>
              <a:t> </a:t>
            </a:r>
            <a:r>
              <a:rPr sz="1800" dirty="0">
                <a:latin typeface="Calibri"/>
                <a:cs typeface="Calibri"/>
              </a:rPr>
              <a:t>…</a:t>
            </a:r>
            <a:r>
              <a:rPr sz="1800" spc="-10" dirty="0">
                <a:latin typeface="Calibri"/>
                <a:cs typeface="Calibri"/>
              </a:rPr>
              <a:t> </a:t>
            </a:r>
            <a:r>
              <a:rPr sz="1800" spc="-25" dirty="0">
                <a:latin typeface="Calibri"/>
                <a:cs typeface="Calibri"/>
              </a:rPr>
              <a:t>∞}.</a:t>
            </a:r>
            <a:endParaRPr sz="1800">
              <a:latin typeface="Calibri"/>
              <a:cs typeface="Calibri"/>
            </a:endParaRPr>
          </a:p>
        </p:txBody>
      </p:sp>
      <p:sp>
        <p:nvSpPr>
          <p:cNvPr id="13" name="object 13"/>
          <p:cNvSpPr txBox="1"/>
          <p:nvPr/>
        </p:nvSpPr>
        <p:spPr>
          <a:xfrm>
            <a:off x="3622675" y="3386708"/>
            <a:ext cx="7484109"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Z</a:t>
            </a:r>
            <a:r>
              <a:rPr sz="1800" b="1" spc="-5" dirty="0">
                <a:latin typeface="Calibri"/>
                <a:cs typeface="Calibri"/>
              </a:rPr>
              <a:t> </a:t>
            </a:r>
            <a:r>
              <a:rPr sz="1800" dirty="0">
                <a:latin typeface="Calibri"/>
                <a:cs typeface="Calibri"/>
              </a:rPr>
              <a:t>=</a:t>
            </a:r>
            <a:r>
              <a:rPr sz="1800" spc="10" dirty="0">
                <a:latin typeface="Calibri"/>
                <a:cs typeface="Calibri"/>
              </a:rPr>
              <a:t> </a:t>
            </a:r>
            <a:r>
              <a:rPr sz="1800" dirty="0">
                <a:latin typeface="Calibri"/>
                <a:cs typeface="Calibri"/>
              </a:rPr>
              <a:t>{-∞</a:t>
            </a:r>
            <a:r>
              <a:rPr sz="1800" spc="-10" dirty="0">
                <a:latin typeface="Calibri"/>
                <a:cs typeface="Calibri"/>
              </a:rPr>
              <a:t> </a:t>
            </a:r>
            <a:r>
              <a:rPr sz="1800" dirty="0">
                <a:latin typeface="Calibri"/>
                <a:cs typeface="Calibri"/>
              </a:rPr>
              <a:t>…</a:t>
            </a:r>
            <a:r>
              <a:rPr sz="1800" spc="-5" dirty="0">
                <a:latin typeface="Calibri"/>
                <a:cs typeface="Calibri"/>
              </a:rPr>
              <a:t> </a:t>
            </a:r>
            <a:r>
              <a:rPr sz="1800" dirty="0">
                <a:solidFill>
                  <a:srgbClr val="C00000"/>
                </a:solidFill>
                <a:latin typeface="Calibri"/>
                <a:cs typeface="Calibri"/>
              </a:rPr>
              <a:t>-9, -8,</a:t>
            </a:r>
            <a:r>
              <a:rPr sz="1800" spc="5" dirty="0">
                <a:solidFill>
                  <a:srgbClr val="C00000"/>
                </a:solidFill>
                <a:latin typeface="Calibri"/>
                <a:cs typeface="Calibri"/>
              </a:rPr>
              <a:t> </a:t>
            </a:r>
            <a:r>
              <a:rPr sz="1800" dirty="0">
                <a:solidFill>
                  <a:srgbClr val="C00000"/>
                </a:solidFill>
                <a:latin typeface="Calibri"/>
                <a:cs typeface="Calibri"/>
              </a:rPr>
              <a:t>-7, -6,</a:t>
            </a:r>
            <a:r>
              <a:rPr sz="1800" spc="-5" dirty="0">
                <a:solidFill>
                  <a:srgbClr val="C00000"/>
                </a:solidFill>
                <a:latin typeface="Calibri"/>
                <a:cs typeface="Calibri"/>
              </a:rPr>
              <a:t> </a:t>
            </a:r>
            <a:r>
              <a:rPr sz="1800" dirty="0">
                <a:solidFill>
                  <a:srgbClr val="C00000"/>
                </a:solidFill>
                <a:latin typeface="Calibri"/>
                <a:cs typeface="Calibri"/>
              </a:rPr>
              <a:t>-5, -4,</a:t>
            </a:r>
            <a:r>
              <a:rPr sz="1800" spc="5" dirty="0">
                <a:solidFill>
                  <a:srgbClr val="C00000"/>
                </a:solidFill>
                <a:latin typeface="Calibri"/>
                <a:cs typeface="Calibri"/>
              </a:rPr>
              <a:t> </a:t>
            </a:r>
            <a:r>
              <a:rPr sz="1800" dirty="0">
                <a:solidFill>
                  <a:srgbClr val="C00000"/>
                </a:solidFill>
                <a:latin typeface="Calibri"/>
                <a:cs typeface="Calibri"/>
              </a:rPr>
              <a:t>-3, -2,</a:t>
            </a:r>
            <a:r>
              <a:rPr sz="1800" spc="-5" dirty="0">
                <a:solidFill>
                  <a:srgbClr val="C00000"/>
                </a:solidFill>
                <a:latin typeface="Calibri"/>
                <a:cs typeface="Calibri"/>
              </a:rPr>
              <a:t> </a:t>
            </a:r>
            <a:r>
              <a:rPr sz="1800" dirty="0">
                <a:solidFill>
                  <a:srgbClr val="C00000"/>
                </a:solidFill>
                <a:latin typeface="Calibri"/>
                <a:cs typeface="Calibri"/>
              </a:rPr>
              <a:t>-1, </a:t>
            </a:r>
            <a:r>
              <a:rPr sz="1800" dirty="0">
                <a:latin typeface="Calibri"/>
                <a:cs typeface="Calibri"/>
              </a:rPr>
              <a:t>0,</a:t>
            </a:r>
            <a:r>
              <a:rPr sz="1800" spc="5" dirty="0">
                <a:latin typeface="Calibri"/>
                <a:cs typeface="Calibri"/>
              </a:rPr>
              <a:t> </a:t>
            </a:r>
            <a:r>
              <a:rPr sz="1800" dirty="0">
                <a:solidFill>
                  <a:srgbClr val="006FC0"/>
                </a:solidFill>
                <a:latin typeface="Calibri"/>
                <a:cs typeface="Calibri"/>
              </a:rPr>
              <a:t>+1, +2,</a:t>
            </a:r>
            <a:r>
              <a:rPr sz="1800" spc="5" dirty="0">
                <a:solidFill>
                  <a:srgbClr val="006FC0"/>
                </a:solidFill>
                <a:latin typeface="Calibri"/>
                <a:cs typeface="Calibri"/>
              </a:rPr>
              <a:t> </a:t>
            </a:r>
            <a:r>
              <a:rPr sz="1800" dirty="0">
                <a:solidFill>
                  <a:srgbClr val="006FC0"/>
                </a:solidFill>
                <a:latin typeface="Calibri"/>
                <a:cs typeface="Calibri"/>
              </a:rPr>
              <a:t>+3, +4,</a:t>
            </a:r>
            <a:r>
              <a:rPr sz="1800" spc="5" dirty="0">
                <a:solidFill>
                  <a:srgbClr val="006FC0"/>
                </a:solidFill>
                <a:latin typeface="Calibri"/>
                <a:cs typeface="Calibri"/>
              </a:rPr>
              <a:t> </a:t>
            </a:r>
            <a:r>
              <a:rPr sz="1800" dirty="0">
                <a:solidFill>
                  <a:srgbClr val="006FC0"/>
                </a:solidFill>
                <a:latin typeface="Calibri"/>
                <a:cs typeface="Calibri"/>
              </a:rPr>
              <a:t>+5, +6,</a:t>
            </a:r>
            <a:r>
              <a:rPr sz="1800" spc="5" dirty="0">
                <a:solidFill>
                  <a:srgbClr val="006FC0"/>
                </a:solidFill>
                <a:latin typeface="Calibri"/>
                <a:cs typeface="Calibri"/>
              </a:rPr>
              <a:t> </a:t>
            </a:r>
            <a:r>
              <a:rPr sz="1800" dirty="0">
                <a:solidFill>
                  <a:srgbClr val="006FC0"/>
                </a:solidFill>
                <a:latin typeface="Calibri"/>
                <a:cs typeface="Calibri"/>
              </a:rPr>
              <a:t>+7,</a:t>
            </a:r>
            <a:r>
              <a:rPr sz="1800" spc="-10" dirty="0">
                <a:solidFill>
                  <a:srgbClr val="006FC0"/>
                </a:solidFill>
                <a:latin typeface="Calibri"/>
                <a:cs typeface="Calibri"/>
              </a:rPr>
              <a:t> </a:t>
            </a:r>
            <a:r>
              <a:rPr sz="1800" dirty="0">
                <a:solidFill>
                  <a:srgbClr val="006FC0"/>
                </a:solidFill>
                <a:latin typeface="Calibri"/>
                <a:cs typeface="Calibri"/>
              </a:rPr>
              <a:t>+8,</a:t>
            </a:r>
            <a:r>
              <a:rPr sz="1800" spc="5" dirty="0">
                <a:solidFill>
                  <a:srgbClr val="006FC0"/>
                </a:solidFill>
                <a:latin typeface="Calibri"/>
                <a:cs typeface="Calibri"/>
              </a:rPr>
              <a:t> </a:t>
            </a:r>
            <a:r>
              <a:rPr sz="1800" dirty="0">
                <a:solidFill>
                  <a:srgbClr val="006FC0"/>
                </a:solidFill>
                <a:latin typeface="Calibri"/>
                <a:cs typeface="Calibri"/>
              </a:rPr>
              <a:t>+9</a:t>
            </a:r>
            <a:r>
              <a:rPr sz="1800" dirty="0">
                <a:latin typeface="Calibri"/>
                <a:cs typeface="Calibri"/>
              </a:rPr>
              <a:t>, … </a:t>
            </a:r>
            <a:r>
              <a:rPr sz="1800" spc="-25" dirty="0">
                <a:latin typeface="Calibri"/>
                <a:cs typeface="Calibri"/>
              </a:rPr>
              <a:t>+∞}</a:t>
            </a:r>
            <a:endParaRPr sz="1800">
              <a:latin typeface="Calibri"/>
              <a:cs typeface="Calibri"/>
            </a:endParaRPr>
          </a:p>
        </p:txBody>
      </p:sp>
      <p:sp>
        <p:nvSpPr>
          <p:cNvPr id="14" name="object 14"/>
          <p:cNvSpPr txBox="1"/>
          <p:nvPr/>
        </p:nvSpPr>
        <p:spPr>
          <a:xfrm>
            <a:off x="3622675" y="4345304"/>
            <a:ext cx="1543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R</a:t>
            </a:r>
            <a:endParaRPr sz="1800">
              <a:latin typeface="Calibri"/>
              <a:cs typeface="Calibri"/>
            </a:endParaRPr>
          </a:p>
        </p:txBody>
      </p:sp>
      <p:sp>
        <p:nvSpPr>
          <p:cNvPr id="15" name="object 15"/>
          <p:cNvSpPr txBox="1"/>
          <p:nvPr/>
        </p:nvSpPr>
        <p:spPr>
          <a:xfrm>
            <a:off x="4346575" y="4318254"/>
            <a:ext cx="2821940" cy="299720"/>
          </a:xfrm>
          <a:prstGeom prst="rect">
            <a:avLst/>
          </a:prstGeom>
        </p:spPr>
        <p:txBody>
          <a:bodyPr vert="horz" wrap="square" lIns="0" tIns="12700" rIns="0" bIns="0" rtlCol="0">
            <a:spAutoFit/>
          </a:bodyPr>
          <a:lstStyle/>
          <a:p>
            <a:pPr marL="12700">
              <a:lnSpc>
                <a:spcPct val="100000"/>
              </a:lnSpc>
              <a:spcBef>
                <a:spcPts val="100"/>
              </a:spcBef>
            </a:pPr>
            <a:r>
              <a:rPr lang="az-Latn-AZ" sz="1800" dirty="0">
                <a:latin typeface="Calibri"/>
                <a:cs typeface="Calibri"/>
              </a:rPr>
              <a:t>Misal üçün</a:t>
            </a:r>
            <a:r>
              <a:rPr sz="1800" dirty="0">
                <a:latin typeface="Calibri"/>
                <a:cs typeface="Calibri"/>
              </a:rPr>
              <a:t>:</a:t>
            </a:r>
            <a:r>
              <a:rPr sz="1800" spc="10" dirty="0">
                <a:latin typeface="Calibri"/>
                <a:cs typeface="Calibri"/>
              </a:rPr>
              <a:t> </a:t>
            </a:r>
            <a:r>
              <a:rPr sz="1800" spc="-10" dirty="0">
                <a:latin typeface="Calibri"/>
                <a:cs typeface="Calibri"/>
              </a:rPr>
              <a:t>3,1415926535897</a:t>
            </a:r>
            <a:endParaRPr sz="1800" dirty="0">
              <a:latin typeface="Calibri"/>
              <a:cs typeface="Calibri"/>
            </a:endParaRPr>
          </a:p>
        </p:txBody>
      </p:sp>
      <p:sp>
        <p:nvSpPr>
          <p:cNvPr id="16" name="object 16"/>
          <p:cNvSpPr txBox="1"/>
          <p:nvPr/>
        </p:nvSpPr>
        <p:spPr>
          <a:xfrm>
            <a:off x="612140" y="2546096"/>
            <a:ext cx="1917700" cy="299720"/>
          </a:xfrm>
          <a:prstGeom prst="rect">
            <a:avLst/>
          </a:prstGeom>
        </p:spPr>
        <p:txBody>
          <a:bodyPr vert="horz" wrap="square" lIns="0" tIns="12700" rIns="0" bIns="0" rtlCol="0">
            <a:spAutoFit/>
          </a:bodyPr>
          <a:lstStyle/>
          <a:p>
            <a:pPr marL="12700">
              <a:lnSpc>
                <a:spcPct val="100000"/>
              </a:lnSpc>
              <a:spcBef>
                <a:spcPts val="100"/>
              </a:spcBef>
            </a:pPr>
            <a:r>
              <a:rPr lang="az-Latn-AZ" sz="1800" dirty="0">
                <a:latin typeface="Calibri"/>
                <a:cs typeface="Calibri"/>
              </a:rPr>
              <a:t>Natural ədədlər</a:t>
            </a:r>
            <a:endParaRPr sz="1800" dirty="0">
              <a:latin typeface="Calibri"/>
              <a:cs typeface="Calibri"/>
            </a:endParaRPr>
          </a:p>
        </p:txBody>
      </p:sp>
      <p:sp>
        <p:nvSpPr>
          <p:cNvPr id="17" name="object 17"/>
          <p:cNvSpPr txBox="1"/>
          <p:nvPr/>
        </p:nvSpPr>
        <p:spPr>
          <a:xfrm>
            <a:off x="624941" y="3386708"/>
            <a:ext cx="1268730" cy="299720"/>
          </a:xfrm>
          <a:prstGeom prst="rect">
            <a:avLst/>
          </a:prstGeom>
        </p:spPr>
        <p:txBody>
          <a:bodyPr vert="horz" wrap="square" lIns="0" tIns="12700" rIns="0" bIns="0" rtlCol="0">
            <a:spAutoFit/>
          </a:bodyPr>
          <a:lstStyle/>
          <a:p>
            <a:pPr marL="12700">
              <a:lnSpc>
                <a:spcPct val="100000"/>
              </a:lnSpc>
              <a:spcBef>
                <a:spcPts val="100"/>
              </a:spcBef>
            </a:pPr>
            <a:r>
              <a:rPr lang="az-Latn-AZ" sz="1800" dirty="0">
                <a:latin typeface="Calibri"/>
                <a:cs typeface="Calibri"/>
              </a:rPr>
              <a:t>Tam ədədlər</a:t>
            </a:r>
            <a:endParaRPr sz="1800" dirty="0">
              <a:latin typeface="Calibri"/>
              <a:cs typeface="Calibri"/>
            </a:endParaRPr>
          </a:p>
        </p:txBody>
      </p:sp>
      <p:sp>
        <p:nvSpPr>
          <p:cNvPr id="18" name="object 18"/>
          <p:cNvSpPr txBox="1"/>
          <p:nvPr/>
        </p:nvSpPr>
        <p:spPr>
          <a:xfrm>
            <a:off x="624941" y="4301997"/>
            <a:ext cx="2244725" cy="285335"/>
          </a:xfrm>
          <a:prstGeom prst="rect">
            <a:avLst/>
          </a:prstGeom>
        </p:spPr>
        <p:txBody>
          <a:bodyPr vert="horz" wrap="square" lIns="0" tIns="12700" rIns="0" bIns="0" rtlCol="0">
            <a:spAutoFit/>
          </a:bodyPr>
          <a:lstStyle/>
          <a:p>
            <a:pPr marL="12700">
              <a:lnSpc>
                <a:spcPts val="2155"/>
              </a:lnSpc>
              <a:spcBef>
                <a:spcPts val="100"/>
              </a:spcBef>
            </a:pPr>
            <a:r>
              <a:rPr lang="az-Latn-AZ" sz="1800" dirty="0">
                <a:latin typeface="Calibri"/>
                <a:cs typeface="Calibri"/>
              </a:rPr>
              <a:t>Kəsir tipli ədədlər</a:t>
            </a:r>
            <a:endParaRPr sz="1800" dirty="0">
              <a:latin typeface="Calibri"/>
              <a:cs typeface="Calibri"/>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b="0" dirty="0">
                <a:solidFill>
                  <a:srgbClr val="D04E1D"/>
                </a:solidFill>
                <a:latin typeface="Segoe UI Light"/>
                <a:cs typeface="Segoe UI Light"/>
              </a:rPr>
              <a:t>Dəyişənin tipləri</a:t>
            </a:r>
            <a:endParaRPr sz="2800" dirty="0">
              <a:latin typeface="Segoe UI Light"/>
              <a:cs typeface="Segoe UI Light"/>
            </a:endParaRPr>
          </a:p>
        </p:txBody>
      </p:sp>
      <p:grpSp>
        <p:nvGrpSpPr>
          <p:cNvPr id="3" name="object 3"/>
          <p:cNvGrpSpPr/>
          <p:nvPr/>
        </p:nvGrpSpPr>
        <p:grpSpPr>
          <a:xfrm>
            <a:off x="0" y="6330644"/>
            <a:ext cx="12192000" cy="527685"/>
            <a:chOff x="0" y="6330644"/>
            <a:chExt cx="12192000" cy="527685"/>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sp>
          <p:nvSpPr>
            <p:cNvPr id="6" name="object 6"/>
            <p:cNvSpPr/>
            <p:nvPr/>
          </p:nvSpPr>
          <p:spPr>
            <a:xfrm>
              <a:off x="176784" y="6505955"/>
              <a:ext cx="85725" cy="311150"/>
            </a:xfrm>
            <a:custGeom>
              <a:avLst/>
              <a:gdLst/>
              <a:ahLst/>
              <a:cxnLst/>
              <a:rect l="l" t="t" r="r" b="b"/>
              <a:pathLst>
                <a:path w="85725" h="311150">
                  <a:moveTo>
                    <a:pt x="84035" y="0"/>
                  </a:moveTo>
                  <a:lnTo>
                    <a:pt x="0" y="94322"/>
                  </a:lnTo>
                  <a:lnTo>
                    <a:pt x="0" y="310894"/>
                  </a:lnTo>
                  <a:lnTo>
                    <a:pt x="85344" y="211340"/>
                  </a:lnTo>
                  <a:lnTo>
                    <a:pt x="84035" y="0"/>
                  </a:lnTo>
                  <a:close/>
                </a:path>
              </a:pathLst>
            </a:custGeom>
            <a:solidFill>
              <a:srgbClr val="FFFFFF"/>
            </a:solidFill>
          </p:spPr>
          <p:txBody>
            <a:bodyPr wrap="square" lIns="0" tIns="0" rIns="0" bIns="0" rtlCol="0"/>
            <a:lstStyle/>
            <a:p>
              <a:endParaRPr/>
            </a:p>
          </p:txBody>
        </p:sp>
        <p:sp>
          <p:nvSpPr>
            <p:cNvPr id="7" name="object 7"/>
            <p:cNvSpPr/>
            <p:nvPr/>
          </p:nvSpPr>
          <p:spPr>
            <a:xfrm>
              <a:off x="271272" y="6403847"/>
              <a:ext cx="85725" cy="311150"/>
            </a:xfrm>
            <a:custGeom>
              <a:avLst/>
              <a:gdLst/>
              <a:ahLst/>
              <a:cxnLst/>
              <a:rect l="l" t="t" r="r" b="b"/>
              <a:pathLst>
                <a:path w="85725" h="311150">
                  <a:moveTo>
                    <a:pt x="84035" y="0"/>
                  </a:moveTo>
                  <a:lnTo>
                    <a:pt x="0" y="94322"/>
                  </a:lnTo>
                  <a:lnTo>
                    <a:pt x="0" y="310895"/>
                  </a:lnTo>
                  <a:lnTo>
                    <a:pt x="85343" y="211340"/>
                  </a:lnTo>
                  <a:lnTo>
                    <a:pt x="84035" y="0"/>
                  </a:lnTo>
                  <a:close/>
                </a:path>
              </a:pathLst>
            </a:custGeom>
            <a:solidFill>
              <a:srgbClr val="D9D9D9"/>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19" name="object 19"/>
          <p:cNvSpPr txBox="1">
            <a:spLocks noGrp="1"/>
          </p:cNvSpPr>
          <p:nvPr>
            <p:ph type="ftr" sz="quarter" idx="5"/>
          </p:nvPr>
        </p:nvSpPr>
        <p:spPr>
          <a:prstGeom prst="rect">
            <a:avLst/>
          </a:prstGeom>
        </p:spPr>
        <p:txBody>
          <a:bodyPr vert="horz" wrap="square" lIns="0" tIns="33655" rIns="0" bIns="0" rtlCol="0">
            <a:spAutoFit/>
          </a:bodyPr>
          <a:lstStyle/>
          <a:p>
            <a:pPr marL="12700">
              <a:lnSpc>
                <a:spcPct val="100000"/>
              </a:lnSpc>
              <a:spcBef>
                <a:spcPts val="265"/>
              </a:spcBef>
            </a:pPr>
            <a:r>
              <a:rPr spc="-10" dirty="0"/>
              <a:t>ITVDN</a:t>
            </a:r>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sp>
        <p:nvSpPr>
          <p:cNvPr id="8" name="object 4">
            <a:extLst>
              <a:ext uri="{FF2B5EF4-FFF2-40B4-BE49-F238E27FC236}">
                <a16:creationId xmlns:a16="http://schemas.microsoft.com/office/drawing/2014/main" id="{DD3F1933-A849-30D2-6A4A-9C4F9D836A42}"/>
              </a:ext>
            </a:extLst>
          </p:cNvPr>
          <p:cNvSpPr txBox="1"/>
          <p:nvPr/>
        </p:nvSpPr>
        <p:spPr>
          <a:xfrm>
            <a:off x="5425397" y="1549099"/>
            <a:ext cx="1583690" cy="228909"/>
          </a:xfrm>
          <a:prstGeom prst="rect">
            <a:avLst/>
          </a:prstGeom>
        </p:spPr>
        <p:txBody>
          <a:bodyPr vert="horz" wrap="square" lIns="0" tIns="13335" rIns="0" bIns="0" rtlCol="0">
            <a:spAutoFit/>
          </a:bodyPr>
          <a:lstStyle/>
          <a:p>
            <a:pPr algn="ctr">
              <a:lnSpc>
                <a:spcPct val="100000"/>
              </a:lnSpc>
              <a:spcBef>
                <a:spcPts val="105"/>
              </a:spcBef>
            </a:pPr>
            <a:r>
              <a:rPr lang="az-Latn-AZ" sz="1400" dirty="0">
                <a:latin typeface="Segoe UI Light"/>
                <a:cs typeface="Segoe UI Light"/>
              </a:rPr>
              <a:t>Təyin olunmuş tiplər</a:t>
            </a:r>
            <a:endParaRPr sz="1400" dirty="0">
              <a:latin typeface="Segoe UI Light"/>
              <a:cs typeface="Segoe UI Light"/>
            </a:endParaRPr>
          </a:p>
        </p:txBody>
      </p:sp>
      <p:sp>
        <p:nvSpPr>
          <p:cNvPr id="9" name="object 5">
            <a:extLst>
              <a:ext uri="{FF2B5EF4-FFF2-40B4-BE49-F238E27FC236}">
                <a16:creationId xmlns:a16="http://schemas.microsoft.com/office/drawing/2014/main" id="{5FCB4740-C281-7A6B-1C56-6AF587D7DC80}"/>
              </a:ext>
            </a:extLst>
          </p:cNvPr>
          <p:cNvSpPr txBox="1"/>
          <p:nvPr/>
        </p:nvSpPr>
        <p:spPr>
          <a:xfrm>
            <a:off x="3949786" y="2400454"/>
            <a:ext cx="699135" cy="228909"/>
          </a:xfrm>
          <a:prstGeom prst="rect">
            <a:avLst/>
          </a:prstGeom>
        </p:spPr>
        <p:txBody>
          <a:bodyPr vert="horz" wrap="square" lIns="0" tIns="13335" rIns="0" bIns="0" rtlCol="0">
            <a:spAutoFit/>
          </a:bodyPr>
          <a:lstStyle/>
          <a:p>
            <a:pPr marL="12700" algn="ctr">
              <a:lnSpc>
                <a:spcPct val="100000"/>
              </a:lnSpc>
              <a:spcBef>
                <a:spcPts val="105"/>
              </a:spcBef>
            </a:pPr>
            <a:r>
              <a:rPr lang="az-Latn-AZ" sz="1400" spc="-5" dirty="0">
                <a:latin typeface="Segoe UI Light"/>
                <a:cs typeface="Segoe UI Light"/>
              </a:rPr>
              <a:t>Sadə</a:t>
            </a:r>
            <a:endParaRPr sz="1400" dirty="0">
              <a:latin typeface="Segoe UI Light"/>
              <a:cs typeface="Segoe UI Light"/>
            </a:endParaRPr>
          </a:p>
        </p:txBody>
      </p:sp>
      <p:sp>
        <p:nvSpPr>
          <p:cNvPr id="10" name="object 6">
            <a:extLst>
              <a:ext uri="{FF2B5EF4-FFF2-40B4-BE49-F238E27FC236}">
                <a16:creationId xmlns:a16="http://schemas.microsoft.com/office/drawing/2014/main" id="{50997294-3695-59A2-548D-F7761AA7FBB2}"/>
              </a:ext>
            </a:extLst>
          </p:cNvPr>
          <p:cNvSpPr txBox="1"/>
          <p:nvPr/>
        </p:nvSpPr>
        <p:spPr>
          <a:xfrm>
            <a:off x="5909902" y="2341269"/>
            <a:ext cx="614680" cy="239395"/>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0000FF"/>
                </a:solidFill>
                <a:latin typeface="Consolas"/>
                <a:cs typeface="Consolas"/>
              </a:rPr>
              <a:t>o</a:t>
            </a:r>
            <a:r>
              <a:rPr sz="1400" spc="5" dirty="0">
                <a:solidFill>
                  <a:srgbClr val="0000FF"/>
                </a:solidFill>
                <a:latin typeface="Consolas"/>
                <a:cs typeface="Consolas"/>
              </a:rPr>
              <a:t>b</a:t>
            </a:r>
            <a:r>
              <a:rPr sz="1400" spc="-5" dirty="0">
                <a:solidFill>
                  <a:srgbClr val="0000FF"/>
                </a:solidFill>
                <a:latin typeface="Consolas"/>
                <a:cs typeface="Consolas"/>
              </a:rPr>
              <a:t>j</a:t>
            </a:r>
            <a:r>
              <a:rPr sz="1400" spc="5" dirty="0">
                <a:solidFill>
                  <a:srgbClr val="0000FF"/>
                </a:solidFill>
                <a:latin typeface="Consolas"/>
                <a:cs typeface="Consolas"/>
              </a:rPr>
              <a:t>e</a:t>
            </a:r>
            <a:r>
              <a:rPr sz="1400" spc="-5" dirty="0">
                <a:solidFill>
                  <a:srgbClr val="0000FF"/>
                </a:solidFill>
                <a:latin typeface="Consolas"/>
                <a:cs typeface="Consolas"/>
              </a:rPr>
              <a:t>c</a:t>
            </a:r>
            <a:r>
              <a:rPr sz="1400" dirty="0">
                <a:solidFill>
                  <a:srgbClr val="0000FF"/>
                </a:solidFill>
                <a:latin typeface="Consolas"/>
                <a:cs typeface="Consolas"/>
              </a:rPr>
              <a:t>t</a:t>
            </a:r>
            <a:endParaRPr sz="1400">
              <a:latin typeface="Consolas"/>
              <a:cs typeface="Consolas"/>
            </a:endParaRPr>
          </a:p>
        </p:txBody>
      </p:sp>
      <p:sp>
        <p:nvSpPr>
          <p:cNvPr id="22" name="object 7">
            <a:extLst>
              <a:ext uri="{FF2B5EF4-FFF2-40B4-BE49-F238E27FC236}">
                <a16:creationId xmlns:a16="http://schemas.microsoft.com/office/drawing/2014/main" id="{52C620F8-F7E7-3485-010E-C0C15E6D6680}"/>
              </a:ext>
            </a:extLst>
          </p:cNvPr>
          <p:cNvSpPr txBox="1"/>
          <p:nvPr/>
        </p:nvSpPr>
        <p:spPr>
          <a:xfrm>
            <a:off x="7101413" y="2341269"/>
            <a:ext cx="614680" cy="239395"/>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0000FF"/>
                </a:solidFill>
                <a:latin typeface="Consolas"/>
                <a:cs typeface="Consolas"/>
              </a:rPr>
              <a:t>s</a:t>
            </a:r>
            <a:r>
              <a:rPr sz="1400" spc="5" dirty="0">
                <a:solidFill>
                  <a:srgbClr val="0000FF"/>
                </a:solidFill>
                <a:latin typeface="Consolas"/>
                <a:cs typeface="Consolas"/>
              </a:rPr>
              <a:t>t</a:t>
            </a:r>
            <a:r>
              <a:rPr sz="1400" spc="-5" dirty="0">
                <a:solidFill>
                  <a:srgbClr val="0000FF"/>
                </a:solidFill>
                <a:latin typeface="Consolas"/>
                <a:cs typeface="Consolas"/>
              </a:rPr>
              <a:t>r</a:t>
            </a:r>
            <a:r>
              <a:rPr sz="1400" spc="5" dirty="0">
                <a:solidFill>
                  <a:srgbClr val="0000FF"/>
                </a:solidFill>
                <a:latin typeface="Consolas"/>
                <a:cs typeface="Consolas"/>
              </a:rPr>
              <a:t>i</a:t>
            </a:r>
            <a:r>
              <a:rPr sz="1400" spc="-5" dirty="0">
                <a:solidFill>
                  <a:srgbClr val="0000FF"/>
                </a:solidFill>
                <a:latin typeface="Consolas"/>
                <a:cs typeface="Consolas"/>
              </a:rPr>
              <a:t>n</a:t>
            </a:r>
            <a:r>
              <a:rPr sz="1400" dirty="0">
                <a:solidFill>
                  <a:srgbClr val="0000FF"/>
                </a:solidFill>
                <a:latin typeface="Consolas"/>
                <a:cs typeface="Consolas"/>
              </a:rPr>
              <a:t>g</a:t>
            </a:r>
            <a:endParaRPr sz="1400">
              <a:latin typeface="Consolas"/>
              <a:cs typeface="Consolas"/>
            </a:endParaRPr>
          </a:p>
        </p:txBody>
      </p:sp>
      <p:sp>
        <p:nvSpPr>
          <p:cNvPr id="23" name="object 8">
            <a:extLst>
              <a:ext uri="{FF2B5EF4-FFF2-40B4-BE49-F238E27FC236}">
                <a16:creationId xmlns:a16="http://schemas.microsoft.com/office/drawing/2014/main" id="{201F3E9A-3B9F-9A0D-C70C-58CFA984920D}"/>
              </a:ext>
            </a:extLst>
          </p:cNvPr>
          <p:cNvSpPr txBox="1"/>
          <p:nvPr/>
        </p:nvSpPr>
        <p:spPr>
          <a:xfrm>
            <a:off x="8276415" y="2341269"/>
            <a:ext cx="713740" cy="239395"/>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0000FF"/>
                </a:solidFill>
                <a:latin typeface="Consolas"/>
                <a:cs typeface="Consolas"/>
              </a:rPr>
              <a:t>d</a:t>
            </a:r>
            <a:r>
              <a:rPr sz="1400" spc="5" dirty="0">
                <a:solidFill>
                  <a:srgbClr val="0000FF"/>
                </a:solidFill>
                <a:latin typeface="Consolas"/>
                <a:cs typeface="Consolas"/>
              </a:rPr>
              <a:t>y</a:t>
            </a:r>
            <a:r>
              <a:rPr sz="1400" spc="-5" dirty="0">
                <a:solidFill>
                  <a:srgbClr val="0000FF"/>
                </a:solidFill>
                <a:latin typeface="Consolas"/>
                <a:cs typeface="Consolas"/>
              </a:rPr>
              <a:t>n</a:t>
            </a:r>
            <a:r>
              <a:rPr sz="1400" spc="5" dirty="0">
                <a:solidFill>
                  <a:srgbClr val="0000FF"/>
                </a:solidFill>
                <a:latin typeface="Consolas"/>
                <a:cs typeface="Consolas"/>
              </a:rPr>
              <a:t>a</a:t>
            </a:r>
            <a:r>
              <a:rPr sz="1400" spc="-5" dirty="0">
                <a:solidFill>
                  <a:srgbClr val="0000FF"/>
                </a:solidFill>
                <a:latin typeface="Consolas"/>
                <a:cs typeface="Consolas"/>
              </a:rPr>
              <a:t>m</a:t>
            </a:r>
            <a:r>
              <a:rPr sz="1400" spc="5" dirty="0">
                <a:solidFill>
                  <a:srgbClr val="0000FF"/>
                </a:solidFill>
                <a:latin typeface="Consolas"/>
                <a:cs typeface="Consolas"/>
              </a:rPr>
              <a:t>i</a:t>
            </a:r>
            <a:r>
              <a:rPr sz="1400" dirty="0">
                <a:solidFill>
                  <a:srgbClr val="0000FF"/>
                </a:solidFill>
                <a:latin typeface="Consolas"/>
                <a:cs typeface="Consolas"/>
              </a:rPr>
              <a:t>c</a:t>
            </a:r>
            <a:endParaRPr sz="1400">
              <a:latin typeface="Consolas"/>
              <a:cs typeface="Consolas"/>
            </a:endParaRPr>
          </a:p>
        </p:txBody>
      </p:sp>
      <p:sp>
        <p:nvSpPr>
          <p:cNvPr id="24" name="object 9">
            <a:extLst>
              <a:ext uri="{FF2B5EF4-FFF2-40B4-BE49-F238E27FC236}">
                <a16:creationId xmlns:a16="http://schemas.microsoft.com/office/drawing/2014/main" id="{11571592-135E-75AB-C431-B8680B652DEC}"/>
              </a:ext>
            </a:extLst>
          </p:cNvPr>
          <p:cNvSpPr txBox="1"/>
          <p:nvPr/>
        </p:nvSpPr>
        <p:spPr>
          <a:xfrm>
            <a:off x="1813136" y="3067582"/>
            <a:ext cx="1227328" cy="228909"/>
          </a:xfrm>
          <a:prstGeom prst="rect">
            <a:avLst/>
          </a:prstGeom>
        </p:spPr>
        <p:txBody>
          <a:bodyPr vert="horz" wrap="square" lIns="0" tIns="13335" rIns="0" bIns="0" rtlCol="0">
            <a:spAutoFit/>
          </a:bodyPr>
          <a:lstStyle/>
          <a:p>
            <a:pPr marL="12700">
              <a:lnSpc>
                <a:spcPct val="100000"/>
              </a:lnSpc>
              <a:spcBef>
                <a:spcPts val="105"/>
              </a:spcBef>
            </a:pPr>
            <a:r>
              <a:rPr lang="az-Latn-AZ" sz="1400" spc="-5" dirty="0">
                <a:latin typeface="Segoe UI Light"/>
                <a:cs typeface="Segoe UI Light"/>
              </a:rPr>
              <a:t>Ədəd olmayan</a:t>
            </a:r>
            <a:endParaRPr sz="1400" dirty="0">
              <a:latin typeface="Segoe UI Light"/>
              <a:cs typeface="Segoe UI Light"/>
            </a:endParaRPr>
          </a:p>
        </p:txBody>
      </p:sp>
      <p:sp>
        <p:nvSpPr>
          <p:cNvPr id="25" name="object 10">
            <a:extLst>
              <a:ext uri="{FF2B5EF4-FFF2-40B4-BE49-F238E27FC236}">
                <a16:creationId xmlns:a16="http://schemas.microsoft.com/office/drawing/2014/main" id="{0FCE3158-3A3A-42FF-FC67-A0595A57A821}"/>
              </a:ext>
            </a:extLst>
          </p:cNvPr>
          <p:cNvSpPr txBox="1"/>
          <p:nvPr/>
        </p:nvSpPr>
        <p:spPr>
          <a:xfrm>
            <a:off x="6009596" y="3081935"/>
            <a:ext cx="795655" cy="228909"/>
          </a:xfrm>
          <a:prstGeom prst="rect">
            <a:avLst/>
          </a:prstGeom>
        </p:spPr>
        <p:txBody>
          <a:bodyPr vert="horz" wrap="square" lIns="0" tIns="13335" rIns="0" bIns="0" rtlCol="0">
            <a:spAutoFit/>
          </a:bodyPr>
          <a:lstStyle/>
          <a:p>
            <a:pPr marL="12700" algn="ctr">
              <a:lnSpc>
                <a:spcPct val="100000"/>
              </a:lnSpc>
              <a:spcBef>
                <a:spcPts val="105"/>
              </a:spcBef>
            </a:pPr>
            <a:r>
              <a:rPr lang="az-Latn-AZ" sz="1400" dirty="0">
                <a:latin typeface="Segoe UI Light"/>
                <a:cs typeface="Segoe UI Light"/>
              </a:rPr>
              <a:t>Ədəd</a:t>
            </a:r>
            <a:endParaRPr sz="1400" dirty="0">
              <a:latin typeface="Segoe UI Light"/>
              <a:cs typeface="Segoe UI Light"/>
            </a:endParaRPr>
          </a:p>
        </p:txBody>
      </p:sp>
      <p:sp>
        <p:nvSpPr>
          <p:cNvPr id="26" name="object 11">
            <a:extLst>
              <a:ext uri="{FF2B5EF4-FFF2-40B4-BE49-F238E27FC236}">
                <a16:creationId xmlns:a16="http://schemas.microsoft.com/office/drawing/2014/main" id="{92EFE1DF-C88A-4241-1108-92D90754BB73}"/>
              </a:ext>
            </a:extLst>
          </p:cNvPr>
          <p:cNvSpPr txBox="1"/>
          <p:nvPr/>
        </p:nvSpPr>
        <p:spPr>
          <a:xfrm>
            <a:off x="3886410" y="3775737"/>
            <a:ext cx="1283335" cy="228268"/>
          </a:xfrm>
          <a:prstGeom prst="rect">
            <a:avLst/>
          </a:prstGeom>
        </p:spPr>
        <p:txBody>
          <a:bodyPr vert="horz" wrap="square" lIns="0" tIns="12700" rIns="0" bIns="0" rtlCol="0">
            <a:spAutoFit/>
          </a:bodyPr>
          <a:lstStyle/>
          <a:p>
            <a:pPr marL="12700" algn="ctr">
              <a:lnSpc>
                <a:spcPct val="100000"/>
              </a:lnSpc>
              <a:spcBef>
                <a:spcPts val="100"/>
              </a:spcBef>
            </a:pPr>
            <a:r>
              <a:rPr lang="az-Latn-AZ" sz="1400" spc="-5" dirty="0">
                <a:latin typeface="Segoe UI Light"/>
                <a:cs typeface="Segoe UI Light"/>
              </a:rPr>
              <a:t>Tam ədədlər</a:t>
            </a:r>
            <a:endParaRPr sz="1400" dirty="0">
              <a:latin typeface="Segoe UI Light"/>
              <a:cs typeface="Segoe UI Light"/>
            </a:endParaRPr>
          </a:p>
        </p:txBody>
      </p:sp>
      <p:sp>
        <p:nvSpPr>
          <p:cNvPr id="30" name="object 12">
            <a:extLst>
              <a:ext uri="{FF2B5EF4-FFF2-40B4-BE49-F238E27FC236}">
                <a16:creationId xmlns:a16="http://schemas.microsoft.com/office/drawing/2014/main" id="{E153EB32-F6D4-0E70-EF6D-B757DB5DFD67}"/>
              </a:ext>
            </a:extLst>
          </p:cNvPr>
          <p:cNvSpPr txBox="1"/>
          <p:nvPr/>
        </p:nvSpPr>
        <p:spPr>
          <a:xfrm>
            <a:off x="7650944" y="3802789"/>
            <a:ext cx="1162685" cy="228268"/>
          </a:xfrm>
          <a:prstGeom prst="rect">
            <a:avLst/>
          </a:prstGeom>
        </p:spPr>
        <p:txBody>
          <a:bodyPr vert="horz" wrap="square" lIns="0" tIns="12700" rIns="0" bIns="0" rtlCol="0">
            <a:spAutoFit/>
          </a:bodyPr>
          <a:lstStyle/>
          <a:p>
            <a:pPr marL="12700" algn="ctr">
              <a:lnSpc>
                <a:spcPct val="100000"/>
              </a:lnSpc>
              <a:spcBef>
                <a:spcPts val="100"/>
              </a:spcBef>
            </a:pPr>
            <a:r>
              <a:rPr lang="az-Latn-AZ" sz="1400" spc="-5" dirty="0">
                <a:latin typeface="Segoe UI Light"/>
                <a:cs typeface="Segoe UI Light"/>
              </a:rPr>
              <a:t>Kəsir tipli</a:t>
            </a:r>
            <a:endParaRPr sz="1400" dirty="0">
              <a:latin typeface="Segoe UI Light"/>
              <a:cs typeface="Segoe UI Light"/>
            </a:endParaRPr>
          </a:p>
        </p:txBody>
      </p:sp>
      <p:sp>
        <p:nvSpPr>
          <p:cNvPr id="32" name="object 13">
            <a:extLst>
              <a:ext uri="{FF2B5EF4-FFF2-40B4-BE49-F238E27FC236}">
                <a16:creationId xmlns:a16="http://schemas.microsoft.com/office/drawing/2014/main" id="{EFF0CCDB-278A-3DBC-487A-8302EB04AEE0}"/>
              </a:ext>
            </a:extLst>
          </p:cNvPr>
          <p:cNvSpPr txBox="1"/>
          <p:nvPr/>
        </p:nvSpPr>
        <p:spPr>
          <a:xfrm>
            <a:off x="1374833" y="5064404"/>
            <a:ext cx="379095"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Segoe UI Light"/>
                <a:cs typeface="Segoe UI Light"/>
              </a:rPr>
              <a:t>8</a:t>
            </a:r>
            <a:r>
              <a:rPr sz="1400" spc="5" dirty="0">
                <a:latin typeface="Segoe UI Light"/>
                <a:cs typeface="Segoe UI Light"/>
              </a:rPr>
              <a:t>-b</a:t>
            </a:r>
            <a:r>
              <a:rPr sz="1400" dirty="0">
                <a:latin typeface="Segoe UI Light"/>
                <a:cs typeface="Segoe UI Light"/>
              </a:rPr>
              <a:t>it</a:t>
            </a:r>
            <a:endParaRPr sz="1400">
              <a:latin typeface="Segoe UI Light"/>
              <a:cs typeface="Segoe UI Light"/>
            </a:endParaRPr>
          </a:p>
        </p:txBody>
      </p:sp>
      <p:sp>
        <p:nvSpPr>
          <p:cNvPr id="33" name="object 14">
            <a:extLst>
              <a:ext uri="{FF2B5EF4-FFF2-40B4-BE49-F238E27FC236}">
                <a16:creationId xmlns:a16="http://schemas.microsoft.com/office/drawing/2014/main" id="{29A662D3-D0B2-5915-881E-FAEF9B74F3D4}"/>
              </a:ext>
            </a:extLst>
          </p:cNvPr>
          <p:cNvSpPr txBox="1"/>
          <p:nvPr/>
        </p:nvSpPr>
        <p:spPr>
          <a:xfrm>
            <a:off x="3277700" y="5051580"/>
            <a:ext cx="470534" cy="239395"/>
          </a:xfrm>
          <a:prstGeom prst="rect">
            <a:avLst/>
          </a:prstGeom>
        </p:spPr>
        <p:txBody>
          <a:bodyPr vert="horz" wrap="square" lIns="0" tIns="12700" rIns="0" bIns="0" rtlCol="0">
            <a:spAutoFit/>
          </a:bodyPr>
          <a:lstStyle/>
          <a:p>
            <a:pPr marL="12700">
              <a:lnSpc>
                <a:spcPct val="100000"/>
              </a:lnSpc>
              <a:spcBef>
                <a:spcPts val="100"/>
              </a:spcBef>
            </a:pPr>
            <a:r>
              <a:rPr sz="1400" spc="215" dirty="0">
                <a:latin typeface="Segoe UI Light"/>
                <a:cs typeface="Segoe UI Light"/>
              </a:rPr>
              <a:t>1</a:t>
            </a:r>
            <a:r>
              <a:rPr sz="1400" spc="-5" dirty="0">
                <a:latin typeface="Segoe UI Light"/>
                <a:cs typeface="Segoe UI Light"/>
              </a:rPr>
              <a:t>6</a:t>
            </a:r>
            <a:r>
              <a:rPr sz="1400" spc="5" dirty="0">
                <a:latin typeface="Segoe UI Light"/>
                <a:cs typeface="Segoe UI Light"/>
              </a:rPr>
              <a:t>-b</a:t>
            </a:r>
            <a:r>
              <a:rPr sz="1400" dirty="0">
                <a:latin typeface="Segoe UI Light"/>
                <a:cs typeface="Segoe UI Light"/>
              </a:rPr>
              <a:t>it</a:t>
            </a:r>
            <a:endParaRPr sz="1400">
              <a:latin typeface="Segoe UI Light"/>
              <a:cs typeface="Segoe UI Light"/>
            </a:endParaRPr>
          </a:p>
        </p:txBody>
      </p:sp>
      <p:sp>
        <p:nvSpPr>
          <p:cNvPr id="34" name="object 15">
            <a:extLst>
              <a:ext uri="{FF2B5EF4-FFF2-40B4-BE49-F238E27FC236}">
                <a16:creationId xmlns:a16="http://schemas.microsoft.com/office/drawing/2014/main" id="{6558EE94-F099-EC61-1420-7AD7C69087B5}"/>
              </a:ext>
            </a:extLst>
          </p:cNvPr>
          <p:cNvSpPr txBox="1"/>
          <p:nvPr/>
        </p:nvSpPr>
        <p:spPr>
          <a:xfrm>
            <a:off x="5164415" y="5051580"/>
            <a:ext cx="470534"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Segoe UI Light"/>
                <a:cs typeface="Segoe UI Light"/>
              </a:rPr>
              <a:t>32</a:t>
            </a:r>
            <a:r>
              <a:rPr sz="1400" spc="5" dirty="0">
                <a:latin typeface="Segoe UI Light"/>
                <a:cs typeface="Segoe UI Light"/>
              </a:rPr>
              <a:t>-b</a:t>
            </a:r>
            <a:r>
              <a:rPr sz="1400" dirty="0">
                <a:latin typeface="Segoe UI Light"/>
                <a:cs typeface="Segoe UI Light"/>
              </a:rPr>
              <a:t>it</a:t>
            </a:r>
            <a:endParaRPr sz="1400">
              <a:latin typeface="Segoe UI Light"/>
              <a:cs typeface="Segoe UI Light"/>
            </a:endParaRPr>
          </a:p>
        </p:txBody>
      </p:sp>
      <p:sp>
        <p:nvSpPr>
          <p:cNvPr id="35" name="object 16">
            <a:extLst>
              <a:ext uri="{FF2B5EF4-FFF2-40B4-BE49-F238E27FC236}">
                <a16:creationId xmlns:a16="http://schemas.microsoft.com/office/drawing/2014/main" id="{B53905F8-939B-05F2-CC56-0768ACCAD37D}"/>
              </a:ext>
            </a:extLst>
          </p:cNvPr>
          <p:cNvSpPr txBox="1"/>
          <p:nvPr/>
        </p:nvSpPr>
        <p:spPr>
          <a:xfrm>
            <a:off x="7194381" y="5051580"/>
            <a:ext cx="470534"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Segoe UI Light"/>
                <a:cs typeface="Segoe UI Light"/>
              </a:rPr>
              <a:t>6</a:t>
            </a:r>
            <a:r>
              <a:rPr sz="1400" spc="-25" dirty="0">
                <a:latin typeface="Segoe UI Light"/>
                <a:cs typeface="Segoe UI Light"/>
              </a:rPr>
              <a:t>4</a:t>
            </a:r>
            <a:r>
              <a:rPr sz="1400" spc="5" dirty="0">
                <a:latin typeface="Segoe UI Light"/>
                <a:cs typeface="Segoe UI Light"/>
              </a:rPr>
              <a:t>-b</a:t>
            </a:r>
            <a:r>
              <a:rPr sz="1400" dirty="0">
                <a:latin typeface="Segoe UI Light"/>
                <a:cs typeface="Segoe UI Light"/>
              </a:rPr>
              <a:t>it</a:t>
            </a:r>
            <a:endParaRPr sz="1400">
              <a:latin typeface="Segoe UI Light"/>
              <a:cs typeface="Segoe UI Light"/>
            </a:endParaRPr>
          </a:p>
        </p:txBody>
      </p:sp>
      <p:sp>
        <p:nvSpPr>
          <p:cNvPr id="36" name="object 17">
            <a:extLst>
              <a:ext uri="{FF2B5EF4-FFF2-40B4-BE49-F238E27FC236}">
                <a16:creationId xmlns:a16="http://schemas.microsoft.com/office/drawing/2014/main" id="{6ED3DCF4-D700-D38A-1002-F34EC7366C2C}"/>
              </a:ext>
            </a:extLst>
          </p:cNvPr>
          <p:cNvSpPr txBox="1"/>
          <p:nvPr/>
        </p:nvSpPr>
        <p:spPr>
          <a:xfrm>
            <a:off x="1619585" y="3769639"/>
            <a:ext cx="41783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FF"/>
                </a:solidFill>
                <a:latin typeface="Consolas"/>
                <a:cs typeface="Consolas"/>
              </a:rPr>
              <a:t>b</a:t>
            </a:r>
            <a:r>
              <a:rPr sz="1400" spc="5" dirty="0">
                <a:solidFill>
                  <a:srgbClr val="0000FF"/>
                </a:solidFill>
                <a:latin typeface="Consolas"/>
                <a:cs typeface="Consolas"/>
              </a:rPr>
              <a:t>o</a:t>
            </a:r>
            <a:r>
              <a:rPr sz="1400" spc="-5" dirty="0">
                <a:solidFill>
                  <a:srgbClr val="0000FF"/>
                </a:solidFill>
                <a:latin typeface="Consolas"/>
                <a:cs typeface="Consolas"/>
              </a:rPr>
              <a:t>o</a:t>
            </a:r>
            <a:r>
              <a:rPr sz="1400" dirty="0">
                <a:solidFill>
                  <a:srgbClr val="0000FF"/>
                </a:solidFill>
                <a:latin typeface="Consolas"/>
                <a:cs typeface="Consolas"/>
              </a:rPr>
              <a:t>l</a:t>
            </a:r>
            <a:endParaRPr sz="1400">
              <a:latin typeface="Consolas"/>
              <a:cs typeface="Consolas"/>
            </a:endParaRPr>
          </a:p>
        </p:txBody>
      </p:sp>
      <p:sp>
        <p:nvSpPr>
          <p:cNvPr id="37" name="object 18">
            <a:extLst>
              <a:ext uri="{FF2B5EF4-FFF2-40B4-BE49-F238E27FC236}">
                <a16:creationId xmlns:a16="http://schemas.microsoft.com/office/drawing/2014/main" id="{123CB5B3-E258-520C-D010-3E2F8C8E09CB}"/>
              </a:ext>
            </a:extLst>
          </p:cNvPr>
          <p:cNvSpPr txBox="1"/>
          <p:nvPr/>
        </p:nvSpPr>
        <p:spPr>
          <a:xfrm>
            <a:off x="2579962" y="3769639"/>
            <a:ext cx="41783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FF"/>
                </a:solidFill>
                <a:latin typeface="Consolas"/>
                <a:cs typeface="Consolas"/>
              </a:rPr>
              <a:t>c</a:t>
            </a:r>
            <a:r>
              <a:rPr sz="1400" spc="5" dirty="0">
                <a:solidFill>
                  <a:srgbClr val="0000FF"/>
                </a:solidFill>
                <a:latin typeface="Consolas"/>
                <a:cs typeface="Consolas"/>
              </a:rPr>
              <a:t>h</a:t>
            </a:r>
            <a:r>
              <a:rPr sz="1400" spc="-5" dirty="0">
                <a:solidFill>
                  <a:srgbClr val="0000FF"/>
                </a:solidFill>
                <a:latin typeface="Consolas"/>
                <a:cs typeface="Consolas"/>
              </a:rPr>
              <a:t>a</a:t>
            </a:r>
            <a:r>
              <a:rPr sz="1400" dirty="0">
                <a:solidFill>
                  <a:srgbClr val="0000FF"/>
                </a:solidFill>
                <a:latin typeface="Consolas"/>
                <a:cs typeface="Consolas"/>
              </a:rPr>
              <a:t>r</a:t>
            </a:r>
            <a:endParaRPr sz="1400">
              <a:latin typeface="Consolas"/>
              <a:cs typeface="Consolas"/>
            </a:endParaRPr>
          </a:p>
        </p:txBody>
      </p:sp>
      <p:sp>
        <p:nvSpPr>
          <p:cNvPr id="38" name="object 19">
            <a:extLst>
              <a:ext uri="{FF2B5EF4-FFF2-40B4-BE49-F238E27FC236}">
                <a16:creationId xmlns:a16="http://schemas.microsoft.com/office/drawing/2014/main" id="{C4418E09-A27C-BCB6-AC46-7D3E08463B69}"/>
              </a:ext>
            </a:extLst>
          </p:cNvPr>
          <p:cNvSpPr txBox="1"/>
          <p:nvPr/>
        </p:nvSpPr>
        <p:spPr>
          <a:xfrm>
            <a:off x="6094049" y="4282213"/>
            <a:ext cx="71374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FF"/>
                </a:solidFill>
                <a:latin typeface="Consolas"/>
                <a:cs typeface="Consolas"/>
              </a:rPr>
              <a:t>d</a:t>
            </a:r>
            <a:r>
              <a:rPr sz="1400" spc="5" dirty="0">
                <a:solidFill>
                  <a:srgbClr val="0000FF"/>
                </a:solidFill>
                <a:latin typeface="Consolas"/>
                <a:cs typeface="Consolas"/>
              </a:rPr>
              <a:t>e</a:t>
            </a:r>
            <a:r>
              <a:rPr sz="1400" spc="-5" dirty="0">
                <a:solidFill>
                  <a:srgbClr val="0000FF"/>
                </a:solidFill>
                <a:latin typeface="Consolas"/>
                <a:cs typeface="Consolas"/>
              </a:rPr>
              <a:t>c</a:t>
            </a:r>
            <a:r>
              <a:rPr sz="1400" spc="5" dirty="0">
                <a:solidFill>
                  <a:srgbClr val="0000FF"/>
                </a:solidFill>
                <a:latin typeface="Consolas"/>
                <a:cs typeface="Consolas"/>
              </a:rPr>
              <a:t>i</a:t>
            </a:r>
            <a:r>
              <a:rPr sz="1400" spc="-5" dirty="0">
                <a:solidFill>
                  <a:srgbClr val="0000FF"/>
                </a:solidFill>
                <a:latin typeface="Consolas"/>
                <a:cs typeface="Consolas"/>
              </a:rPr>
              <a:t>m</a:t>
            </a:r>
            <a:r>
              <a:rPr sz="1400" spc="5" dirty="0">
                <a:solidFill>
                  <a:srgbClr val="0000FF"/>
                </a:solidFill>
                <a:latin typeface="Consolas"/>
                <a:cs typeface="Consolas"/>
              </a:rPr>
              <a:t>a</a:t>
            </a:r>
            <a:r>
              <a:rPr sz="1400" dirty="0">
                <a:solidFill>
                  <a:srgbClr val="0000FF"/>
                </a:solidFill>
                <a:latin typeface="Consolas"/>
                <a:cs typeface="Consolas"/>
              </a:rPr>
              <a:t>l</a:t>
            </a:r>
            <a:endParaRPr sz="1400">
              <a:latin typeface="Consolas"/>
              <a:cs typeface="Consolas"/>
            </a:endParaRPr>
          </a:p>
        </p:txBody>
      </p:sp>
      <p:sp>
        <p:nvSpPr>
          <p:cNvPr id="39" name="object 20">
            <a:extLst>
              <a:ext uri="{FF2B5EF4-FFF2-40B4-BE49-F238E27FC236}">
                <a16:creationId xmlns:a16="http://schemas.microsoft.com/office/drawing/2014/main" id="{66834E3F-804C-2E41-C276-B4A77931064B}"/>
              </a:ext>
            </a:extLst>
          </p:cNvPr>
          <p:cNvSpPr txBox="1"/>
          <p:nvPr/>
        </p:nvSpPr>
        <p:spPr>
          <a:xfrm>
            <a:off x="7521783" y="4353534"/>
            <a:ext cx="516890" cy="240029"/>
          </a:xfrm>
          <a:prstGeom prst="rect">
            <a:avLst/>
          </a:prstGeom>
        </p:spPr>
        <p:txBody>
          <a:bodyPr vert="horz" wrap="square" lIns="0" tIns="13335" rIns="0" bIns="0" rtlCol="0">
            <a:spAutoFit/>
          </a:bodyPr>
          <a:lstStyle/>
          <a:p>
            <a:pPr marL="12700">
              <a:lnSpc>
                <a:spcPct val="100000"/>
              </a:lnSpc>
              <a:spcBef>
                <a:spcPts val="105"/>
              </a:spcBef>
            </a:pPr>
            <a:r>
              <a:rPr sz="1400" spc="-10" dirty="0">
                <a:solidFill>
                  <a:srgbClr val="0000FF"/>
                </a:solidFill>
                <a:latin typeface="Consolas"/>
                <a:cs typeface="Consolas"/>
              </a:rPr>
              <a:t>f</a:t>
            </a:r>
            <a:r>
              <a:rPr sz="1400" spc="5" dirty="0">
                <a:solidFill>
                  <a:srgbClr val="0000FF"/>
                </a:solidFill>
                <a:latin typeface="Consolas"/>
                <a:cs typeface="Consolas"/>
              </a:rPr>
              <a:t>l</a:t>
            </a:r>
            <a:r>
              <a:rPr sz="1400" spc="-10" dirty="0">
                <a:solidFill>
                  <a:srgbClr val="0000FF"/>
                </a:solidFill>
                <a:latin typeface="Consolas"/>
                <a:cs typeface="Consolas"/>
              </a:rPr>
              <a:t>o</a:t>
            </a:r>
            <a:r>
              <a:rPr sz="1400" spc="5" dirty="0">
                <a:solidFill>
                  <a:srgbClr val="0000FF"/>
                </a:solidFill>
                <a:latin typeface="Consolas"/>
                <a:cs typeface="Consolas"/>
              </a:rPr>
              <a:t>a</a:t>
            </a:r>
            <a:r>
              <a:rPr sz="1400" dirty="0">
                <a:solidFill>
                  <a:srgbClr val="0000FF"/>
                </a:solidFill>
                <a:latin typeface="Consolas"/>
                <a:cs typeface="Consolas"/>
              </a:rPr>
              <a:t>t</a:t>
            </a:r>
            <a:endParaRPr sz="1400">
              <a:latin typeface="Consolas"/>
              <a:cs typeface="Consolas"/>
            </a:endParaRPr>
          </a:p>
        </p:txBody>
      </p:sp>
      <p:sp>
        <p:nvSpPr>
          <p:cNvPr id="40" name="object 22">
            <a:extLst>
              <a:ext uri="{FF2B5EF4-FFF2-40B4-BE49-F238E27FC236}">
                <a16:creationId xmlns:a16="http://schemas.microsoft.com/office/drawing/2014/main" id="{C0C76101-4BA2-9368-4AAA-5FBF44C450FD}"/>
              </a:ext>
            </a:extLst>
          </p:cNvPr>
          <p:cNvSpPr txBox="1"/>
          <p:nvPr/>
        </p:nvSpPr>
        <p:spPr>
          <a:xfrm>
            <a:off x="7701618" y="5654448"/>
            <a:ext cx="51689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FF"/>
                </a:solidFill>
                <a:latin typeface="Consolas"/>
                <a:cs typeface="Consolas"/>
              </a:rPr>
              <a:t>u</a:t>
            </a:r>
            <a:r>
              <a:rPr sz="1400" spc="5" dirty="0">
                <a:solidFill>
                  <a:srgbClr val="0000FF"/>
                </a:solidFill>
                <a:latin typeface="Consolas"/>
                <a:cs typeface="Consolas"/>
              </a:rPr>
              <a:t>l</a:t>
            </a:r>
            <a:r>
              <a:rPr sz="1400" spc="-5" dirty="0">
                <a:solidFill>
                  <a:srgbClr val="0000FF"/>
                </a:solidFill>
                <a:latin typeface="Consolas"/>
                <a:cs typeface="Consolas"/>
              </a:rPr>
              <a:t>o</a:t>
            </a:r>
            <a:r>
              <a:rPr sz="1400" spc="5" dirty="0">
                <a:solidFill>
                  <a:srgbClr val="0000FF"/>
                </a:solidFill>
                <a:latin typeface="Consolas"/>
                <a:cs typeface="Consolas"/>
              </a:rPr>
              <a:t>n</a:t>
            </a:r>
            <a:r>
              <a:rPr sz="1400" dirty="0">
                <a:solidFill>
                  <a:srgbClr val="0000FF"/>
                </a:solidFill>
                <a:latin typeface="Consolas"/>
                <a:cs typeface="Consolas"/>
              </a:rPr>
              <a:t>g</a:t>
            </a:r>
            <a:endParaRPr sz="1400">
              <a:latin typeface="Consolas"/>
              <a:cs typeface="Consolas"/>
            </a:endParaRPr>
          </a:p>
        </p:txBody>
      </p:sp>
      <p:sp>
        <p:nvSpPr>
          <p:cNvPr id="41" name="object 23">
            <a:extLst>
              <a:ext uri="{FF2B5EF4-FFF2-40B4-BE49-F238E27FC236}">
                <a16:creationId xmlns:a16="http://schemas.microsoft.com/office/drawing/2014/main" id="{B4ED6E20-CFF9-3BEB-DD4C-C8F74F93B8B3}"/>
              </a:ext>
            </a:extLst>
          </p:cNvPr>
          <p:cNvSpPr txBox="1"/>
          <p:nvPr/>
        </p:nvSpPr>
        <p:spPr>
          <a:xfrm>
            <a:off x="6762827" y="5654448"/>
            <a:ext cx="41783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FF"/>
                </a:solidFill>
                <a:latin typeface="Consolas"/>
                <a:cs typeface="Consolas"/>
              </a:rPr>
              <a:t>l</a:t>
            </a:r>
            <a:r>
              <a:rPr sz="1400" spc="5" dirty="0">
                <a:solidFill>
                  <a:srgbClr val="0000FF"/>
                </a:solidFill>
                <a:latin typeface="Consolas"/>
                <a:cs typeface="Consolas"/>
              </a:rPr>
              <a:t>o</a:t>
            </a:r>
            <a:r>
              <a:rPr sz="1400" spc="-5" dirty="0">
                <a:solidFill>
                  <a:srgbClr val="0000FF"/>
                </a:solidFill>
                <a:latin typeface="Consolas"/>
                <a:cs typeface="Consolas"/>
              </a:rPr>
              <a:t>n</a:t>
            </a:r>
            <a:r>
              <a:rPr sz="1400" dirty="0">
                <a:solidFill>
                  <a:srgbClr val="0000FF"/>
                </a:solidFill>
                <a:latin typeface="Consolas"/>
                <a:cs typeface="Consolas"/>
              </a:rPr>
              <a:t>g</a:t>
            </a:r>
            <a:endParaRPr sz="1400">
              <a:latin typeface="Consolas"/>
              <a:cs typeface="Consolas"/>
            </a:endParaRPr>
          </a:p>
        </p:txBody>
      </p:sp>
      <p:sp>
        <p:nvSpPr>
          <p:cNvPr id="42" name="object 24">
            <a:extLst>
              <a:ext uri="{FF2B5EF4-FFF2-40B4-BE49-F238E27FC236}">
                <a16:creationId xmlns:a16="http://schemas.microsoft.com/office/drawing/2014/main" id="{0C1985C2-3481-8DBC-F2C3-3FC080C00169}"/>
              </a:ext>
            </a:extLst>
          </p:cNvPr>
          <p:cNvSpPr txBox="1"/>
          <p:nvPr/>
        </p:nvSpPr>
        <p:spPr>
          <a:xfrm>
            <a:off x="5729180" y="5672734"/>
            <a:ext cx="41783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FF"/>
                </a:solidFill>
                <a:latin typeface="Consolas"/>
                <a:cs typeface="Consolas"/>
              </a:rPr>
              <a:t>u</a:t>
            </a:r>
            <a:r>
              <a:rPr sz="1400" spc="5" dirty="0">
                <a:solidFill>
                  <a:srgbClr val="0000FF"/>
                </a:solidFill>
                <a:latin typeface="Consolas"/>
                <a:cs typeface="Consolas"/>
              </a:rPr>
              <a:t>i</a:t>
            </a:r>
            <a:r>
              <a:rPr sz="1400" spc="-5" dirty="0">
                <a:solidFill>
                  <a:srgbClr val="0000FF"/>
                </a:solidFill>
                <a:latin typeface="Consolas"/>
                <a:cs typeface="Consolas"/>
              </a:rPr>
              <a:t>n</a:t>
            </a:r>
            <a:r>
              <a:rPr sz="1400" dirty="0">
                <a:solidFill>
                  <a:srgbClr val="0000FF"/>
                </a:solidFill>
                <a:latin typeface="Consolas"/>
                <a:cs typeface="Consolas"/>
              </a:rPr>
              <a:t>t</a:t>
            </a:r>
            <a:endParaRPr sz="1400">
              <a:latin typeface="Consolas"/>
              <a:cs typeface="Consolas"/>
            </a:endParaRPr>
          </a:p>
        </p:txBody>
      </p:sp>
      <p:sp>
        <p:nvSpPr>
          <p:cNvPr id="43" name="object 25">
            <a:extLst>
              <a:ext uri="{FF2B5EF4-FFF2-40B4-BE49-F238E27FC236}">
                <a16:creationId xmlns:a16="http://schemas.microsoft.com/office/drawing/2014/main" id="{D18A3DC2-A3BC-F87B-5CEC-3E0157D0A82D}"/>
              </a:ext>
            </a:extLst>
          </p:cNvPr>
          <p:cNvSpPr txBox="1"/>
          <p:nvPr/>
        </p:nvSpPr>
        <p:spPr>
          <a:xfrm>
            <a:off x="4807796" y="5654448"/>
            <a:ext cx="32004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FF"/>
                </a:solidFill>
                <a:latin typeface="Consolas"/>
                <a:cs typeface="Consolas"/>
              </a:rPr>
              <a:t>i</a:t>
            </a:r>
            <a:r>
              <a:rPr sz="1400" spc="5" dirty="0">
                <a:solidFill>
                  <a:srgbClr val="0000FF"/>
                </a:solidFill>
                <a:latin typeface="Consolas"/>
                <a:cs typeface="Consolas"/>
              </a:rPr>
              <a:t>n</a:t>
            </a:r>
            <a:r>
              <a:rPr sz="1400" dirty="0">
                <a:solidFill>
                  <a:srgbClr val="0000FF"/>
                </a:solidFill>
                <a:latin typeface="Consolas"/>
                <a:cs typeface="Consolas"/>
              </a:rPr>
              <a:t>t</a:t>
            </a:r>
            <a:endParaRPr sz="1400">
              <a:latin typeface="Consolas"/>
              <a:cs typeface="Consolas"/>
            </a:endParaRPr>
          </a:p>
        </p:txBody>
      </p:sp>
      <p:sp>
        <p:nvSpPr>
          <p:cNvPr id="44" name="object 26">
            <a:extLst>
              <a:ext uri="{FF2B5EF4-FFF2-40B4-BE49-F238E27FC236}">
                <a16:creationId xmlns:a16="http://schemas.microsoft.com/office/drawing/2014/main" id="{D32DFF93-C4F1-4E77-8357-4A0750343620}"/>
              </a:ext>
            </a:extLst>
          </p:cNvPr>
          <p:cNvSpPr txBox="1"/>
          <p:nvPr/>
        </p:nvSpPr>
        <p:spPr>
          <a:xfrm>
            <a:off x="3627330" y="5654448"/>
            <a:ext cx="61468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FF"/>
                </a:solidFill>
                <a:latin typeface="Consolas"/>
                <a:cs typeface="Consolas"/>
              </a:rPr>
              <a:t>u</a:t>
            </a:r>
            <a:r>
              <a:rPr sz="1400" spc="5" dirty="0">
                <a:solidFill>
                  <a:srgbClr val="0000FF"/>
                </a:solidFill>
                <a:latin typeface="Consolas"/>
                <a:cs typeface="Consolas"/>
              </a:rPr>
              <a:t>s</a:t>
            </a:r>
            <a:r>
              <a:rPr sz="1400" spc="-5" dirty="0">
                <a:solidFill>
                  <a:srgbClr val="0000FF"/>
                </a:solidFill>
                <a:latin typeface="Consolas"/>
                <a:cs typeface="Consolas"/>
              </a:rPr>
              <a:t>h</a:t>
            </a:r>
            <a:r>
              <a:rPr sz="1400" spc="5" dirty="0">
                <a:solidFill>
                  <a:srgbClr val="0000FF"/>
                </a:solidFill>
                <a:latin typeface="Consolas"/>
                <a:cs typeface="Consolas"/>
              </a:rPr>
              <a:t>o</a:t>
            </a:r>
            <a:r>
              <a:rPr sz="1400" spc="-5" dirty="0">
                <a:solidFill>
                  <a:srgbClr val="0000FF"/>
                </a:solidFill>
                <a:latin typeface="Consolas"/>
                <a:cs typeface="Consolas"/>
              </a:rPr>
              <a:t>r</a:t>
            </a:r>
            <a:r>
              <a:rPr sz="1400" dirty="0">
                <a:solidFill>
                  <a:srgbClr val="0000FF"/>
                </a:solidFill>
                <a:latin typeface="Consolas"/>
                <a:cs typeface="Consolas"/>
              </a:rPr>
              <a:t>t</a:t>
            </a:r>
            <a:endParaRPr sz="1400">
              <a:latin typeface="Consolas"/>
              <a:cs typeface="Consolas"/>
            </a:endParaRPr>
          </a:p>
        </p:txBody>
      </p:sp>
      <p:sp>
        <p:nvSpPr>
          <p:cNvPr id="45" name="object 27">
            <a:extLst>
              <a:ext uri="{FF2B5EF4-FFF2-40B4-BE49-F238E27FC236}">
                <a16:creationId xmlns:a16="http://schemas.microsoft.com/office/drawing/2014/main" id="{1B9CB9BC-E506-5FD4-E411-721D2ACF8CCE}"/>
              </a:ext>
            </a:extLst>
          </p:cNvPr>
          <p:cNvSpPr txBox="1"/>
          <p:nvPr/>
        </p:nvSpPr>
        <p:spPr>
          <a:xfrm>
            <a:off x="2729694" y="5654448"/>
            <a:ext cx="51689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FF"/>
                </a:solidFill>
                <a:latin typeface="Consolas"/>
                <a:cs typeface="Consolas"/>
              </a:rPr>
              <a:t>s</a:t>
            </a:r>
            <a:r>
              <a:rPr sz="1400" spc="5" dirty="0">
                <a:solidFill>
                  <a:srgbClr val="0000FF"/>
                </a:solidFill>
                <a:latin typeface="Consolas"/>
                <a:cs typeface="Consolas"/>
              </a:rPr>
              <a:t>h</a:t>
            </a:r>
            <a:r>
              <a:rPr sz="1400" spc="-5" dirty="0">
                <a:solidFill>
                  <a:srgbClr val="0000FF"/>
                </a:solidFill>
                <a:latin typeface="Consolas"/>
                <a:cs typeface="Consolas"/>
              </a:rPr>
              <a:t>o</a:t>
            </a:r>
            <a:r>
              <a:rPr sz="1400" spc="5" dirty="0">
                <a:solidFill>
                  <a:srgbClr val="0000FF"/>
                </a:solidFill>
                <a:latin typeface="Consolas"/>
                <a:cs typeface="Consolas"/>
              </a:rPr>
              <a:t>r</a:t>
            </a:r>
            <a:r>
              <a:rPr sz="1400" dirty="0">
                <a:solidFill>
                  <a:srgbClr val="0000FF"/>
                </a:solidFill>
                <a:latin typeface="Consolas"/>
                <a:cs typeface="Consolas"/>
              </a:rPr>
              <a:t>t</a:t>
            </a:r>
            <a:endParaRPr sz="1400">
              <a:latin typeface="Consolas"/>
              <a:cs typeface="Consolas"/>
            </a:endParaRPr>
          </a:p>
        </p:txBody>
      </p:sp>
      <p:sp>
        <p:nvSpPr>
          <p:cNvPr id="46" name="object 28">
            <a:extLst>
              <a:ext uri="{FF2B5EF4-FFF2-40B4-BE49-F238E27FC236}">
                <a16:creationId xmlns:a16="http://schemas.microsoft.com/office/drawing/2014/main" id="{D13C3E24-F916-5804-9DC5-33209555CA3D}"/>
              </a:ext>
            </a:extLst>
          </p:cNvPr>
          <p:cNvSpPr txBox="1"/>
          <p:nvPr/>
        </p:nvSpPr>
        <p:spPr>
          <a:xfrm>
            <a:off x="1787863" y="5672734"/>
            <a:ext cx="41783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FF"/>
                </a:solidFill>
                <a:latin typeface="Consolas"/>
                <a:cs typeface="Consolas"/>
              </a:rPr>
              <a:t>b</a:t>
            </a:r>
            <a:r>
              <a:rPr sz="1400" spc="5" dirty="0">
                <a:solidFill>
                  <a:srgbClr val="0000FF"/>
                </a:solidFill>
                <a:latin typeface="Consolas"/>
                <a:cs typeface="Consolas"/>
              </a:rPr>
              <a:t>y</a:t>
            </a:r>
            <a:r>
              <a:rPr sz="1400" spc="-5" dirty="0">
                <a:solidFill>
                  <a:srgbClr val="0000FF"/>
                </a:solidFill>
                <a:latin typeface="Consolas"/>
                <a:cs typeface="Consolas"/>
              </a:rPr>
              <a:t>t</a:t>
            </a:r>
            <a:r>
              <a:rPr sz="1400" dirty="0">
                <a:solidFill>
                  <a:srgbClr val="0000FF"/>
                </a:solidFill>
                <a:latin typeface="Consolas"/>
                <a:cs typeface="Consolas"/>
              </a:rPr>
              <a:t>e</a:t>
            </a:r>
            <a:endParaRPr sz="1400">
              <a:latin typeface="Consolas"/>
              <a:cs typeface="Consolas"/>
            </a:endParaRPr>
          </a:p>
        </p:txBody>
      </p:sp>
      <p:sp>
        <p:nvSpPr>
          <p:cNvPr id="47" name="object 30">
            <a:extLst>
              <a:ext uri="{FF2B5EF4-FFF2-40B4-BE49-F238E27FC236}">
                <a16:creationId xmlns:a16="http://schemas.microsoft.com/office/drawing/2014/main" id="{B36565D4-046B-12E4-E095-8803A0D5E309}"/>
              </a:ext>
            </a:extLst>
          </p:cNvPr>
          <p:cNvSpPr/>
          <p:nvPr/>
        </p:nvSpPr>
        <p:spPr>
          <a:xfrm>
            <a:off x="4527380" y="3354348"/>
            <a:ext cx="3703954" cy="450215"/>
          </a:xfrm>
          <a:custGeom>
            <a:avLst/>
            <a:gdLst/>
            <a:ahLst/>
            <a:cxnLst/>
            <a:rect l="l" t="t" r="r" b="b"/>
            <a:pathLst>
              <a:path w="3703954" h="450214">
                <a:moveTo>
                  <a:pt x="3703574" y="418973"/>
                </a:moveTo>
                <a:lnTo>
                  <a:pt x="3631057" y="351282"/>
                </a:lnTo>
                <a:lnTo>
                  <a:pt x="3628517" y="348996"/>
                </a:lnTo>
                <a:lnTo>
                  <a:pt x="3624453" y="349123"/>
                </a:lnTo>
                <a:lnTo>
                  <a:pt x="3622040" y="351663"/>
                </a:lnTo>
                <a:lnTo>
                  <a:pt x="3619754" y="354203"/>
                </a:lnTo>
                <a:lnTo>
                  <a:pt x="3619881" y="358267"/>
                </a:lnTo>
                <a:lnTo>
                  <a:pt x="3622421" y="360680"/>
                </a:lnTo>
                <a:lnTo>
                  <a:pt x="3669779" y="404787"/>
                </a:lnTo>
                <a:lnTo>
                  <a:pt x="1881124" y="0"/>
                </a:lnTo>
                <a:lnTo>
                  <a:pt x="1879727" y="6223"/>
                </a:lnTo>
                <a:lnTo>
                  <a:pt x="1878457" y="0"/>
                </a:lnTo>
                <a:lnTo>
                  <a:pt x="34023" y="378294"/>
                </a:lnTo>
                <a:lnTo>
                  <a:pt x="84836" y="332867"/>
                </a:lnTo>
                <a:lnTo>
                  <a:pt x="85090" y="328803"/>
                </a:lnTo>
                <a:lnTo>
                  <a:pt x="80391" y="323596"/>
                </a:lnTo>
                <a:lnTo>
                  <a:pt x="76327" y="323342"/>
                </a:lnTo>
                <a:lnTo>
                  <a:pt x="0" y="391795"/>
                </a:lnTo>
                <a:lnTo>
                  <a:pt x="97155" y="424688"/>
                </a:lnTo>
                <a:lnTo>
                  <a:pt x="100711" y="422910"/>
                </a:lnTo>
                <a:lnTo>
                  <a:pt x="101854" y="419481"/>
                </a:lnTo>
                <a:lnTo>
                  <a:pt x="102997" y="416179"/>
                </a:lnTo>
                <a:lnTo>
                  <a:pt x="101219" y="412623"/>
                </a:lnTo>
                <a:lnTo>
                  <a:pt x="50482" y="395478"/>
                </a:lnTo>
                <a:lnTo>
                  <a:pt x="36525" y="390779"/>
                </a:lnTo>
                <a:lnTo>
                  <a:pt x="1873935" y="13893"/>
                </a:lnTo>
                <a:lnTo>
                  <a:pt x="1901875" y="368947"/>
                </a:lnTo>
                <a:lnTo>
                  <a:pt x="1862963" y="312928"/>
                </a:lnTo>
                <a:lnTo>
                  <a:pt x="1859026" y="312166"/>
                </a:lnTo>
                <a:lnTo>
                  <a:pt x="1856105" y="314198"/>
                </a:lnTo>
                <a:lnTo>
                  <a:pt x="1853311" y="316230"/>
                </a:lnTo>
                <a:lnTo>
                  <a:pt x="1852549" y="320167"/>
                </a:lnTo>
                <a:lnTo>
                  <a:pt x="1911096" y="404495"/>
                </a:lnTo>
                <a:lnTo>
                  <a:pt x="1916912" y="392430"/>
                </a:lnTo>
                <a:lnTo>
                  <a:pt x="1955673" y="312039"/>
                </a:lnTo>
                <a:lnTo>
                  <a:pt x="1954276" y="308229"/>
                </a:lnTo>
                <a:lnTo>
                  <a:pt x="1951101" y="306705"/>
                </a:lnTo>
                <a:lnTo>
                  <a:pt x="1948053" y="305181"/>
                </a:lnTo>
                <a:lnTo>
                  <a:pt x="1944243" y="306578"/>
                </a:lnTo>
                <a:lnTo>
                  <a:pt x="1914575" y="367982"/>
                </a:lnTo>
                <a:lnTo>
                  <a:pt x="1886750" y="14363"/>
                </a:lnTo>
                <a:lnTo>
                  <a:pt x="3666807" y="417195"/>
                </a:lnTo>
                <a:lnTo>
                  <a:pt x="3601847" y="437642"/>
                </a:lnTo>
                <a:lnTo>
                  <a:pt x="3599942" y="441198"/>
                </a:lnTo>
                <a:lnTo>
                  <a:pt x="3601085" y="444627"/>
                </a:lnTo>
                <a:lnTo>
                  <a:pt x="3602101" y="447929"/>
                </a:lnTo>
                <a:lnTo>
                  <a:pt x="3605657" y="449834"/>
                </a:lnTo>
                <a:lnTo>
                  <a:pt x="3609086" y="448691"/>
                </a:lnTo>
                <a:lnTo>
                  <a:pt x="3692664" y="422402"/>
                </a:lnTo>
                <a:lnTo>
                  <a:pt x="3703574" y="418973"/>
                </a:lnTo>
                <a:close/>
              </a:path>
            </a:pathLst>
          </a:custGeom>
          <a:solidFill>
            <a:srgbClr val="A5A5A5"/>
          </a:solidFill>
        </p:spPr>
        <p:txBody>
          <a:bodyPr wrap="square" lIns="0" tIns="0" rIns="0" bIns="0" rtlCol="0"/>
          <a:lstStyle/>
          <a:p>
            <a:endParaRPr/>
          </a:p>
        </p:txBody>
      </p:sp>
      <p:sp>
        <p:nvSpPr>
          <p:cNvPr id="48" name="object 31">
            <a:extLst>
              <a:ext uri="{FF2B5EF4-FFF2-40B4-BE49-F238E27FC236}">
                <a16:creationId xmlns:a16="http://schemas.microsoft.com/office/drawing/2014/main" id="{63E23931-844F-9C19-3052-53F4D39DACB4}"/>
              </a:ext>
            </a:extLst>
          </p:cNvPr>
          <p:cNvSpPr/>
          <p:nvPr/>
        </p:nvSpPr>
        <p:spPr>
          <a:xfrm>
            <a:off x="7779342" y="4075073"/>
            <a:ext cx="1253490" cy="310515"/>
          </a:xfrm>
          <a:custGeom>
            <a:avLst/>
            <a:gdLst/>
            <a:ahLst/>
            <a:cxnLst/>
            <a:rect l="l" t="t" r="r" b="b"/>
            <a:pathLst>
              <a:path w="1253490" h="310514">
                <a:moveTo>
                  <a:pt x="1253363" y="291211"/>
                </a:moveTo>
                <a:lnTo>
                  <a:pt x="1189482" y="215392"/>
                </a:lnTo>
                <a:lnTo>
                  <a:pt x="1187196" y="212725"/>
                </a:lnTo>
                <a:lnTo>
                  <a:pt x="1183259" y="212471"/>
                </a:lnTo>
                <a:lnTo>
                  <a:pt x="1180465" y="214630"/>
                </a:lnTo>
                <a:lnTo>
                  <a:pt x="1177798" y="216916"/>
                </a:lnTo>
                <a:lnTo>
                  <a:pt x="1177544" y="220980"/>
                </a:lnTo>
                <a:lnTo>
                  <a:pt x="1179830" y="223647"/>
                </a:lnTo>
                <a:lnTo>
                  <a:pt x="1221486" y="273024"/>
                </a:lnTo>
                <a:lnTo>
                  <a:pt x="453644" y="0"/>
                </a:lnTo>
                <a:lnTo>
                  <a:pt x="451548" y="5969"/>
                </a:lnTo>
                <a:lnTo>
                  <a:pt x="448437" y="381"/>
                </a:lnTo>
                <a:lnTo>
                  <a:pt x="28498" y="232270"/>
                </a:lnTo>
                <a:lnTo>
                  <a:pt x="61722" y="176657"/>
                </a:lnTo>
                <a:lnTo>
                  <a:pt x="63500" y="173609"/>
                </a:lnTo>
                <a:lnTo>
                  <a:pt x="62484" y="169799"/>
                </a:lnTo>
                <a:lnTo>
                  <a:pt x="59563" y="167894"/>
                </a:lnTo>
                <a:lnTo>
                  <a:pt x="56515" y="166116"/>
                </a:lnTo>
                <a:lnTo>
                  <a:pt x="52578" y="167132"/>
                </a:lnTo>
                <a:lnTo>
                  <a:pt x="50800" y="170180"/>
                </a:lnTo>
                <a:lnTo>
                  <a:pt x="0" y="255270"/>
                </a:lnTo>
                <a:lnTo>
                  <a:pt x="99060" y="257556"/>
                </a:lnTo>
                <a:lnTo>
                  <a:pt x="102616" y="257683"/>
                </a:lnTo>
                <a:lnTo>
                  <a:pt x="105537" y="254889"/>
                </a:lnTo>
                <a:lnTo>
                  <a:pt x="105537" y="254635"/>
                </a:lnTo>
                <a:lnTo>
                  <a:pt x="105537" y="251333"/>
                </a:lnTo>
                <a:lnTo>
                  <a:pt x="105664" y="247904"/>
                </a:lnTo>
                <a:lnTo>
                  <a:pt x="102870" y="244983"/>
                </a:lnTo>
                <a:lnTo>
                  <a:pt x="99314" y="244856"/>
                </a:lnTo>
                <a:lnTo>
                  <a:pt x="34518" y="243370"/>
                </a:lnTo>
                <a:lnTo>
                  <a:pt x="452196" y="12915"/>
                </a:lnTo>
                <a:lnTo>
                  <a:pt x="1217091" y="285064"/>
                </a:lnTo>
                <a:lnTo>
                  <a:pt x="1150239" y="297688"/>
                </a:lnTo>
                <a:lnTo>
                  <a:pt x="1147953" y="300990"/>
                </a:lnTo>
                <a:lnTo>
                  <a:pt x="1149223" y="307975"/>
                </a:lnTo>
                <a:lnTo>
                  <a:pt x="1152525" y="310134"/>
                </a:lnTo>
                <a:lnTo>
                  <a:pt x="1243876" y="292989"/>
                </a:lnTo>
                <a:lnTo>
                  <a:pt x="1253363" y="291211"/>
                </a:lnTo>
                <a:close/>
              </a:path>
            </a:pathLst>
          </a:custGeom>
          <a:solidFill>
            <a:srgbClr val="A5A5A5"/>
          </a:solidFill>
        </p:spPr>
        <p:txBody>
          <a:bodyPr wrap="square" lIns="0" tIns="0" rIns="0" bIns="0" rtlCol="0"/>
          <a:lstStyle/>
          <a:p>
            <a:endParaRPr/>
          </a:p>
        </p:txBody>
      </p:sp>
      <p:sp>
        <p:nvSpPr>
          <p:cNvPr id="49" name="object 32">
            <a:extLst>
              <a:ext uri="{FF2B5EF4-FFF2-40B4-BE49-F238E27FC236}">
                <a16:creationId xmlns:a16="http://schemas.microsoft.com/office/drawing/2014/main" id="{B34C520C-4879-EF2B-DC9B-F734058F2348}"/>
              </a:ext>
            </a:extLst>
          </p:cNvPr>
          <p:cNvSpPr/>
          <p:nvPr/>
        </p:nvSpPr>
        <p:spPr>
          <a:xfrm>
            <a:off x="4527253" y="1930678"/>
            <a:ext cx="3672840" cy="419100"/>
          </a:xfrm>
          <a:custGeom>
            <a:avLst/>
            <a:gdLst/>
            <a:ahLst/>
            <a:cxnLst/>
            <a:rect l="l" t="t" r="r" b="b"/>
            <a:pathLst>
              <a:path w="3672840" h="419100">
                <a:moveTo>
                  <a:pt x="3672586" y="376555"/>
                </a:moveTo>
                <a:lnTo>
                  <a:pt x="3594862" y="309372"/>
                </a:lnTo>
                <a:lnTo>
                  <a:pt x="3590925" y="309626"/>
                </a:lnTo>
                <a:lnTo>
                  <a:pt x="3586353" y="314960"/>
                </a:lnTo>
                <a:lnTo>
                  <a:pt x="3586607" y="319024"/>
                </a:lnTo>
                <a:lnTo>
                  <a:pt x="3638169" y="363601"/>
                </a:lnTo>
                <a:lnTo>
                  <a:pt x="1693418" y="0"/>
                </a:lnTo>
                <a:lnTo>
                  <a:pt x="1692275" y="6235"/>
                </a:lnTo>
                <a:lnTo>
                  <a:pt x="1685925" y="6350"/>
                </a:lnTo>
                <a:lnTo>
                  <a:pt x="1685925" y="12268"/>
                </a:lnTo>
                <a:lnTo>
                  <a:pt x="33997" y="373570"/>
                </a:lnTo>
                <a:lnTo>
                  <a:pt x="81661" y="329819"/>
                </a:lnTo>
                <a:lnTo>
                  <a:pt x="84201" y="327406"/>
                </a:lnTo>
                <a:lnTo>
                  <a:pt x="84328" y="323469"/>
                </a:lnTo>
                <a:lnTo>
                  <a:pt x="82042" y="320802"/>
                </a:lnTo>
                <a:lnTo>
                  <a:pt x="79629" y="318262"/>
                </a:lnTo>
                <a:lnTo>
                  <a:pt x="75565" y="318135"/>
                </a:lnTo>
                <a:lnTo>
                  <a:pt x="73025" y="320421"/>
                </a:lnTo>
                <a:lnTo>
                  <a:pt x="0" y="387477"/>
                </a:lnTo>
                <a:lnTo>
                  <a:pt x="94361" y="418084"/>
                </a:lnTo>
                <a:lnTo>
                  <a:pt x="97663" y="419100"/>
                </a:lnTo>
                <a:lnTo>
                  <a:pt x="101219" y="417322"/>
                </a:lnTo>
                <a:lnTo>
                  <a:pt x="102362" y="413893"/>
                </a:lnTo>
                <a:lnTo>
                  <a:pt x="103378" y="410591"/>
                </a:lnTo>
                <a:lnTo>
                  <a:pt x="101600" y="407035"/>
                </a:lnTo>
                <a:lnTo>
                  <a:pt x="98298" y="405892"/>
                </a:lnTo>
                <a:lnTo>
                  <a:pt x="52184" y="391033"/>
                </a:lnTo>
                <a:lnTo>
                  <a:pt x="36626" y="386029"/>
                </a:lnTo>
                <a:lnTo>
                  <a:pt x="13716" y="391033"/>
                </a:lnTo>
                <a:lnTo>
                  <a:pt x="20675" y="389509"/>
                </a:lnTo>
                <a:lnTo>
                  <a:pt x="36626" y="386029"/>
                </a:lnTo>
                <a:lnTo>
                  <a:pt x="1685925" y="25196"/>
                </a:lnTo>
                <a:lnTo>
                  <a:pt x="1685925" y="340436"/>
                </a:lnTo>
                <a:lnTo>
                  <a:pt x="1651508" y="281432"/>
                </a:lnTo>
                <a:lnTo>
                  <a:pt x="1647698" y="280416"/>
                </a:lnTo>
                <a:lnTo>
                  <a:pt x="1641602" y="283972"/>
                </a:lnTo>
                <a:lnTo>
                  <a:pt x="1640586" y="287909"/>
                </a:lnTo>
                <a:lnTo>
                  <a:pt x="1692275" y="376555"/>
                </a:lnTo>
                <a:lnTo>
                  <a:pt x="1699679" y="363855"/>
                </a:lnTo>
                <a:lnTo>
                  <a:pt x="1743964" y="287909"/>
                </a:lnTo>
                <a:lnTo>
                  <a:pt x="1742948" y="283972"/>
                </a:lnTo>
                <a:lnTo>
                  <a:pt x="1736852" y="280416"/>
                </a:lnTo>
                <a:lnTo>
                  <a:pt x="1733042" y="281432"/>
                </a:lnTo>
                <a:lnTo>
                  <a:pt x="1698625" y="340436"/>
                </a:lnTo>
                <a:lnTo>
                  <a:pt x="1698625" y="15798"/>
                </a:lnTo>
                <a:lnTo>
                  <a:pt x="2556599" y="368630"/>
                </a:lnTo>
                <a:lnTo>
                  <a:pt x="2489073" y="378079"/>
                </a:lnTo>
                <a:lnTo>
                  <a:pt x="2486533" y="381254"/>
                </a:lnTo>
                <a:lnTo>
                  <a:pt x="2487549" y="388239"/>
                </a:lnTo>
                <a:lnTo>
                  <a:pt x="2490724" y="390652"/>
                </a:lnTo>
                <a:lnTo>
                  <a:pt x="2585110" y="377571"/>
                </a:lnTo>
                <a:lnTo>
                  <a:pt x="2592451" y="376555"/>
                </a:lnTo>
                <a:lnTo>
                  <a:pt x="2532253" y="297815"/>
                </a:lnTo>
                <a:lnTo>
                  <a:pt x="2530094" y="295021"/>
                </a:lnTo>
                <a:lnTo>
                  <a:pt x="2526157" y="294386"/>
                </a:lnTo>
                <a:lnTo>
                  <a:pt x="2520569" y="298704"/>
                </a:lnTo>
                <a:lnTo>
                  <a:pt x="2520061" y="302641"/>
                </a:lnTo>
                <a:lnTo>
                  <a:pt x="2522093" y="305435"/>
                </a:lnTo>
                <a:lnTo>
                  <a:pt x="2561475" y="356971"/>
                </a:lnTo>
                <a:lnTo>
                  <a:pt x="1751952" y="23952"/>
                </a:lnTo>
                <a:lnTo>
                  <a:pt x="3635946" y="376059"/>
                </a:lnTo>
                <a:lnTo>
                  <a:pt x="3574923" y="397891"/>
                </a:lnTo>
                <a:lnTo>
                  <a:pt x="3571621" y="399034"/>
                </a:lnTo>
                <a:lnTo>
                  <a:pt x="3569843" y="402717"/>
                </a:lnTo>
                <a:lnTo>
                  <a:pt x="3571113" y="406019"/>
                </a:lnTo>
                <a:lnTo>
                  <a:pt x="3572256" y="409321"/>
                </a:lnTo>
                <a:lnTo>
                  <a:pt x="3575939" y="410972"/>
                </a:lnTo>
                <a:lnTo>
                  <a:pt x="3579241" y="409829"/>
                </a:lnTo>
                <a:lnTo>
                  <a:pt x="3661892" y="380365"/>
                </a:lnTo>
                <a:lnTo>
                  <a:pt x="3672586" y="376555"/>
                </a:lnTo>
                <a:close/>
              </a:path>
            </a:pathLst>
          </a:custGeom>
          <a:solidFill>
            <a:srgbClr val="A5A5A5"/>
          </a:solidFill>
        </p:spPr>
        <p:txBody>
          <a:bodyPr wrap="square" lIns="0" tIns="0" rIns="0" bIns="0" rtlCol="0"/>
          <a:lstStyle/>
          <a:p>
            <a:endParaRPr/>
          </a:p>
        </p:txBody>
      </p:sp>
      <p:sp>
        <p:nvSpPr>
          <p:cNvPr id="50" name="object 33">
            <a:extLst>
              <a:ext uri="{FF2B5EF4-FFF2-40B4-BE49-F238E27FC236}">
                <a16:creationId xmlns:a16="http://schemas.microsoft.com/office/drawing/2014/main" id="{E684E8DC-BFC6-1DCA-D74C-793972D3884B}"/>
              </a:ext>
            </a:extLst>
          </p:cNvPr>
          <p:cNvSpPr/>
          <p:nvPr/>
        </p:nvSpPr>
        <p:spPr>
          <a:xfrm>
            <a:off x="2727155" y="2672866"/>
            <a:ext cx="3384550" cy="399415"/>
          </a:xfrm>
          <a:custGeom>
            <a:avLst/>
            <a:gdLst/>
            <a:ahLst/>
            <a:cxnLst/>
            <a:rect l="l" t="t" r="r" b="b"/>
            <a:pathLst>
              <a:path w="3384550" h="399414">
                <a:moveTo>
                  <a:pt x="3384423" y="365379"/>
                </a:moveTo>
                <a:lnTo>
                  <a:pt x="3310128" y="299847"/>
                </a:lnTo>
                <a:lnTo>
                  <a:pt x="3307461" y="297434"/>
                </a:lnTo>
                <a:lnTo>
                  <a:pt x="3303524" y="297688"/>
                </a:lnTo>
                <a:lnTo>
                  <a:pt x="3301111" y="300355"/>
                </a:lnTo>
                <a:lnTo>
                  <a:pt x="3298825" y="303022"/>
                </a:lnTo>
                <a:lnTo>
                  <a:pt x="3299079" y="306959"/>
                </a:lnTo>
                <a:lnTo>
                  <a:pt x="3301746" y="309372"/>
                </a:lnTo>
                <a:lnTo>
                  <a:pt x="3350107" y="352158"/>
                </a:lnTo>
                <a:lnTo>
                  <a:pt x="1573530" y="0"/>
                </a:lnTo>
                <a:lnTo>
                  <a:pt x="1572260" y="6197"/>
                </a:lnTo>
                <a:lnTo>
                  <a:pt x="1570863" y="0"/>
                </a:lnTo>
                <a:lnTo>
                  <a:pt x="33756" y="351243"/>
                </a:lnTo>
                <a:lnTo>
                  <a:pt x="81026" y="306959"/>
                </a:lnTo>
                <a:lnTo>
                  <a:pt x="83566" y="304546"/>
                </a:lnTo>
                <a:lnTo>
                  <a:pt x="83693" y="300482"/>
                </a:lnTo>
                <a:lnTo>
                  <a:pt x="78867" y="295402"/>
                </a:lnTo>
                <a:lnTo>
                  <a:pt x="74803" y="295275"/>
                </a:lnTo>
                <a:lnTo>
                  <a:pt x="72263" y="297688"/>
                </a:lnTo>
                <a:lnTo>
                  <a:pt x="0" y="365379"/>
                </a:lnTo>
                <a:lnTo>
                  <a:pt x="94488" y="395097"/>
                </a:lnTo>
                <a:lnTo>
                  <a:pt x="97917" y="396113"/>
                </a:lnTo>
                <a:lnTo>
                  <a:pt x="101473" y="394208"/>
                </a:lnTo>
                <a:lnTo>
                  <a:pt x="102489" y="390906"/>
                </a:lnTo>
                <a:lnTo>
                  <a:pt x="103505" y="387477"/>
                </a:lnTo>
                <a:lnTo>
                  <a:pt x="101727" y="383921"/>
                </a:lnTo>
                <a:lnTo>
                  <a:pt x="98298" y="382905"/>
                </a:lnTo>
                <a:lnTo>
                  <a:pt x="53136" y="368808"/>
                </a:lnTo>
                <a:lnTo>
                  <a:pt x="36423" y="363601"/>
                </a:lnTo>
                <a:lnTo>
                  <a:pt x="13589" y="368808"/>
                </a:lnTo>
                <a:lnTo>
                  <a:pt x="20256" y="367284"/>
                </a:lnTo>
                <a:lnTo>
                  <a:pt x="36423" y="363601"/>
                </a:lnTo>
                <a:lnTo>
                  <a:pt x="1572120" y="12674"/>
                </a:lnTo>
                <a:lnTo>
                  <a:pt x="3347783" y="364629"/>
                </a:lnTo>
                <a:lnTo>
                  <a:pt x="3283204" y="386842"/>
                </a:lnTo>
                <a:lnTo>
                  <a:pt x="3281553" y="390525"/>
                </a:lnTo>
                <a:lnTo>
                  <a:pt x="3283839" y="397129"/>
                </a:lnTo>
                <a:lnTo>
                  <a:pt x="3287395" y="398907"/>
                </a:lnTo>
                <a:lnTo>
                  <a:pt x="3373386" y="369189"/>
                </a:lnTo>
                <a:lnTo>
                  <a:pt x="3384423" y="365379"/>
                </a:lnTo>
                <a:close/>
              </a:path>
            </a:pathLst>
          </a:custGeom>
          <a:solidFill>
            <a:srgbClr val="A5A5A5"/>
          </a:solidFill>
        </p:spPr>
        <p:txBody>
          <a:bodyPr wrap="square" lIns="0" tIns="0" rIns="0" bIns="0" rtlCol="0"/>
          <a:lstStyle/>
          <a:p>
            <a:endParaRPr/>
          </a:p>
        </p:txBody>
      </p:sp>
      <p:sp>
        <p:nvSpPr>
          <p:cNvPr id="51" name="object 34">
            <a:extLst>
              <a:ext uri="{FF2B5EF4-FFF2-40B4-BE49-F238E27FC236}">
                <a16:creationId xmlns:a16="http://schemas.microsoft.com/office/drawing/2014/main" id="{A4B6D06D-1B89-F59A-69DC-64534F63250A}"/>
              </a:ext>
            </a:extLst>
          </p:cNvPr>
          <p:cNvSpPr/>
          <p:nvPr/>
        </p:nvSpPr>
        <p:spPr>
          <a:xfrm>
            <a:off x="1935056" y="3341648"/>
            <a:ext cx="720090" cy="404495"/>
          </a:xfrm>
          <a:custGeom>
            <a:avLst/>
            <a:gdLst/>
            <a:ahLst/>
            <a:cxnLst/>
            <a:rect l="l" t="t" r="r" b="b"/>
            <a:pathLst>
              <a:path w="720089" h="404495">
                <a:moveTo>
                  <a:pt x="340868" y="23114"/>
                </a:moveTo>
                <a:lnTo>
                  <a:pt x="331343" y="14732"/>
                </a:lnTo>
                <a:lnTo>
                  <a:pt x="18910" y="373151"/>
                </a:lnTo>
                <a:lnTo>
                  <a:pt x="31115" y="309626"/>
                </a:lnTo>
                <a:lnTo>
                  <a:pt x="31750" y="306070"/>
                </a:lnTo>
                <a:lnTo>
                  <a:pt x="29464" y="302768"/>
                </a:lnTo>
                <a:lnTo>
                  <a:pt x="22606" y="301498"/>
                </a:lnTo>
                <a:lnTo>
                  <a:pt x="19177" y="303784"/>
                </a:lnTo>
                <a:lnTo>
                  <a:pt x="18542" y="307213"/>
                </a:lnTo>
                <a:lnTo>
                  <a:pt x="0" y="404495"/>
                </a:lnTo>
                <a:lnTo>
                  <a:pt x="15760" y="399161"/>
                </a:lnTo>
                <a:lnTo>
                  <a:pt x="93853" y="372745"/>
                </a:lnTo>
                <a:lnTo>
                  <a:pt x="97155" y="371729"/>
                </a:lnTo>
                <a:lnTo>
                  <a:pt x="98933" y="368046"/>
                </a:lnTo>
                <a:lnTo>
                  <a:pt x="97790" y="364744"/>
                </a:lnTo>
                <a:lnTo>
                  <a:pt x="96774" y="361442"/>
                </a:lnTo>
                <a:lnTo>
                  <a:pt x="93091" y="359664"/>
                </a:lnTo>
                <a:lnTo>
                  <a:pt x="28473" y="381495"/>
                </a:lnTo>
                <a:lnTo>
                  <a:pt x="340868" y="23114"/>
                </a:lnTo>
                <a:close/>
              </a:path>
              <a:path w="720089" h="404495">
                <a:moveTo>
                  <a:pt x="720090" y="404495"/>
                </a:moveTo>
                <a:lnTo>
                  <a:pt x="718947" y="399796"/>
                </a:lnTo>
                <a:lnTo>
                  <a:pt x="696734" y="307721"/>
                </a:lnTo>
                <a:lnTo>
                  <a:pt x="696087" y="304800"/>
                </a:lnTo>
                <a:lnTo>
                  <a:pt x="692658" y="302641"/>
                </a:lnTo>
                <a:lnTo>
                  <a:pt x="689229" y="303530"/>
                </a:lnTo>
                <a:lnTo>
                  <a:pt x="685800" y="304292"/>
                </a:lnTo>
                <a:lnTo>
                  <a:pt x="683641" y="307721"/>
                </a:lnTo>
                <a:lnTo>
                  <a:pt x="684530" y="311150"/>
                </a:lnTo>
                <a:lnTo>
                  <a:pt x="699757" y="374218"/>
                </a:lnTo>
                <a:lnTo>
                  <a:pt x="340614" y="0"/>
                </a:lnTo>
                <a:lnTo>
                  <a:pt x="331470" y="8763"/>
                </a:lnTo>
                <a:lnTo>
                  <a:pt x="690575" y="382943"/>
                </a:lnTo>
                <a:lnTo>
                  <a:pt x="628269" y="365125"/>
                </a:lnTo>
                <a:lnTo>
                  <a:pt x="624967" y="364109"/>
                </a:lnTo>
                <a:lnTo>
                  <a:pt x="621411" y="366141"/>
                </a:lnTo>
                <a:lnTo>
                  <a:pt x="620395" y="369443"/>
                </a:lnTo>
                <a:lnTo>
                  <a:pt x="619506" y="372872"/>
                </a:lnTo>
                <a:lnTo>
                  <a:pt x="621411" y="376428"/>
                </a:lnTo>
                <a:lnTo>
                  <a:pt x="624840" y="377317"/>
                </a:lnTo>
                <a:lnTo>
                  <a:pt x="720090" y="404495"/>
                </a:lnTo>
                <a:close/>
              </a:path>
            </a:pathLst>
          </a:custGeom>
          <a:solidFill>
            <a:srgbClr val="A5A5A5"/>
          </a:solidFill>
        </p:spPr>
        <p:txBody>
          <a:bodyPr wrap="square" lIns="0" tIns="0" rIns="0" bIns="0" rtlCol="0"/>
          <a:lstStyle/>
          <a:p>
            <a:endParaRPr/>
          </a:p>
        </p:txBody>
      </p:sp>
      <p:grpSp>
        <p:nvGrpSpPr>
          <p:cNvPr id="52" name="object 35">
            <a:extLst>
              <a:ext uri="{FF2B5EF4-FFF2-40B4-BE49-F238E27FC236}">
                <a16:creationId xmlns:a16="http://schemas.microsoft.com/office/drawing/2014/main" id="{380AD963-F98B-D449-E8EE-30A1A917A880}"/>
              </a:ext>
            </a:extLst>
          </p:cNvPr>
          <p:cNvGrpSpPr/>
          <p:nvPr/>
        </p:nvGrpSpPr>
        <p:grpSpPr>
          <a:xfrm>
            <a:off x="1723319" y="4047895"/>
            <a:ext cx="5486400" cy="1006475"/>
            <a:chOff x="1214219" y="4075302"/>
            <a:chExt cx="5486400" cy="1006475"/>
          </a:xfrm>
        </p:grpSpPr>
        <p:sp>
          <p:nvSpPr>
            <p:cNvPr id="53" name="object 36">
              <a:extLst>
                <a:ext uri="{FF2B5EF4-FFF2-40B4-BE49-F238E27FC236}">
                  <a16:creationId xmlns:a16="http://schemas.microsoft.com/office/drawing/2014/main" id="{B24A2235-A2AA-930D-65A1-82A85252D26A}"/>
                </a:ext>
              </a:extLst>
            </p:cNvPr>
            <p:cNvSpPr/>
            <p:nvPr/>
          </p:nvSpPr>
          <p:spPr>
            <a:xfrm>
              <a:off x="1214208" y="4075302"/>
              <a:ext cx="5486400" cy="1006475"/>
            </a:xfrm>
            <a:custGeom>
              <a:avLst/>
              <a:gdLst/>
              <a:ahLst/>
              <a:cxnLst/>
              <a:rect l="l" t="t" r="r" b="b"/>
              <a:pathLst>
                <a:path w="5486400" h="1006475">
                  <a:moveTo>
                    <a:pt x="5486311" y="986917"/>
                  </a:moveTo>
                  <a:lnTo>
                    <a:pt x="5423065" y="910590"/>
                  </a:lnTo>
                  <a:lnTo>
                    <a:pt x="5420906" y="907923"/>
                  </a:lnTo>
                  <a:lnTo>
                    <a:pt x="5416842" y="907542"/>
                  </a:lnTo>
                  <a:lnTo>
                    <a:pt x="5414175" y="909701"/>
                  </a:lnTo>
                  <a:lnTo>
                    <a:pt x="5411508" y="911987"/>
                  </a:lnTo>
                  <a:lnTo>
                    <a:pt x="5411127" y="916051"/>
                  </a:lnTo>
                  <a:lnTo>
                    <a:pt x="5413286" y="918718"/>
                  </a:lnTo>
                  <a:lnTo>
                    <a:pt x="5454612" y="968527"/>
                  </a:lnTo>
                  <a:lnTo>
                    <a:pt x="2806230" y="127"/>
                  </a:lnTo>
                  <a:lnTo>
                    <a:pt x="2804071" y="6032"/>
                  </a:lnTo>
                  <a:lnTo>
                    <a:pt x="2801912" y="0"/>
                  </a:lnTo>
                  <a:lnTo>
                    <a:pt x="31902" y="969022"/>
                  </a:lnTo>
                  <a:lnTo>
                    <a:pt x="76238" y="917067"/>
                  </a:lnTo>
                  <a:lnTo>
                    <a:pt x="75984" y="913003"/>
                  </a:lnTo>
                  <a:lnTo>
                    <a:pt x="73317" y="910717"/>
                  </a:lnTo>
                  <a:lnTo>
                    <a:pt x="70650" y="908558"/>
                  </a:lnTo>
                  <a:lnTo>
                    <a:pt x="66586" y="908812"/>
                  </a:lnTo>
                  <a:lnTo>
                    <a:pt x="0" y="986917"/>
                  </a:lnTo>
                  <a:lnTo>
                    <a:pt x="97320" y="1005713"/>
                  </a:lnTo>
                  <a:lnTo>
                    <a:pt x="100749" y="1006475"/>
                  </a:lnTo>
                  <a:lnTo>
                    <a:pt x="104051" y="1004189"/>
                  </a:lnTo>
                  <a:lnTo>
                    <a:pt x="104686" y="1000760"/>
                  </a:lnTo>
                  <a:lnTo>
                    <a:pt x="105448" y="997331"/>
                  </a:lnTo>
                  <a:lnTo>
                    <a:pt x="103162" y="993902"/>
                  </a:lnTo>
                  <a:lnTo>
                    <a:pt x="76098" y="988695"/>
                  </a:lnTo>
                  <a:lnTo>
                    <a:pt x="36093" y="980960"/>
                  </a:lnTo>
                  <a:lnTo>
                    <a:pt x="2778239" y="21818"/>
                  </a:lnTo>
                  <a:lnTo>
                    <a:pt x="1811705" y="944486"/>
                  </a:lnTo>
                  <a:lnTo>
                    <a:pt x="1829600" y="882269"/>
                  </a:lnTo>
                  <a:lnTo>
                    <a:pt x="1830616" y="878967"/>
                  </a:lnTo>
                  <a:lnTo>
                    <a:pt x="1828584" y="875411"/>
                  </a:lnTo>
                  <a:lnTo>
                    <a:pt x="1825282" y="874395"/>
                  </a:lnTo>
                  <a:lnTo>
                    <a:pt x="1821853" y="873506"/>
                  </a:lnTo>
                  <a:lnTo>
                    <a:pt x="1818424" y="875411"/>
                  </a:lnTo>
                  <a:lnTo>
                    <a:pt x="1817331" y="878967"/>
                  </a:lnTo>
                  <a:lnTo>
                    <a:pt x="1789976" y="973963"/>
                  </a:lnTo>
                  <a:lnTo>
                    <a:pt x="1807006" y="969899"/>
                  </a:lnTo>
                  <a:lnTo>
                    <a:pt x="1886369" y="950976"/>
                  </a:lnTo>
                  <a:lnTo>
                    <a:pt x="1889798" y="950214"/>
                  </a:lnTo>
                  <a:lnTo>
                    <a:pt x="1891830" y="946785"/>
                  </a:lnTo>
                  <a:lnTo>
                    <a:pt x="1891068" y="943356"/>
                  </a:lnTo>
                  <a:lnTo>
                    <a:pt x="1890179" y="939927"/>
                  </a:lnTo>
                  <a:lnTo>
                    <a:pt x="1886877" y="937895"/>
                  </a:lnTo>
                  <a:lnTo>
                    <a:pt x="1883448" y="938657"/>
                  </a:lnTo>
                  <a:lnTo>
                    <a:pt x="1820443" y="953668"/>
                  </a:lnTo>
                  <a:lnTo>
                    <a:pt x="2803715" y="15125"/>
                  </a:lnTo>
                  <a:lnTo>
                    <a:pt x="3647211" y="951395"/>
                  </a:lnTo>
                  <a:lnTo>
                    <a:pt x="3585629" y="931672"/>
                  </a:lnTo>
                  <a:lnTo>
                    <a:pt x="3582327" y="930656"/>
                  </a:lnTo>
                  <a:lnTo>
                    <a:pt x="3578644" y="932434"/>
                  </a:lnTo>
                  <a:lnTo>
                    <a:pt x="3577628" y="935863"/>
                  </a:lnTo>
                  <a:lnTo>
                    <a:pt x="3576612" y="939165"/>
                  </a:lnTo>
                  <a:lnTo>
                    <a:pt x="3578390" y="942721"/>
                  </a:lnTo>
                  <a:lnTo>
                    <a:pt x="3581692" y="943864"/>
                  </a:lnTo>
                  <a:lnTo>
                    <a:pt x="3676180" y="973963"/>
                  </a:lnTo>
                  <a:lnTo>
                    <a:pt x="3675113" y="968883"/>
                  </a:lnTo>
                  <a:lnTo>
                    <a:pt x="3655987" y="876935"/>
                  </a:lnTo>
                  <a:lnTo>
                    <a:pt x="3655225" y="873506"/>
                  </a:lnTo>
                  <a:lnTo>
                    <a:pt x="3651923" y="871347"/>
                  </a:lnTo>
                  <a:lnTo>
                    <a:pt x="3648494" y="872109"/>
                  </a:lnTo>
                  <a:lnTo>
                    <a:pt x="3645065" y="872744"/>
                  </a:lnTo>
                  <a:lnTo>
                    <a:pt x="3642779" y="876173"/>
                  </a:lnTo>
                  <a:lnTo>
                    <a:pt x="3643541" y="879602"/>
                  </a:lnTo>
                  <a:lnTo>
                    <a:pt x="3656634" y="942784"/>
                  </a:lnTo>
                  <a:lnTo>
                    <a:pt x="2825788" y="20675"/>
                  </a:lnTo>
                  <a:lnTo>
                    <a:pt x="5450179" y="980427"/>
                  </a:lnTo>
                  <a:lnTo>
                    <a:pt x="5383060" y="992505"/>
                  </a:lnTo>
                  <a:lnTo>
                    <a:pt x="5380774" y="995807"/>
                  </a:lnTo>
                  <a:lnTo>
                    <a:pt x="5382044" y="1002665"/>
                  </a:lnTo>
                  <a:lnTo>
                    <a:pt x="5385346" y="1004951"/>
                  </a:lnTo>
                  <a:lnTo>
                    <a:pt x="5388775" y="1004443"/>
                  </a:lnTo>
                  <a:lnTo>
                    <a:pt x="5477116" y="988568"/>
                  </a:lnTo>
                  <a:lnTo>
                    <a:pt x="5486311" y="986917"/>
                  </a:lnTo>
                  <a:close/>
                </a:path>
              </a:pathLst>
            </a:custGeom>
            <a:solidFill>
              <a:srgbClr val="A5A5A5"/>
            </a:solidFill>
          </p:spPr>
          <p:txBody>
            <a:bodyPr wrap="square" lIns="0" tIns="0" rIns="0" bIns="0" rtlCol="0"/>
            <a:lstStyle/>
            <a:p>
              <a:endParaRPr/>
            </a:p>
          </p:txBody>
        </p:sp>
        <p:pic>
          <p:nvPicPr>
            <p:cNvPr id="54" name="object 37">
              <a:extLst>
                <a:ext uri="{FF2B5EF4-FFF2-40B4-BE49-F238E27FC236}">
                  <a16:creationId xmlns:a16="http://schemas.microsoft.com/office/drawing/2014/main" id="{F886833D-E648-6C01-2247-C506C03DD7B1}"/>
                </a:ext>
              </a:extLst>
            </p:cNvPr>
            <p:cNvPicPr/>
            <p:nvPr/>
          </p:nvPicPr>
          <p:blipFill>
            <a:blip r:embed="rId5" cstate="print"/>
            <a:stretch>
              <a:fillRect/>
            </a:stretch>
          </p:blipFill>
          <p:spPr>
            <a:xfrm>
              <a:off x="5883910" y="4093590"/>
              <a:ext cx="103251" cy="192659"/>
            </a:xfrm>
            <a:prstGeom prst="rect">
              <a:avLst/>
            </a:prstGeom>
          </p:spPr>
        </p:pic>
      </p:grpSp>
      <p:sp>
        <p:nvSpPr>
          <p:cNvPr id="55" name="object 38">
            <a:extLst>
              <a:ext uri="{FF2B5EF4-FFF2-40B4-BE49-F238E27FC236}">
                <a16:creationId xmlns:a16="http://schemas.microsoft.com/office/drawing/2014/main" id="{31316702-4C81-9F1C-73EA-EE683D474F4A}"/>
              </a:ext>
            </a:extLst>
          </p:cNvPr>
          <p:cNvSpPr/>
          <p:nvPr/>
        </p:nvSpPr>
        <p:spPr>
          <a:xfrm>
            <a:off x="7023438" y="5324500"/>
            <a:ext cx="791210" cy="306705"/>
          </a:xfrm>
          <a:custGeom>
            <a:avLst/>
            <a:gdLst/>
            <a:ahLst/>
            <a:cxnLst/>
            <a:rect l="l" t="t" r="r" b="b"/>
            <a:pathLst>
              <a:path w="791209" h="306704">
                <a:moveTo>
                  <a:pt x="409575" y="10287"/>
                </a:moveTo>
                <a:lnTo>
                  <a:pt x="401955" y="0"/>
                </a:lnTo>
                <a:lnTo>
                  <a:pt x="25234" y="279476"/>
                </a:lnTo>
                <a:lnTo>
                  <a:pt x="50673" y="219964"/>
                </a:lnTo>
                <a:lnTo>
                  <a:pt x="52070" y="216789"/>
                </a:lnTo>
                <a:lnTo>
                  <a:pt x="50546" y="212979"/>
                </a:lnTo>
                <a:lnTo>
                  <a:pt x="47371" y="211709"/>
                </a:lnTo>
                <a:lnTo>
                  <a:pt x="44069" y="210312"/>
                </a:lnTo>
                <a:lnTo>
                  <a:pt x="40386" y="211709"/>
                </a:lnTo>
                <a:lnTo>
                  <a:pt x="38989" y="215011"/>
                </a:lnTo>
                <a:lnTo>
                  <a:pt x="0" y="306082"/>
                </a:lnTo>
                <a:lnTo>
                  <a:pt x="21793" y="303657"/>
                </a:lnTo>
                <a:lnTo>
                  <a:pt x="101981" y="294767"/>
                </a:lnTo>
                <a:lnTo>
                  <a:pt x="104521" y="291731"/>
                </a:lnTo>
                <a:lnTo>
                  <a:pt x="103759" y="284746"/>
                </a:lnTo>
                <a:lnTo>
                  <a:pt x="100584" y="282206"/>
                </a:lnTo>
                <a:lnTo>
                  <a:pt x="32715" y="289661"/>
                </a:lnTo>
                <a:lnTo>
                  <a:pt x="409575" y="10287"/>
                </a:lnTo>
                <a:close/>
              </a:path>
              <a:path w="791209" h="306704">
                <a:moveTo>
                  <a:pt x="791210" y="306082"/>
                </a:moveTo>
                <a:lnTo>
                  <a:pt x="790168" y="303657"/>
                </a:lnTo>
                <a:lnTo>
                  <a:pt x="752221" y="215011"/>
                </a:lnTo>
                <a:lnTo>
                  <a:pt x="750824" y="211836"/>
                </a:lnTo>
                <a:lnTo>
                  <a:pt x="747014" y="210312"/>
                </a:lnTo>
                <a:lnTo>
                  <a:pt x="740664" y="213106"/>
                </a:lnTo>
                <a:lnTo>
                  <a:pt x="739140" y="216789"/>
                </a:lnTo>
                <a:lnTo>
                  <a:pt x="740537" y="220091"/>
                </a:lnTo>
                <a:lnTo>
                  <a:pt x="766089" y="279603"/>
                </a:lnTo>
                <a:lnTo>
                  <a:pt x="406019" y="12954"/>
                </a:lnTo>
                <a:lnTo>
                  <a:pt x="398399" y="23114"/>
                </a:lnTo>
                <a:lnTo>
                  <a:pt x="758494" y="289699"/>
                </a:lnTo>
                <a:lnTo>
                  <a:pt x="690626" y="282321"/>
                </a:lnTo>
                <a:lnTo>
                  <a:pt x="687578" y="284746"/>
                </a:lnTo>
                <a:lnTo>
                  <a:pt x="687070" y="288290"/>
                </a:lnTo>
                <a:lnTo>
                  <a:pt x="686689" y="291731"/>
                </a:lnTo>
                <a:lnTo>
                  <a:pt x="689229" y="294906"/>
                </a:lnTo>
                <a:lnTo>
                  <a:pt x="791210" y="306082"/>
                </a:lnTo>
                <a:close/>
              </a:path>
            </a:pathLst>
          </a:custGeom>
          <a:solidFill>
            <a:srgbClr val="A5A5A5"/>
          </a:solidFill>
        </p:spPr>
        <p:txBody>
          <a:bodyPr wrap="square" lIns="0" tIns="0" rIns="0" bIns="0" rtlCol="0"/>
          <a:lstStyle/>
          <a:p>
            <a:endParaRPr/>
          </a:p>
        </p:txBody>
      </p:sp>
      <p:sp>
        <p:nvSpPr>
          <p:cNvPr id="56" name="object 39">
            <a:extLst>
              <a:ext uri="{FF2B5EF4-FFF2-40B4-BE49-F238E27FC236}">
                <a16:creationId xmlns:a16="http://schemas.microsoft.com/office/drawing/2014/main" id="{1DC4617E-2072-0CFD-8F7E-3FCAEEC99141}"/>
              </a:ext>
            </a:extLst>
          </p:cNvPr>
          <p:cNvSpPr/>
          <p:nvPr/>
        </p:nvSpPr>
        <p:spPr>
          <a:xfrm>
            <a:off x="4967435" y="5324372"/>
            <a:ext cx="856615" cy="306705"/>
          </a:xfrm>
          <a:custGeom>
            <a:avLst/>
            <a:gdLst/>
            <a:ahLst/>
            <a:cxnLst/>
            <a:rect l="l" t="t" r="r" b="b"/>
            <a:pathLst>
              <a:path w="856614" h="306704">
                <a:moveTo>
                  <a:pt x="856107" y="306209"/>
                </a:moveTo>
                <a:lnTo>
                  <a:pt x="855179" y="304165"/>
                </a:lnTo>
                <a:lnTo>
                  <a:pt x="815213" y="215900"/>
                </a:lnTo>
                <a:lnTo>
                  <a:pt x="813689" y="212725"/>
                </a:lnTo>
                <a:lnTo>
                  <a:pt x="810006" y="211328"/>
                </a:lnTo>
                <a:lnTo>
                  <a:pt x="806704" y="212852"/>
                </a:lnTo>
                <a:lnTo>
                  <a:pt x="803529" y="214249"/>
                </a:lnTo>
                <a:lnTo>
                  <a:pt x="802132" y="218059"/>
                </a:lnTo>
                <a:lnTo>
                  <a:pt x="803656" y="221234"/>
                </a:lnTo>
                <a:lnTo>
                  <a:pt x="830300" y="280136"/>
                </a:lnTo>
                <a:lnTo>
                  <a:pt x="435737" y="127"/>
                </a:lnTo>
                <a:lnTo>
                  <a:pt x="432015" y="5321"/>
                </a:lnTo>
                <a:lnTo>
                  <a:pt x="428371" y="0"/>
                </a:lnTo>
                <a:lnTo>
                  <a:pt x="25908" y="280301"/>
                </a:lnTo>
                <a:lnTo>
                  <a:pt x="53213" y="221615"/>
                </a:lnTo>
                <a:lnTo>
                  <a:pt x="54610" y="218440"/>
                </a:lnTo>
                <a:lnTo>
                  <a:pt x="53213" y="214757"/>
                </a:lnTo>
                <a:lnTo>
                  <a:pt x="46863" y="211709"/>
                </a:lnTo>
                <a:lnTo>
                  <a:pt x="43053" y="213106"/>
                </a:lnTo>
                <a:lnTo>
                  <a:pt x="41656" y="216281"/>
                </a:lnTo>
                <a:lnTo>
                  <a:pt x="0" y="306209"/>
                </a:lnTo>
                <a:lnTo>
                  <a:pt x="25476" y="304165"/>
                </a:lnTo>
                <a:lnTo>
                  <a:pt x="98679" y="298323"/>
                </a:lnTo>
                <a:lnTo>
                  <a:pt x="102235" y="297942"/>
                </a:lnTo>
                <a:lnTo>
                  <a:pt x="104775" y="294894"/>
                </a:lnTo>
                <a:lnTo>
                  <a:pt x="104267" y="287909"/>
                </a:lnTo>
                <a:lnTo>
                  <a:pt x="101219" y="285369"/>
                </a:lnTo>
                <a:lnTo>
                  <a:pt x="33083" y="290855"/>
                </a:lnTo>
                <a:lnTo>
                  <a:pt x="432041" y="13030"/>
                </a:lnTo>
                <a:lnTo>
                  <a:pt x="822896" y="290512"/>
                </a:lnTo>
                <a:lnTo>
                  <a:pt x="758444" y="284734"/>
                </a:lnTo>
                <a:lnTo>
                  <a:pt x="755015" y="284480"/>
                </a:lnTo>
                <a:lnTo>
                  <a:pt x="751967" y="287020"/>
                </a:lnTo>
                <a:lnTo>
                  <a:pt x="751586" y="290449"/>
                </a:lnTo>
                <a:lnTo>
                  <a:pt x="751332" y="294005"/>
                </a:lnTo>
                <a:lnTo>
                  <a:pt x="753872" y="297053"/>
                </a:lnTo>
                <a:lnTo>
                  <a:pt x="757428" y="297434"/>
                </a:lnTo>
                <a:lnTo>
                  <a:pt x="856107" y="306209"/>
                </a:lnTo>
                <a:close/>
              </a:path>
            </a:pathLst>
          </a:custGeom>
          <a:solidFill>
            <a:srgbClr val="A5A5A5"/>
          </a:solidFill>
        </p:spPr>
        <p:txBody>
          <a:bodyPr wrap="square" lIns="0" tIns="0" rIns="0" bIns="0" rtlCol="0"/>
          <a:lstStyle/>
          <a:p>
            <a:endParaRPr/>
          </a:p>
        </p:txBody>
      </p:sp>
      <p:sp>
        <p:nvSpPr>
          <p:cNvPr id="57" name="object 40">
            <a:extLst>
              <a:ext uri="{FF2B5EF4-FFF2-40B4-BE49-F238E27FC236}">
                <a16:creationId xmlns:a16="http://schemas.microsoft.com/office/drawing/2014/main" id="{0FA6F4AC-77A7-6139-CD33-B32990069C2C}"/>
              </a:ext>
            </a:extLst>
          </p:cNvPr>
          <p:cNvSpPr/>
          <p:nvPr/>
        </p:nvSpPr>
        <p:spPr>
          <a:xfrm>
            <a:off x="3040464" y="5324245"/>
            <a:ext cx="780415" cy="306705"/>
          </a:xfrm>
          <a:custGeom>
            <a:avLst/>
            <a:gdLst/>
            <a:ahLst/>
            <a:cxnLst/>
            <a:rect l="l" t="t" r="r" b="b"/>
            <a:pathLst>
              <a:path w="780414" h="306704">
                <a:moveTo>
                  <a:pt x="780415" y="306336"/>
                </a:moveTo>
                <a:lnTo>
                  <a:pt x="779259" y="302145"/>
                </a:lnTo>
                <a:lnTo>
                  <a:pt x="775843" y="289737"/>
                </a:lnTo>
                <a:lnTo>
                  <a:pt x="775843" y="293001"/>
                </a:lnTo>
                <a:lnTo>
                  <a:pt x="766953" y="302145"/>
                </a:lnTo>
                <a:lnTo>
                  <a:pt x="769785" y="299212"/>
                </a:lnTo>
                <a:lnTo>
                  <a:pt x="775843" y="293001"/>
                </a:lnTo>
                <a:lnTo>
                  <a:pt x="775843" y="289737"/>
                </a:lnTo>
                <a:lnTo>
                  <a:pt x="754126" y="210820"/>
                </a:lnTo>
                <a:lnTo>
                  <a:pt x="753237" y="207391"/>
                </a:lnTo>
                <a:lnTo>
                  <a:pt x="749681" y="205359"/>
                </a:lnTo>
                <a:lnTo>
                  <a:pt x="746379" y="206375"/>
                </a:lnTo>
                <a:lnTo>
                  <a:pt x="742950" y="207264"/>
                </a:lnTo>
                <a:lnTo>
                  <a:pt x="740918" y="210820"/>
                </a:lnTo>
                <a:lnTo>
                  <a:pt x="741934" y="214122"/>
                </a:lnTo>
                <a:lnTo>
                  <a:pt x="759091" y="276606"/>
                </a:lnTo>
                <a:lnTo>
                  <a:pt x="477266" y="889"/>
                </a:lnTo>
                <a:lnTo>
                  <a:pt x="472821" y="5397"/>
                </a:lnTo>
                <a:lnTo>
                  <a:pt x="469392" y="0"/>
                </a:lnTo>
                <a:lnTo>
                  <a:pt x="27025" y="281597"/>
                </a:lnTo>
                <a:lnTo>
                  <a:pt x="56642" y="224028"/>
                </a:lnTo>
                <a:lnTo>
                  <a:pt x="58293" y="220980"/>
                </a:lnTo>
                <a:lnTo>
                  <a:pt x="57023" y="217170"/>
                </a:lnTo>
                <a:lnTo>
                  <a:pt x="53848" y="215519"/>
                </a:lnTo>
                <a:lnTo>
                  <a:pt x="50800" y="213868"/>
                </a:lnTo>
                <a:lnTo>
                  <a:pt x="46990" y="215138"/>
                </a:lnTo>
                <a:lnTo>
                  <a:pt x="45339" y="218313"/>
                </a:lnTo>
                <a:lnTo>
                  <a:pt x="0" y="306336"/>
                </a:lnTo>
                <a:lnTo>
                  <a:pt x="36398" y="304927"/>
                </a:lnTo>
                <a:lnTo>
                  <a:pt x="102489" y="302387"/>
                </a:lnTo>
                <a:lnTo>
                  <a:pt x="105156" y="299466"/>
                </a:lnTo>
                <a:lnTo>
                  <a:pt x="104965" y="294271"/>
                </a:lnTo>
                <a:lnTo>
                  <a:pt x="104876" y="292341"/>
                </a:lnTo>
                <a:lnTo>
                  <a:pt x="101981" y="289687"/>
                </a:lnTo>
                <a:lnTo>
                  <a:pt x="33756" y="292341"/>
                </a:lnTo>
                <a:lnTo>
                  <a:pt x="472020" y="13487"/>
                </a:lnTo>
                <a:lnTo>
                  <a:pt x="750062" y="285610"/>
                </a:lnTo>
                <a:lnTo>
                  <a:pt x="687324" y="269875"/>
                </a:lnTo>
                <a:lnTo>
                  <a:pt x="684022" y="268986"/>
                </a:lnTo>
                <a:lnTo>
                  <a:pt x="680593" y="271030"/>
                </a:lnTo>
                <a:lnTo>
                  <a:pt x="678815" y="277876"/>
                </a:lnTo>
                <a:lnTo>
                  <a:pt x="680847" y="281305"/>
                </a:lnTo>
                <a:lnTo>
                  <a:pt x="780415" y="306336"/>
                </a:lnTo>
                <a:close/>
              </a:path>
            </a:pathLst>
          </a:custGeom>
          <a:solidFill>
            <a:srgbClr val="A5A5A5"/>
          </a:solidFill>
        </p:spPr>
        <p:txBody>
          <a:bodyPr wrap="square" lIns="0" tIns="0" rIns="0" bIns="0" rtlCol="0"/>
          <a:lstStyle/>
          <a:p>
            <a:endParaRPr/>
          </a:p>
        </p:txBody>
      </p:sp>
      <p:sp>
        <p:nvSpPr>
          <p:cNvPr id="58" name="object 41">
            <a:extLst>
              <a:ext uri="{FF2B5EF4-FFF2-40B4-BE49-F238E27FC236}">
                <a16:creationId xmlns:a16="http://schemas.microsoft.com/office/drawing/2014/main" id="{A59A39A7-6583-E6F4-4907-0C2518626CE4}"/>
              </a:ext>
            </a:extLst>
          </p:cNvPr>
          <p:cNvSpPr/>
          <p:nvPr/>
        </p:nvSpPr>
        <p:spPr>
          <a:xfrm>
            <a:off x="1142944" y="5337326"/>
            <a:ext cx="685800" cy="293370"/>
          </a:xfrm>
          <a:custGeom>
            <a:avLst/>
            <a:gdLst/>
            <a:ahLst/>
            <a:cxnLst/>
            <a:rect l="l" t="t" r="r" b="b"/>
            <a:pathLst>
              <a:path w="685800" h="293370">
                <a:moveTo>
                  <a:pt x="685558" y="293255"/>
                </a:moveTo>
                <a:lnTo>
                  <a:pt x="684479" y="288290"/>
                </a:lnTo>
                <a:lnTo>
                  <a:pt x="664603" y="196469"/>
                </a:lnTo>
                <a:lnTo>
                  <a:pt x="663841" y="193040"/>
                </a:lnTo>
                <a:lnTo>
                  <a:pt x="660412" y="190754"/>
                </a:lnTo>
                <a:lnTo>
                  <a:pt x="653554" y="192278"/>
                </a:lnTo>
                <a:lnTo>
                  <a:pt x="651395" y="195707"/>
                </a:lnTo>
                <a:lnTo>
                  <a:pt x="652157" y="199136"/>
                </a:lnTo>
                <a:lnTo>
                  <a:pt x="665822" y="262280"/>
                </a:lnTo>
                <a:lnTo>
                  <a:pt x="426351" y="889"/>
                </a:lnTo>
                <a:lnTo>
                  <a:pt x="421678" y="5207"/>
                </a:lnTo>
                <a:lnTo>
                  <a:pt x="418096" y="0"/>
                </a:lnTo>
                <a:lnTo>
                  <a:pt x="26225" y="267665"/>
                </a:lnTo>
                <a:lnTo>
                  <a:pt x="55486" y="205994"/>
                </a:lnTo>
                <a:lnTo>
                  <a:pt x="54152" y="202184"/>
                </a:lnTo>
                <a:lnTo>
                  <a:pt x="50977" y="200787"/>
                </a:lnTo>
                <a:lnTo>
                  <a:pt x="47802" y="199263"/>
                </a:lnTo>
                <a:lnTo>
                  <a:pt x="44018" y="200533"/>
                </a:lnTo>
                <a:lnTo>
                  <a:pt x="0" y="293255"/>
                </a:lnTo>
                <a:lnTo>
                  <a:pt x="26911" y="291350"/>
                </a:lnTo>
                <a:lnTo>
                  <a:pt x="102349" y="286004"/>
                </a:lnTo>
                <a:lnTo>
                  <a:pt x="104978" y="282956"/>
                </a:lnTo>
                <a:lnTo>
                  <a:pt x="104470" y="275971"/>
                </a:lnTo>
                <a:lnTo>
                  <a:pt x="101434" y="273304"/>
                </a:lnTo>
                <a:lnTo>
                  <a:pt x="33324" y="278130"/>
                </a:lnTo>
                <a:lnTo>
                  <a:pt x="13982" y="291350"/>
                </a:lnTo>
                <a:lnTo>
                  <a:pt x="17513" y="288925"/>
                </a:lnTo>
                <a:lnTo>
                  <a:pt x="33324" y="278130"/>
                </a:lnTo>
                <a:lnTo>
                  <a:pt x="420674" y="13550"/>
                </a:lnTo>
                <a:lnTo>
                  <a:pt x="656386" y="270878"/>
                </a:lnTo>
                <a:lnTo>
                  <a:pt x="591312" y="250710"/>
                </a:lnTo>
                <a:lnTo>
                  <a:pt x="587756" y="252615"/>
                </a:lnTo>
                <a:lnTo>
                  <a:pt x="586714" y="255905"/>
                </a:lnTo>
                <a:lnTo>
                  <a:pt x="585685" y="259334"/>
                </a:lnTo>
                <a:lnTo>
                  <a:pt x="587552" y="262890"/>
                </a:lnTo>
                <a:lnTo>
                  <a:pt x="685558" y="293255"/>
                </a:lnTo>
                <a:close/>
              </a:path>
            </a:pathLst>
          </a:custGeom>
          <a:solidFill>
            <a:srgbClr val="A5A5A5"/>
          </a:solidFill>
        </p:spPr>
        <p:txBody>
          <a:bodyPr wrap="square" lIns="0" tIns="0" rIns="0" bIns="0" rtlCol="0"/>
          <a:lstStyle/>
          <a:p>
            <a:endParaRPr/>
          </a:p>
        </p:txBody>
      </p:sp>
      <p:sp>
        <p:nvSpPr>
          <p:cNvPr id="59" name="object 42">
            <a:extLst>
              <a:ext uri="{FF2B5EF4-FFF2-40B4-BE49-F238E27FC236}">
                <a16:creationId xmlns:a16="http://schemas.microsoft.com/office/drawing/2014/main" id="{18CF03E3-6E72-101D-BE39-4D83EC37810E}"/>
              </a:ext>
            </a:extLst>
          </p:cNvPr>
          <p:cNvSpPr txBox="1"/>
          <p:nvPr/>
        </p:nvSpPr>
        <p:spPr>
          <a:xfrm>
            <a:off x="5910917" y="3788181"/>
            <a:ext cx="1056005" cy="228268"/>
          </a:xfrm>
          <a:prstGeom prst="rect">
            <a:avLst/>
          </a:prstGeom>
        </p:spPr>
        <p:txBody>
          <a:bodyPr vert="horz" wrap="square" lIns="0" tIns="12700" rIns="0" bIns="0" rtlCol="0">
            <a:spAutoFit/>
          </a:bodyPr>
          <a:lstStyle/>
          <a:p>
            <a:pPr marL="12700" algn="ctr">
              <a:lnSpc>
                <a:spcPct val="100000"/>
              </a:lnSpc>
              <a:spcBef>
                <a:spcPts val="100"/>
              </a:spcBef>
            </a:pPr>
            <a:r>
              <a:rPr lang="az-Latn-AZ" sz="1400" spc="-5" dirty="0">
                <a:latin typeface="Segoe UI Light"/>
                <a:cs typeface="Segoe UI Light"/>
              </a:rPr>
              <a:t>Kəsir tipli</a:t>
            </a:r>
            <a:endParaRPr sz="1400" dirty="0">
              <a:latin typeface="Segoe UI Light"/>
              <a:cs typeface="Segoe UI Light"/>
            </a:endParaRPr>
          </a:p>
        </p:txBody>
      </p:sp>
      <p:sp>
        <p:nvSpPr>
          <p:cNvPr id="62" name="object 21">
            <a:extLst>
              <a:ext uri="{FF2B5EF4-FFF2-40B4-BE49-F238E27FC236}">
                <a16:creationId xmlns:a16="http://schemas.microsoft.com/office/drawing/2014/main" id="{EBC2632A-A17C-B984-4294-38BDDCA81CCB}"/>
              </a:ext>
            </a:extLst>
          </p:cNvPr>
          <p:cNvSpPr txBox="1"/>
          <p:nvPr/>
        </p:nvSpPr>
        <p:spPr>
          <a:xfrm>
            <a:off x="8813629" y="4401910"/>
            <a:ext cx="61468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FF"/>
                </a:solidFill>
                <a:latin typeface="Consolas"/>
                <a:cs typeface="Consolas"/>
              </a:rPr>
              <a:t>d</a:t>
            </a:r>
            <a:r>
              <a:rPr sz="1400" spc="5" dirty="0">
                <a:solidFill>
                  <a:srgbClr val="0000FF"/>
                </a:solidFill>
                <a:latin typeface="Consolas"/>
                <a:cs typeface="Consolas"/>
              </a:rPr>
              <a:t>o</a:t>
            </a:r>
            <a:r>
              <a:rPr sz="1400" spc="-5" dirty="0">
                <a:solidFill>
                  <a:srgbClr val="0000FF"/>
                </a:solidFill>
                <a:latin typeface="Consolas"/>
                <a:cs typeface="Consolas"/>
              </a:rPr>
              <a:t>u</a:t>
            </a:r>
            <a:r>
              <a:rPr sz="1400" spc="5" dirty="0">
                <a:solidFill>
                  <a:srgbClr val="0000FF"/>
                </a:solidFill>
                <a:latin typeface="Consolas"/>
                <a:cs typeface="Consolas"/>
              </a:rPr>
              <a:t>b</a:t>
            </a:r>
            <a:r>
              <a:rPr sz="1400" spc="-5" dirty="0">
                <a:solidFill>
                  <a:srgbClr val="0000FF"/>
                </a:solidFill>
                <a:latin typeface="Consolas"/>
                <a:cs typeface="Consolas"/>
              </a:rPr>
              <a:t>l</a:t>
            </a:r>
            <a:r>
              <a:rPr sz="1400" dirty="0">
                <a:solidFill>
                  <a:srgbClr val="0000FF"/>
                </a:solidFill>
                <a:latin typeface="Consolas"/>
                <a:cs typeface="Consolas"/>
              </a:rPr>
              <a:t>e</a:t>
            </a:r>
            <a:endParaRPr sz="1400" dirty="0">
              <a:latin typeface="Consolas"/>
              <a:cs typeface="Consolas"/>
            </a:endParaRPr>
          </a:p>
        </p:txBody>
      </p:sp>
      <p:sp>
        <p:nvSpPr>
          <p:cNvPr id="63" name="object 29">
            <a:extLst>
              <a:ext uri="{FF2B5EF4-FFF2-40B4-BE49-F238E27FC236}">
                <a16:creationId xmlns:a16="http://schemas.microsoft.com/office/drawing/2014/main" id="{CAC7EFA8-A8FD-0697-5836-87A87A20BF33}"/>
              </a:ext>
            </a:extLst>
          </p:cNvPr>
          <p:cNvSpPr txBox="1"/>
          <p:nvPr/>
        </p:nvSpPr>
        <p:spPr>
          <a:xfrm>
            <a:off x="849065" y="5666608"/>
            <a:ext cx="51689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FF"/>
                </a:solidFill>
                <a:latin typeface="Consolas"/>
                <a:cs typeface="Consolas"/>
              </a:rPr>
              <a:t>s</a:t>
            </a:r>
            <a:r>
              <a:rPr sz="1400" spc="5" dirty="0">
                <a:solidFill>
                  <a:srgbClr val="0000FF"/>
                </a:solidFill>
                <a:latin typeface="Consolas"/>
                <a:cs typeface="Consolas"/>
              </a:rPr>
              <a:t>b</a:t>
            </a:r>
            <a:r>
              <a:rPr sz="1400" spc="-5" dirty="0">
                <a:solidFill>
                  <a:srgbClr val="0000FF"/>
                </a:solidFill>
                <a:latin typeface="Consolas"/>
                <a:cs typeface="Consolas"/>
              </a:rPr>
              <a:t>y</a:t>
            </a:r>
            <a:r>
              <a:rPr sz="1400" spc="5" dirty="0">
                <a:solidFill>
                  <a:srgbClr val="0000FF"/>
                </a:solidFill>
                <a:latin typeface="Consolas"/>
                <a:cs typeface="Consolas"/>
              </a:rPr>
              <a:t>t</a:t>
            </a:r>
            <a:r>
              <a:rPr sz="1400" dirty="0">
                <a:solidFill>
                  <a:srgbClr val="0000FF"/>
                </a:solidFill>
                <a:latin typeface="Consolas"/>
                <a:cs typeface="Consolas"/>
              </a:rPr>
              <a:t>e</a:t>
            </a:r>
            <a:endParaRPr sz="1400" dirty="0">
              <a:latin typeface="Consolas"/>
              <a:cs typeface="Consolas"/>
            </a:endParaRPr>
          </a:p>
        </p:txBody>
      </p:sp>
    </p:spTree>
    <p:extLst>
      <p:ext uri="{BB962C8B-B14F-4D97-AF65-F5344CB8AC3E}">
        <p14:creationId xmlns:p14="http://schemas.microsoft.com/office/powerpoint/2010/main" val="558266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b="0" dirty="0">
                <a:solidFill>
                  <a:srgbClr val="D04E1D"/>
                </a:solidFill>
                <a:latin typeface="Segoe UI Light"/>
                <a:cs typeface="Segoe UI Light"/>
              </a:rPr>
              <a:t>Dəyişənin tipləri</a:t>
            </a:r>
            <a:r>
              <a:rPr lang="en-US" sz="2800" b="0" dirty="0">
                <a:solidFill>
                  <a:srgbClr val="D04E1D"/>
                </a:solidFill>
                <a:latin typeface="Segoe UI Light"/>
                <a:cs typeface="Segoe UI Light"/>
              </a:rPr>
              <a:t> v</a:t>
            </a:r>
            <a:r>
              <a:rPr lang="az-Latn-AZ" sz="2800" b="0" dirty="0">
                <a:solidFill>
                  <a:srgbClr val="D04E1D"/>
                </a:solidFill>
                <a:latin typeface="Segoe UI Light"/>
                <a:cs typeface="Segoe UI Light"/>
              </a:rPr>
              <a:t>ə aralıqları</a:t>
            </a:r>
            <a:endParaRPr sz="2800" dirty="0">
              <a:latin typeface="Segoe UI Light"/>
              <a:cs typeface="Segoe UI Light"/>
            </a:endParaRPr>
          </a:p>
        </p:txBody>
      </p:sp>
      <p:grpSp>
        <p:nvGrpSpPr>
          <p:cNvPr id="3" name="object 3"/>
          <p:cNvGrpSpPr/>
          <p:nvPr/>
        </p:nvGrpSpPr>
        <p:grpSpPr>
          <a:xfrm>
            <a:off x="0" y="6330644"/>
            <a:ext cx="12192000" cy="527685"/>
            <a:chOff x="0" y="6330644"/>
            <a:chExt cx="12192000" cy="527685"/>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sp>
          <p:nvSpPr>
            <p:cNvPr id="6" name="object 6"/>
            <p:cNvSpPr/>
            <p:nvPr/>
          </p:nvSpPr>
          <p:spPr>
            <a:xfrm>
              <a:off x="176784" y="6505955"/>
              <a:ext cx="85725" cy="311150"/>
            </a:xfrm>
            <a:custGeom>
              <a:avLst/>
              <a:gdLst/>
              <a:ahLst/>
              <a:cxnLst/>
              <a:rect l="l" t="t" r="r" b="b"/>
              <a:pathLst>
                <a:path w="85725" h="311150">
                  <a:moveTo>
                    <a:pt x="84035" y="0"/>
                  </a:moveTo>
                  <a:lnTo>
                    <a:pt x="0" y="94322"/>
                  </a:lnTo>
                  <a:lnTo>
                    <a:pt x="0" y="310894"/>
                  </a:lnTo>
                  <a:lnTo>
                    <a:pt x="85344" y="211340"/>
                  </a:lnTo>
                  <a:lnTo>
                    <a:pt x="84035" y="0"/>
                  </a:lnTo>
                  <a:close/>
                </a:path>
              </a:pathLst>
            </a:custGeom>
            <a:solidFill>
              <a:srgbClr val="FFFFFF"/>
            </a:solidFill>
          </p:spPr>
          <p:txBody>
            <a:bodyPr wrap="square" lIns="0" tIns="0" rIns="0" bIns="0" rtlCol="0"/>
            <a:lstStyle/>
            <a:p>
              <a:endParaRPr/>
            </a:p>
          </p:txBody>
        </p:sp>
        <p:sp>
          <p:nvSpPr>
            <p:cNvPr id="7" name="object 7"/>
            <p:cNvSpPr/>
            <p:nvPr/>
          </p:nvSpPr>
          <p:spPr>
            <a:xfrm>
              <a:off x="271272" y="6403847"/>
              <a:ext cx="85725" cy="311150"/>
            </a:xfrm>
            <a:custGeom>
              <a:avLst/>
              <a:gdLst/>
              <a:ahLst/>
              <a:cxnLst/>
              <a:rect l="l" t="t" r="r" b="b"/>
              <a:pathLst>
                <a:path w="85725" h="311150">
                  <a:moveTo>
                    <a:pt x="84035" y="0"/>
                  </a:moveTo>
                  <a:lnTo>
                    <a:pt x="0" y="94322"/>
                  </a:lnTo>
                  <a:lnTo>
                    <a:pt x="0" y="310895"/>
                  </a:lnTo>
                  <a:lnTo>
                    <a:pt x="85343" y="211340"/>
                  </a:lnTo>
                  <a:lnTo>
                    <a:pt x="84035" y="0"/>
                  </a:lnTo>
                  <a:close/>
                </a:path>
              </a:pathLst>
            </a:custGeom>
            <a:solidFill>
              <a:srgbClr val="D9D9D9"/>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19" name="object 19"/>
          <p:cNvSpPr txBox="1">
            <a:spLocks noGrp="1"/>
          </p:cNvSpPr>
          <p:nvPr>
            <p:ph type="ftr" sz="quarter" idx="5"/>
          </p:nvPr>
        </p:nvSpPr>
        <p:spPr>
          <a:prstGeom prst="rect">
            <a:avLst/>
          </a:prstGeom>
        </p:spPr>
        <p:txBody>
          <a:bodyPr vert="horz" wrap="square" lIns="0" tIns="33655" rIns="0" bIns="0" rtlCol="0">
            <a:spAutoFit/>
          </a:bodyPr>
          <a:lstStyle/>
          <a:p>
            <a:pPr marL="12700">
              <a:lnSpc>
                <a:spcPct val="100000"/>
              </a:lnSpc>
              <a:spcBef>
                <a:spcPts val="265"/>
              </a:spcBef>
            </a:pPr>
            <a:r>
              <a:rPr spc="-10" dirty="0"/>
              <a:t>ITVDN</a:t>
            </a:r>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pic>
        <p:nvPicPr>
          <p:cNvPr id="13" name="Picture 12">
            <a:extLst>
              <a:ext uri="{FF2B5EF4-FFF2-40B4-BE49-F238E27FC236}">
                <a16:creationId xmlns:a16="http://schemas.microsoft.com/office/drawing/2014/main" id="{E94A6D0F-6B16-CBB4-C59D-859E856E27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1400" y="1338043"/>
            <a:ext cx="5414157" cy="4772337"/>
          </a:xfrm>
          <a:prstGeom prst="rect">
            <a:avLst/>
          </a:prstGeom>
        </p:spPr>
      </p:pic>
    </p:spTree>
    <p:extLst>
      <p:ext uri="{BB962C8B-B14F-4D97-AF65-F5344CB8AC3E}">
        <p14:creationId xmlns:p14="http://schemas.microsoft.com/office/powerpoint/2010/main" val="1565491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b="0" dirty="0">
                <a:solidFill>
                  <a:srgbClr val="D04E1D"/>
                </a:solidFill>
                <a:latin typeface="Segoe UI Light"/>
                <a:cs typeface="Segoe UI Light"/>
              </a:rPr>
              <a:t>Dəyişənin alisları və tam adları</a:t>
            </a:r>
            <a:endParaRPr sz="2800" dirty="0">
              <a:latin typeface="Segoe UI Light"/>
              <a:cs typeface="Segoe UI Light"/>
            </a:endParaRPr>
          </a:p>
        </p:txBody>
      </p:sp>
      <p:grpSp>
        <p:nvGrpSpPr>
          <p:cNvPr id="3" name="object 3"/>
          <p:cNvGrpSpPr/>
          <p:nvPr/>
        </p:nvGrpSpPr>
        <p:grpSpPr>
          <a:xfrm>
            <a:off x="0" y="6330644"/>
            <a:ext cx="12192000" cy="527685"/>
            <a:chOff x="0" y="6330644"/>
            <a:chExt cx="12192000" cy="527685"/>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sp>
          <p:nvSpPr>
            <p:cNvPr id="6" name="object 6"/>
            <p:cNvSpPr/>
            <p:nvPr/>
          </p:nvSpPr>
          <p:spPr>
            <a:xfrm>
              <a:off x="176784" y="6505955"/>
              <a:ext cx="85725" cy="311150"/>
            </a:xfrm>
            <a:custGeom>
              <a:avLst/>
              <a:gdLst/>
              <a:ahLst/>
              <a:cxnLst/>
              <a:rect l="l" t="t" r="r" b="b"/>
              <a:pathLst>
                <a:path w="85725" h="311150">
                  <a:moveTo>
                    <a:pt x="84035" y="0"/>
                  </a:moveTo>
                  <a:lnTo>
                    <a:pt x="0" y="94322"/>
                  </a:lnTo>
                  <a:lnTo>
                    <a:pt x="0" y="310894"/>
                  </a:lnTo>
                  <a:lnTo>
                    <a:pt x="85344" y="211340"/>
                  </a:lnTo>
                  <a:lnTo>
                    <a:pt x="84035" y="0"/>
                  </a:lnTo>
                  <a:close/>
                </a:path>
              </a:pathLst>
            </a:custGeom>
            <a:solidFill>
              <a:srgbClr val="FFFFFF"/>
            </a:solidFill>
          </p:spPr>
          <p:txBody>
            <a:bodyPr wrap="square" lIns="0" tIns="0" rIns="0" bIns="0" rtlCol="0"/>
            <a:lstStyle/>
            <a:p>
              <a:endParaRPr/>
            </a:p>
          </p:txBody>
        </p:sp>
        <p:sp>
          <p:nvSpPr>
            <p:cNvPr id="7" name="object 7"/>
            <p:cNvSpPr/>
            <p:nvPr/>
          </p:nvSpPr>
          <p:spPr>
            <a:xfrm>
              <a:off x="271272" y="6403847"/>
              <a:ext cx="85725" cy="311150"/>
            </a:xfrm>
            <a:custGeom>
              <a:avLst/>
              <a:gdLst/>
              <a:ahLst/>
              <a:cxnLst/>
              <a:rect l="l" t="t" r="r" b="b"/>
              <a:pathLst>
                <a:path w="85725" h="311150">
                  <a:moveTo>
                    <a:pt x="84035" y="0"/>
                  </a:moveTo>
                  <a:lnTo>
                    <a:pt x="0" y="94322"/>
                  </a:lnTo>
                  <a:lnTo>
                    <a:pt x="0" y="310895"/>
                  </a:lnTo>
                  <a:lnTo>
                    <a:pt x="85343" y="211340"/>
                  </a:lnTo>
                  <a:lnTo>
                    <a:pt x="84035" y="0"/>
                  </a:lnTo>
                  <a:close/>
                </a:path>
              </a:pathLst>
            </a:custGeom>
            <a:solidFill>
              <a:srgbClr val="D9D9D9"/>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19" name="object 19"/>
          <p:cNvSpPr txBox="1">
            <a:spLocks noGrp="1"/>
          </p:cNvSpPr>
          <p:nvPr>
            <p:ph type="ftr" sz="quarter" idx="5"/>
          </p:nvPr>
        </p:nvSpPr>
        <p:spPr>
          <a:prstGeom prst="rect">
            <a:avLst/>
          </a:prstGeom>
        </p:spPr>
        <p:txBody>
          <a:bodyPr vert="horz" wrap="square" lIns="0" tIns="33655" rIns="0" bIns="0" rtlCol="0">
            <a:spAutoFit/>
          </a:bodyPr>
          <a:lstStyle/>
          <a:p>
            <a:pPr marL="12700">
              <a:lnSpc>
                <a:spcPct val="100000"/>
              </a:lnSpc>
              <a:spcBef>
                <a:spcPts val="265"/>
              </a:spcBef>
            </a:pPr>
            <a:r>
              <a:rPr spc="-10" dirty="0"/>
              <a:t>ITVDN</a:t>
            </a:r>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graphicFrame>
        <p:nvGraphicFramePr>
          <p:cNvPr id="8" name="object 16">
            <a:extLst>
              <a:ext uri="{FF2B5EF4-FFF2-40B4-BE49-F238E27FC236}">
                <a16:creationId xmlns:a16="http://schemas.microsoft.com/office/drawing/2014/main" id="{C80B38A2-DB30-2CE0-637F-469D3CDDC861}"/>
              </a:ext>
            </a:extLst>
          </p:cNvPr>
          <p:cNvGraphicFramePr>
            <a:graphicFrameLocks noGrp="1"/>
          </p:cNvGraphicFramePr>
          <p:nvPr>
            <p:extLst>
              <p:ext uri="{D42A27DB-BD31-4B8C-83A1-F6EECF244321}">
                <p14:modId xmlns:p14="http://schemas.microsoft.com/office/powerpoint/2010/main" val="1421928355"/>
              </p:ext>
            </p:extLst>
          </p:nvPr>
        </p:nvGraphicFramePr>
        <p:xfrm>
          <a:off x="1664461" y="2039873"/>
          <a:ext cx="8850628" cy="3439659"/>
        </p:xfrm>
        <a:graphic>
          <a:graphicData uri="http://schemas.openxmlformats.org/drawingml/2006/table">
            <a:tbl>
              <a:tblPr firstRow="1" bandRow="1">
                <a:tableStyleId>{2D5ABB26-0587-4C30-8999-92F81FD0307C}</a:tableStyleId>
              </a:tblPr>
              <a:tblGrid>
                <a:gridCol w="1025525">
                  <a:extLst>
                    <a:ext uri="{9D8B030D-6E8A-4147-A177-3AD203B41FA5}">
                      <a16:colId xmlns:a16="http://schemas.microsoft.com/office/drawing/2014/main" val="20000"/>
                    </a:ext>
                  </a:extLst>
                </a:gridCol>
                <a:gridCol w="958850">
                  <a:extLst>
                    <a:ext uri="{9D8B030D-6E8A-4147-A177-3AD203B41FA5}">
                      <a16:colId xmlns:a16="http://schemas.microsoft.com/office/drawing/2014/main" val="20001"/>
                    </a:ext>
                  </a:extLst>
                </a:gridCol>
                <a:gridCol w="1104264">
                  <a:extLst>
                    <a:ext uri="{9D8B030D-6E8A-4147-A177-3AD203B41FA5}">
                      <a16:colId xmlns:a16="http://schemas.microsoft.com/office/drawing/2014/main" val="20002"/>
                    </a:ext>
                  </a:extLst>
                </a:gridCol>
                <a:gridCol w="1077594">
                  <a:extLst>
                    <a:ext uri="{9D8B030D-6E8A-4147-A177-3AD203B41FA5}">
                      <a16:colId xmlns:a16="http://schemas.microsoft.com/office/drawing/2014/main" val="20003"/>
                    </a:ext>
                  </a:extLst>
                </a:gridCol>
                <a:gridCol w="1146810">
                  <a:extLst>
                    <a:ext uri="{9D8B030D-6E8A-4147-A177-3AD203B41FA5}">
                      <a16:colId xmlns:a16="http://schemas.microsoft.com/office/drawing/2014/main" val="20004"/>
                    </a:ext>
                  </a:extLst>
                </a:gridCol>
                <a:gridCol w="3537585">
                  <a:extLst>
                    <a:ext uri="{9D8B030D-6E8A-4147-A177-3AD203B41FA5}">
                      <a16:colId xmlns:a16="http://schemas.microsoft.com/office/drawing/2014/main" val="20005"/>
                    </a:ext>
                  </a:extLst>
                </a:gridCol>
              </a:tblGrid>
              <a:tr h="286638">
                <a:tc>
                  <a:txBody>
                    <a:bodyPr/>
                    <a:lstStyle/>
                    <a:p>
                      <a:pPr algn="ctr">
                        <a:lnSpc>
                          <a:spcPts val="2150"/>
                        </a:lnSpc>
                      </a:pPr>
                      <a:r>
                        <a:rPr sz="1800" b="1" i="1" spc="-5" dirty="0">
                          <a:latin typeface="Calibri"/>
                          <a:cs typeface="Calibri"/>
                        </a:rPr>
                        <a:t>bytes</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EAF6"/>
                    </a:solidFill>
                  </a:tcPr>
                </a:tc>
                <a:tc>
                  <a:txBody>
                    <a:bodyPr/>
                    <a:lstStyle/>
                    <a:p>
                      <a:pPr marL="1905" algn="ctr">
                        <a:lnSpc>
                          <a:spcPts val="2150"/>
                        </a:lnSpc>
                      </a:pPr>
                      <a:r>
                        <a:rPr sz="1800" b="1" i="1" dirty="0">
                          <a:latin typeface="Calibri"/>
                          <a:cs typeface="Calibri"/>
                        </a:rPr>
                        <a:t>bits</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EAF6"/>
                    </a:solidFill>
                  </a:tcPr>
                </a:tc>
                <a:tc>
                  <a:txBody>
                    <a:bodyPr/>
                    <a:lstStyle/>
                    <a:p>
                      <a:pPr algn="ctr">
                        <a:lnSpc>
                          <a:spcPts val="2150"/>
                        </a:lnSpc>
                      </a:pPr>
                      <a:r>
                        <a:rPr sz="1800" b="1" i="1" dirty="0">
                          <a:latin typeface="Calibri"/>
                          <a:cs typeface="Calibri"/>
                        </a:rPr>
                        <a:t>N</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EAF6"/>
                    </a:solidFill>
                  </a:tcPr>
                </a:tc>
                <a:tc>
                  <a:txBody>
                    <a:bodyPr/>
                    <a:lstStyle/>
                    <a:p>
                      <a:pPr algn="ctr">
                        <a:lnSpc>
                          <a:spcPts val="2150"/>
                        </a:lnSpc>
                      </a:pPr>
                      <a:r>
                        <a:rPr sz="1800" b="1" i="1" dirty="0">
                          <a:latin typeface="Calibri"/>
                          <a:cs typeface="Calibri"/>
                        </a:rPr>
                        <a:t>Z</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EAF6"/>
                    </a:solidFill>
                  </a:tcPr>
                </a:tc>
                <a:tc>
                  <a:txBody>
                    <a:bodyPr/>
                    <a:lstStyle/>
                    <a:p>
                      <a:pPr marL="1270" algn="ctr">
                        <a:lnSpc>
                          <a:spcPts val="2150"/>
                        </a:lnSpc>
                      </a:pPr>
                      <a:r>
                        <a:rPr sz="1800" b="1" i="1" dirty="0">
                          <a:latin typeface="Calibri"/>
                          <a:cs typeface="Calibri"/>
                        </a:rPr>
                        <a:t>R</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EAF6"/>
                    </a:solidFill>
                  </a:tcPr>
                </a:tc>
                <a:tc>
                  <a:txBody>
                    <a:bodyPr/>
                    <a:lstStyle/>
                    <a:p>
                      <a:pPr algn="ctr">
                        <a:lnSpc>
                          <a:spcPts val="2150"/>
                        </a:lnSpc>
                      </a:pPr>
                      <a:r>
                        <a:rPr lang="az-Latn-AZ" sz="1800" b="1" i="1" spc="-5" dirty="0">
                          <a:latin typeface="Calibri"/>
                          <a:cs typeface="Calibri"/>
                        </a:rPr>
                        <a:t>Tam adı</a:t>
                      </a:r>
                      <a:endParaRPr sz="18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EAF6"/>
                    </a:solidFill>
                  </a:tcPr>
                </a:tc>
                <a:extLst>
                  <a:ext uri="{0D108BD9-81ED-4DB2-BD59-A6C34878D82A}">
                    <a16:rowId xmlns:a16="http://schemas.microsoft.com/office/drawing/2014/main" val="10000"/>
                  </a:ext>
                </a:extLst>
              </a:tr>
              <a:tr h="286638">
                <a:tc>
                  <a:txBody>
                    <a:bodyPr/>
                    <a:lstStyle/>
                    <a:p>
                      <a:pPr marL="635" algn="ctr">
                        <a:lnSpc>
                          <a:spcPts val="2155"/>
                        </a:lnSpc>
                      </a:pPr>
                      <a:r>
                        <a:rPr sz="1800" dirty="0">
                          <a:latin typeface="Consolas"/>
                          <a:cs typeface="Consolas"/>
                        </a:rPr>
                        <a:t>1</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35" algn="ctr">
                        <a:lnSpc>
                          <a:spcPts val="2155"/>
                        </a:lnSpc>
                      </a:pPr>
                      <a:r>
                        <a:rPr sz="1800" dirty="0">
                          <a:latin typeface="Consolas"/>
                          <a:cs typeface="Consolas"/>
                        </a:rPr>
                        <a:t>8</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10" dirty="0">
                          <a:solidFill>
                            <a:srgbClr val="0000FF"/>
                          </a:solidFill>
                          <a:latin typeface="Consolas"/>
                          <a:cs typeface="Consolas"/>
                        </a:rPr>
                        <a:t>byte</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10" dirty="0">
                          <a:solidFill>
                            <a:srgbClr val="2B91AE"/>
                          </a:solidFill>
                          <a:latin typeface="Consolas"/>
                          <a:cs typeface="Consolas"/>
                        </a:rPr>
                        <a:t>Byte</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1"/>
                  </a:ext>
                </a:extLst>
              </a:tr>
              <a:tr h="286638">
                <a:tc>
                  <a:txBody>
                    <a:bodyPr/>
                    <a:lstStyle/>
                    <a:p>
                      <a:pPr algn="ctr">
                        <a:lnSpc>
                          <a:spcPts val="2150"/>
                        </a:lnSpc>
                      </a:pPr>
                      <a:r>
                        <a:rPr sz="1800" dirty="0">
                          <a:latin typeface="Calibri"/>
                          <a:cs typeface="Calibri"/>
                        </a:rPr>
                        <a:t>1</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0"/>
                        </a:lnSpc>
                      </a:pPr>
                      <a:r>
                        <a:rPr sz="1800" dirty="0">
                          <a:latin typeface="Calibri"/>
                          <a:cs typeface="Calibri"/>
                        </a:rPr>
                        <a:t>8</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0"/>
                        </a:lnSpc>
                      </a:pPr>
                      <a:r>
                        <a:rPr sz="1800" spc="-10" dirty="0">
                          <a:solidFill>
                            <a:srgbClr val="FF0000"/>
                          </a:solidFill>
                          <a:latin typeface="Consolas"/>
                          <a:cs typeface="Consolas"/>
                        </a:rPr>
                        <a:t>s</a:t>
                      </a:r>
                      <a:r>
                        <a:rPr sz="1800" spc="-10" dirty="0">
                          <a:solidFill>
                            <a:srgbClr val="0000FF"/>
                          </a:solidFill>
                          <a:latin typeface="Consolas"/>
                          <a:cs typeface="Consolas"/>
                        </a:rPr>
                        <a:t>byte</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0"/>
                        </a:lnSpc>
                      </a:pPr>
                      <a:r>
                        <a:rPr sz="1800" spc="-10" dirty="0">
                          <a:solidFill>
                            <a:srgbClr val="FF0000"/>
                          </a:solidFill>
                          <a:latin typeface="Consolas"/>
                          <a:cs typeface="Consolas"/>
                        </a:rPr>
                        <a:t>S</a:t>
                      </a:r>
                      <a:r>
                        <a:rPr sz="1800" spc="-10" dirty="0">
                          <a:solidFill>
                            <a:srgbClr val="2B91AE"/>
                          </a:solidFill>
                          <a:latin typeface="Consolas"/>
                          <a:cs typeface="Consolas"/>
                        </a:rPr>
                        <a:t>Byte</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86638">
                <a:tc>
                  <a:txBody>
                    <a:bodyPr/>
                    <a:lstStyle/>
                    <a:p>
                      <a:pPr marL="635" algn="ctr">
                        <a:lnSpc>
                          <a:spcPts val="2155"/>
                        </a:lnSpc>
                      </a:pPr>
                      <a:r>
                        <a:rPr sz="1800" dirty="0">
                          <a:latin typeface="Consolas"/>
                          <a:cs typeface="Consolas"/>
                        </a:rPr>
                        <a:t>2</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10" dirty="0">
                          <a:latin typeface="Consolas"/>
                          <a:cs typeface="Consolas"/>
                        </a:rPr>
                        <a:t>16</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5" dirty="0">
                          <a:solidFill>
                            <a:srgbClr val="FF0000"/>
                          </a:solidFill>
                          <a:latin typeface="Consolas"/>
                          <a:cs typeface="Consolas"/>
                        </a:rPr>
                        <a:t>u</a:t>
                      </a:r>
                      <a:r>
                        <a:rPr sz="1800" spc="-5" dirty="0">
                          <a:solidFill>
                            <a:srgbClr val="0000FF"/>
                          </a:solidFill>
                          <a:latin typeface="Consolas"/>
                          <a:cs typeface="Consolas"/>
                        </a:rPr>
                        <a:t>short</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5" dirty="0">
                          <a:solidFill>
                            <a:srgbClr val="FF0000"/>
                          </a:solidFill>
                          <a:latin typeface="Consolas"/>
                          <a:cs typeface="Consolas"/>
                        </a:rPr>
                        <a:t>U</a:t>
                      </a:r>
                      <a:r>
                        <a:rPr sz="1800" spc="-5" dirty="0">
                          <a:solidFill>
                            <a:srgbClr val="2B91AE"/>
                          </a:solidFill>
                          <a:latin typeface="Consolas"/>
                          <a:cs typeface="Consolas"/>
                        </a:rPr>
                        <a:t>Int16</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3"/>
                  </a:ext>
                </a:extLst>
              </a:tr>
              <a:tr h="286639">
                <a:tc>
                  <a:txBody>
                    <a:bodyPr/>
                    <a:lstStyle/>
                    <a:p>
                      <a:pPr algn="ctr">
                        <a:lnSpc>
                          <a:spcPts val="2155"/>
                        </a:lnSpc>
                      </a:pPr>
                      <a:r>
                        <a:rPr sz="1800" dirty="0">
                          <a:latin typeface="Calibri"/>
                          <a:cs typeface="Calibri"/>
                        </a:rPr>
                        <a:t>2</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5" dirty="0">
                          <a:latin typeface="Calibri"/>
                          <a:cs typeface="Calibri"/>
                        </a:rPr>
                        <a:t>16</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10" dirty="0">
                          <a:solidFill>
                            <a:srgbClr val="0000FF"/>
                          </a:solidFill>
                          <a:latin typeface="Consolas"/>
                          <a:cs typeface="Consolas"/>
                        </a:rPr>
                        <a:t>short</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10" dirty="0">
                          <a:solidFill>
                            <a:srgbClr val="2B91AE"/>
                          </a:solidFill>
                          <a:latin typeface="Consolas"/>
                          <a:cs typeface="Consolas"/>
                        </a:rPr>
                        <a:t>Int16</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86638">
                <a:tc>
                  <a:txBody>
                    <a:bodyPr/>
                    <a:lstStyle/>
                    <a:p>
                      <a:pPr marL="635" algn="ctr">
                        <a:lnSpc>
                          <a:spcPts val="2155"/>
                        </a:lnSpc>
                      </a:pPr>
                      <a:r>
                        <a:rPr sz="1800" dirty="0">
                          <a:latin typeface="Consolas"/>
                          <a:cs typeface="Consolas"/>
                        </a:rPr>
                        <a:t>4</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10" dirty="0">
                          <a:latin typeface="Consolas"/>
                          <a:cs typeface="Consolas"/>
                        </a:rPr>
                        <a:t>32</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10" dirty="0">
                          <a:solidFill>
                            <a:srgbClr val="FF0000"/>
                          </a:solidFill>
                          <a:latin typeface="Consolas"/>
                          <a:cs typeface="Consolas"/>
                        </a:rPr>
                        <a:t>u</a:t>
                      </a:r>
                      <a:r>
                        <a:rPr sz="1800" spc="-10" dirty="0">
                          <a:solidFill>
                            <a:srgbClr val="0000FF"/>
                          </a:solidFill>
                          <a:latin typeface="Consolas"/>
                          <a:cs typeface="Consolas"/>
                        </a:rPr>
                        <a:t>int</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5" dirty="0">
                          <a:solidFill>
                            <a:srgbClr val="FF0000"/>
                          </a:solidFill>
                          <a:latin typeface="Consolas"/>
                          <a:cs typeface="Consolas"/>
                        </a:rPr>
                        <a:t>U</a:t>
                      </a:r>
                      <a:r>
                        <a:rPr sz="1800" spc="-5" dirty="0">
                          <a:solidFill>
                            <a:srgbClr val="2B91AE"/>
                          </a:solidFill>
                          <a:latin typeface="Consolas"/>
                          <a:cs typeface="Consolas"/>
                        </a:rPr>
                        <a:t>Int32</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5"/>
                  </a:ext>
                </a:extLst>
              </a:tr>
              <a:tr h="286639">
                <a:tc>
                  <a:txBody>
                    <a:bodyPr/>
                    <a:lstStyle/>
                    <a:p>
                      <a:pPr algn="ctr">
                        <a:lnSpc>
                          <a:spcPts val="2155"/>
                        </a:lnSpc>
                      </a:pPr>
                      <a:r>
                        <a:rPr sz="1800" dirty="0">
                          <a:latin typeface="Calibri"/>
                          <a:cs typeface="Calibri"/>
                        </a:rPr>
                        <a:t>4</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5" dirty="0">
                          <a:latin typeface="Calibri"/>
                          <a:cs typeface="Calibri"/>
                        </a:rPr>
                        <a:t>32</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10" dirty="0">
                          <a:solidFill>
                            <a:srgbClr val="0000FF"/>
                          </a:solidFill>
                          <a:latin typeface="Consolas"/>
                          <a:cs typeface="Consolas"/>
                        </a:rPr>
                        <a:t>int</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10" dirty="0">
                          <a:solidFill>
                            <a:srgbClr val="2B91AE"/>
                          </a:solidFill>
                          <a:latin typeface="Consolas"/>
                          <a:cs typeface="Consolas"/>
                        </a:rPr>
                        <a:t>Int32</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286638">
                <a:tc>
                  <a:txBody>
                    <a:bodyPr/>
                    <a:lstStyle/>
                    <a:p>
                      <a:pPr marL="635" algn="ctr">
                        <a:lnSpc>
                          <a:spcPts val="2155"/>
                        </a:lnSpc>
                      </a:pPr>
                      <a:r>
                        <a:rPr sz="1800" dirty="0">
                          <a:latin typeface="Consolas"/>
                          <a:cs typeface="Consolas"/>
                        </a:rPr>
                        <a:t>8</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10" dirty="0">
                          <a:latin typeface="Consolas"/>
                          <a:cs typeface="Consolas"/>
                        </a:rPr>
                        <a:t>64</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10" dirty="0">
                          <a:solidFill>
                            <a:srgbClr val="FF0000"/>
                          </a:solidFill>
                          <a:latin typeface="Consolas"/>
                          <a:cs typeface="Consolas"/>
                        </a:rPr>
                        <a:t>u</a:t>
                      </a:r>
                      <a:r>
                        <a:rPr sz="1800" spc="-10" dirty="0">
                          <a:solidFill>
                            <a:srgbClr val="0000FF"/>
                          </a:solidFill>
                          <a:latin typeface="Consolas"/>
                          <a:cs typeface="Consolas"/>
                        </a:rPr>
                        <a:t>long</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10" dirty="0">
                          <a:solidFill>
                            <a:srgbClr val="FF0000"/>
                          </a:solidFill>
                          <a:latin typeface="Consolas"/>
                          <a:cs typeface="Consolas"/>
                        </a:rPr>
                        <a:t>U</a:t>
                      </a:r>
                      <a:r>
                        <a:rPr sz="1800" spc="-10" dirty="0">
                          <a:solidFill>
                            <a:srgbClr val="2B91AE"/>
                          </a:solidFill>
                          <a:latin typeface="Consolas"/>
                          <a:cs typeface="Consolas"/>
                        </a:rPr>
                        <a:t>Int64</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7"/>
                  </a:ext>
                </a:extLst>
              </a:tr>
              <a:tr h="286638">
                <a:tc>
                  <a:txBody>
                    <a:bodyPr/>
                    <a:lstStyle/>
                    <a:p>
                      <a:pPr marL="635" algn="ctr">
                        <a:lnSpc>
                          <a:spcPts val="2155"/>
                        </a:lnSpc>
                      </a:pPr>
                      <a:r>
                        <a:rPr sz="1800" dirty="0">
                          <a:latin typeface="Consolas"/>
                          <a:cs typeface="Consolas"/>
                        </a:rPr>
                        <a:t>8</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5" dirty="0">
                          <a:latin typeface="Calibri"/>
                          <a:cs typeface="Calibri"/>
                        </a:rPr>
                        <a:t>64</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10" dirty="0">
                          <a:solidFill>
                            <a:srgbClr val="0000FF"/>
                          </a:solidFill>
                          <a:latin typeface="Consolas"/>
                          <a:cs typeface="Consolas"/>
                        </a:rPr>
                        <a:t>long</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10" dirty="0">
                          <a:solidFill>
                            <a:srgbClr val="2B91AE"/>
                          </a:solidFill>
                          <a:latin typeface="Consolas"/>
                          <a:cs typeface="Consolas"/>
                        </a:rPr>
                        <a:t>Int64</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286638">
                <a:tc>
                  <a:txBody>
                    <a:bodyPr/>
                    <a:lstStyle/>
                    <a:p>
                      <a:pPr marL="635" algn="ctr">
                        <a:lnSpc>
                          <a:spcPts val="2155"/>
                        </a:lnSpc>
                      </a:pPr>
                      <a:r>
                        <a:rPr sz="1800" dirty="0">
                          <a:latin typeface="Consolas"/>
                          <a:cs typeface="Consolas"/>
                        </a:rPr>
                        <a:t>4</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5" dirty="0">
                          <a:latin typeface="Calibri"/>
                          <a:cs typeface="Calibri"/>
                        </a:rPr>
                        <a:t>32</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35" algn="ctr">
                        <a:lnSpc>
                          <a:spcPts val="2155"/>
                        </a:lnSpc>
                      </a:pPr>
                      <a:r>
                        <a:rPr sz="1800" spc="-10" dirty="0">
                          <a:solidFill>
                            <a:srgbClr val="0000FF"/>
                          </a:solidFill>
                          <a:latin typeface="Consolas"/>
                          <a:cs typeface="Consolas"/>
                        </a:rPr>
                        <a:t>float</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5" dirty="0">
                          <a:solidFill>
                            <a:srgbClr val="2B91AE"/>
                          </a:solidFill>
                          <a:latin typeface="Consolas"/>
                          <a:cs typeface="Consolas"/>
                        </a:rPr>
                        <a:t>Single</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9"/>
                  </a:ext>
                </a:extLst>
              </a:tr>
              <a:tr h="286638">
                <a:tc>
                  <a:txBody>
                    <a:bodyPr/>
                    <a:lstStyle/>
                    <a:p>
                      <a:pPr marL="635" algn="ctr">
                        <a:lnSpc>
                          <a:spcPts val="2155"/>
                        </a:lnSpc>
                      </a:pPr>
                      <a:r>
                        <a:rPr sz="1800" dirty="0">
                          <a:latin typeface="Consolas"/>
                          <a:cs typeface="Consolas"/>
                        </a:rPr>
                        <a:t>8</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5" dirty="0">
                          <a:latin typeface="Calibri"/>
                          <a:cs typeface="Calibri"/>
                        </a:rPr>
                        <a:t>64</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10" dirty="0">
                          <a:solidFill>
                            <a:srgbClr val="0000FF"/>
                          </a:solidFill>
                          <a:latin typeface="Consolas"/>
                          <a:cs typeface="Consolas"/>
                        </a:rPr>
                        <a:t>double</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10" dirty="0">
                          <a:solidFill>
                            <a:srgbClr val="2B91AE"/>
                          </a:solidFill>
                          <a:latin typeface="Consolas"/>
                          <a:cs typeface="Consolas"/>
                        </a:rPr>
                        <a:t>Double</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r h="286639">
                <a:tc>
                  <a:txBody>
                    <a:bodyPr/>
                    <a:lstStyle/>
                    <a:p>
                      <a:pPr algn="ctr">
                        <a:lnSpc>
                          <a:spcPts val="2155"/>
                        </a:lnSpc>
                      </a:pPr>
                      <a:r>
                        <a:rPr sz="1800" spc="-5" dirty="0">
                          <a:latin typeface="Consolas"/>
                          <a:cs typeface="Consolas"/>
                        </a:rPr>
                        <a:t>16</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5" dirty="0">
                          <a:latin typeface="Calibri"/>
                          <a:cs typeface="Calibri"/>
                        </a:rPr>
                        <a:t>128</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5" dirty="0">
                          <a:solidFill>
                            <a:srgbClr val="0000FF"/>
                          </a:solidFill>
                          <a:latin typeface="Consolas"/>
                          <a:cs typeface="Consolas"/>
                        </a:rPr>
                        <a:t>decimal</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5" dirty="0">
                          <a:solidFill>
                            <a:srgbClr val="2B91AE"/>
                          </a:solidFill>
                          <a:latin typeface="Consolas"/>
                          <a:cs typeface="Consolas"/>
                        </a:rPr>
                        <a:t>Decimal</a:t>
                      </a:r>
                      <a:endParaRPr sz="18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11"/>
                  </a:ext>
                </a:extLst>
              </a:tr>
            </a:tbl>
          </a:graphicData>
        </a:graphic>
      </p:graphicFrame>
      <p:grpSp>
        <p:nvGrpSpPr>
          <p:cNvPr id="9" name="object 2">
            <a:extLst>
              <a:ext uri="{FF2B5EF4-FFF2-40B4-BE49-F238E27FC236}">
                <a16:creationId xmlns:a16="http://schemas.microsoft.com/office/drawing/2014/main" id="{EBDCA344-9ECF-BDED-6676-FE0D99681C31}"/>
              </a:ext>
            </a:extLst>
          </p:cNvPr>
          <p:cNvGrpSpPr/>
          <p:nvPr/>
        </p:nvGrpSpPr>
        <p:grpSpPr>
          <a:xfrm>
            <a:off x="3649979" y="1748027"/>
            <a:ext cx="3340735" cy="317500"/>
            <a:chOff x="3649979" y="1748027"/>
            <a:chExt cx="3340735" cy="317500"/>
          </a:xfrm>
        </p:grpSpPr>
        <p:sp>
          <p:nvSpPr>
            <p:cNvPr id="10" name="object 3">
              <a:extLst>
                <a:ext uri="{FF2B5EF4-FFF2-40B4-BE49-F238E27FC236}">
                  <a16:creationId xmlns:a16="http://schemas.microsoft.com/office/drawing/2014/main" id="{3483190F-DD26-0177-EF93-E588E7D423EC}"/>
                </a:ext>
              </a:extLst>
            </p:cNvPr>
            <p:cNvSpPr/>
            <p:nvPr/>
          </p:nvSpPr>
          <p:spPr>
            <a:xfrm>
              <a:off x="3656075" y="1754123"/>
              <a:ext cx="3328670" cy="304800"/>
            </a:xfrm>
            <a:custGeom>
              <a:avLst/>
              <a:gdLst/>
              <a:ahLst/>
              <a:cxnLst/>
              <a:rect l="l" t="t" r="r" b="b"/>
              <a:pathLst>
                <a:path w="3328670" h="304800">
                  <a:moveTo>
                    <a:pt x="1664208" y="0"/>
                  </a:moveTo>
                  <a:lnTo>
                    <a:pt x="1583577" y="175"/>
                  </a:lnTo>
                  <a:lnTo>
                    <a:pt x="1503936" y="697"/>
                  </a:lnTo>
                  <a:lnTo>
                    <a:pt x="1425373" y="1557"/>
                  </a:lnTo>
                  <a:lnTo>
                    <a:pt x="1347974" y="2746"/>
                  </a:lnTo>
                  <a:lnTo>
                    <a:pt x="1271827" y="4258"/>
                  </a:lnTo>
                  <a:lnTo>
                    <a:pt x="1197019" y="6084"/>
                  </a:lnTo>
                  <a:lnTo>
                    <a:pt x="1123638" y="8216"/>
                  </a:lnTo>
                  <a:lnTo>
                    <a:pt x="1051770" y="10647"/>
                  </a:lnTo>
                  <a:lnTo>
                    <a:pt x="981502" y="13367"/>
                  </a:lnTo>
                  <a:lnTo>
                    <a:pt x="912922" y="16370"/>
                  </a:lnTo>
                  <a:lnTo>
                    <a:pt x="846117" y="19647"/>
                  </a:lnTo>
                  <a:lnTo>
                    <a:pt x="781174" y="23191"/>
                  </a:lnTo>
                  <a:lnTo>
                    <a:pt x="718180" y="26993"/>
                  </a:lnTo>
                  <a:lnTo>
                    <a:pt x="657223" y="31045"/>
                  </a:lnTo>
                  <a:lnTo>
                    <a:pt x="598389" y="35339"/>
                  </a:lnTo>
                  <a:lnTo>
                    <a:pt x="541766" y="39869"/>
                  </a:lnTo>
                  <a:lnTo>
                    <a:pt x="487441" y="44624"/>
                  </a:lnTo>
                  <a:lnTo>
                    <a:pt x="435502" y="49598"/>
                  </a:lnTo>
                  <a:lnTo>
                    <a:pt x="386035" y="54783"/>
                  </a:lnTo>
                  <a:lnTo>
                    <a:pt x="339127" y="60170"/>
                  </a:lnTo>
                  <a:lnTo>
                    <a:pt x="294866" y="65752"/>
                  </a:lnTo>
                  <a:lnTo>
                    <a:pt x="253339" y="71520"/>
                  </a:lnTo>
                  <a:lnTo>
                    <a:pt x="214634" y="77467"/>
                  </a:lnTo>
                  <a:lnTo>
                    <a:pt x="146034" y="89866"/>
                  </a:lnTo>
                  <a:lnTo>
                    <a:pt x="89765" y="102883"/>
                  </a:lnTo>
                  <a:lnTo>
                    <a:pt x="46525" y="116456"/>
                  </a:lnTo>
                  <a:lnTo>
                    <a:pt x="7618" y="137717"/>
                  </a:lnTo>
                  <a:lnTo>
                    <a:pt x="0" y="152400"/>
                  </a:lnTo>
                  <a:lnTo>
                    <a:pt x="0" y="304800"/>
                  </a:lnTo>
                  <a:lnTo>
                    <a:pt x="3328416" y="304800"/>
                  </a:lnTo>
                  <a:lnTo>
                    <a:pt x="3328416" y="152400"/>
                  </a:lnTo>
                  <a:lnTo>
                    <a:pt x="3298407" y="123431"/>
                  </a:lnTo>
                  <a:lnTo>
                    <a:pt x="3261942" y="109604"/>
                  </a:lnTo>
                  <a:lnTo>
                    <a:pt x="3212100" y="96301"/>
                  </a:lnTo>
                  <a:lnTo>
                    <a:pt x="3149579" y="83585"/>
                  </a:lnTo>
                  <a:lnTo>
                    <a:pt x="3075076" y="71520"/>
                  </a:lnTo>
                  <a:lnTo>
                    <a:pt x="3033549" y="65752"/>
                  </a:lnTo>
                  <a:lnTo>
                    <a:pt x="2989288" y="60170"/>
                  </a:lnTo>
                  <a:lnTo>
                    <a:pt x="2942380" y="54783"/>
                  </a:lnTo>
                  <a:lnTo>
                    <a:pt x="2892913" y="49598"/>
                  </a:lnTo>
                  <a:lnTo>
                    <a:pt x="2840974" y="44624"/>
                  </a:lnTo>
                  <a:lnTo>
                    <a:pt x="2786649" y="39869"/>
                  </a:lnTo>
                  <a:lnTo>
                    <a:pt x="2730026" y="35339"/>
                  </a:lnTo>
                  <a:lnTo>
                    <a:pt x="2671192" y="31045"/>
                  </a:lnTo>
                  <a:lnTo>
                    <a:pt x="2610235" y="26993"/>
                  </a:lnTo>
                  <a:lnTo>
                    <a:pt x="2547241" y="23191"/>
                  </a:lnTo>
                  <a:lnTo>
                    <a:pt x="2482298" y="19647"/>
                  </a:lnTo>
                  <a:lnTo>
                    <a:pt x="2415493" y="16370"/>
                  </a:lnTo>
                  <a:lnTo>
                    <a:pt x="2346913" y="13367"/>
                  </a:lnTo>
                  <a:lnTo>
                    <a:pt x="2276645" y="10647"/>
                  </a:lnTo>
                  <a:lnTo>
                    <a:pt x="2204777" y="8216"/>
                  </a:lnTo>
                  <a:lnTo>
                    <a:pt x="2131396" y="6084"/>
                  </a:lnTo>
                  <a:lnTo>
                    <a:pt x="2056588" y="4258"/>
                  </a:lnTo>
                  <a:lnTo>
                    <a:pt x="1980441" y="2746"/>
                  </a:lnTo>
                  <a:lnTo>
                    <a:pt x="1903042" y="1557"/>
                  </a:lnTo>
                  <a:lnTo>
                    <a:pt x="1824479" y="697"/>
                  </a:lnTo>
                  <a:lnTo>
                    <a:pt x="1744838" y="175"/>
                  </a:lnTo>
                  <a:lnTo>
                    <a:pt x="1664208" y="0"/>
                  </a:lnTo>
                  <a:close/>
                </a:path>
              </a:pathLst>
            </a:custGeom>
            <a:solidFill>
              <a:srgbClr val="DCE6F1"/>
            </a:solidFill>
          </p:spPr>
          <p:txBody>
            <a:bodyPr wrap="square" lIns="0" tIns="0" rIns="0" bIns="0" rtlCol="0"/>
            <a:lstStyle/>
            <a:p>
              <a:endParaRPr/>
            </a:p>
          </p:txBody>
        </p:sp>
        <p:sp>
          <p:nvSpPr>
            <p:cNvPr id="12" name="object 4">
              <a:extLst>
                <a:ext uri="{FF2B5EF4-FFF2-40B4-BE49-F238E27FC236}">
                  <a16:creationId xmlns:a16="http://schemas.microsoft.com/office/drawing/2014/main" id="{3C394638-61D0-FEDB-7D74-EEE6F57D63B2}"/>
                </a:ext>
              </a:extLst>
            </p:cNvPr>
            <p:cNvSpPr/>
            <p:nvPr/>
          </p:nvSpPr>
          <p:spPr>
            <a:xfrm>
              <a:off x="3656075" y="1754123"/>
              <a:ext cx="3328670" cy="304800"/>
            </a:xfrm>
            <a:custGeom>
              <a:avLst/>
              <a:gdLst/>
              <a:ahLst/>
              <a:cxnLst/>
              <a:rect l="l" t="t" r="r" b="b"/>
              <a:pathLst>
                <a:path w="3328670" h="304800">
                  <a:moveTo>
                    <a:pt x="0" y="304800"/>
                  </a:moveTo>
                  <a:lnTo>
                    <a:pt x="0" y="152400"/>
                  </a:lnTo>
                  <a:lnTo>
                    <a:pt x="1919" y="145013"/>
                  </a:lnTo>
                  <a:lnTo>
                    <a:pt x="46525" y="116456"/>
                  </a:lnTo>
                  <a:lnTo>
                    <a:pt x="89765" y="102883"/>
                  </a:lnTo>
                  <a:lnTo>
                    <a:pt x="146034" y="89866"/>
                  </a:lnTo>
                  <a:lnTo>
                    <a:pt x="214634" y="77467"/>
                  </a:lnTo>
                  <a:lnTo>
                    <a:pt x="253339" y="71520"/>
                  </a:lnTo>
                  <a:lnTo>
                    <a:pt x="294866" y="65752"/>
                  </a:lnTo>
                  <a:lnTo>
                    <a:pt x="339127" y="60170"/>
                  </a:lnTo>
                  <a:lnTo>
                    <a:pt x="386035" y="54783"/>
                  </a:lnTo>
                  <a:lnTo>
                    <a:pt x="435502" y="49598"/>
                  </a:lnTo>
                  <a:lnTo>
                    <a:pt x="487441" y="44624"/>
                  </a:lnTo>
                  <a:lnTo>
                    <a:pt x="541766" y="39869"/>
                  </a:lnTo>
                  <a:lnTo>
                    <a:pt x="598389" y="35339"/>
                  </a:lnTo>
                  <a:lnTo>
                    <a:pt x="657223" y="31045"/>
                  </a:lnTo>
                  <a:lnTo>
                    <a:pt x="718180" y="26993"/>
                  </a:lnTo>
                  <a:lnTo>
                    <a:pt x="781174" y="23191"/>
                  </a:lnTo>
                  <a:lnTo>
                    <a:pt x="846117" y="19647"/>
                  </a:lnTo>
                  <a:lnTo>
                    <a:pt x="912922" y="16370"/>
                  </a:lnTo>
                  <a:lnTo>
                    <a:pt x="981502" y="13367"/>
                  </a:lnTo>
                  <a:lnTo>
                    <a:pt x="1051770" y="10647"/>
                  </a:lnTo>
                  <a:lnTo>
                    <a:pt x="1123638" y="8216"/>
                  </a:lnTo>
                  <a:lnTo>
                    <a:pt x="1197019" y="6084"/>
                  </a:lnTo>
                  <a:lnTo>
                    <a:pt x="1271827" y="4258"/>
                  </a:lnTo>
                  <a:lnTo>
                    <a:pt x="1347974" y="2746"/>
                  </a:lnTo>
                  <a:lnTo>
                    <a:pt x="1425373" y="1557"/>
                  </a:lnTo>
                  <a:lnTo>
                    <a:pt x="1503936" y="697"/>
                  </a:lnTo>
                  <a:lnTo>
                    <a:pt x="1583577" y="175"/>
                  </a:lnTo>
                  <a:lnTo>
                    <a:pt x="1664208" y="0"/>
                  </a:lnTo>
                  <a:lnTo>
                    <a:pt x="1744838" y="175"/>
                  </a:lnTo>
                  <a:lnTo>
                    <a:pt x="1824479" y="697"/>
                  </a:lnTo>
                  <a:lnTo>
                    <a:pt x="1903042" y="1557"/>
                  </a:lnTo>
                  <a:lnTo>
                    <a:pt x="1980441" y="2746"/>
                  </a:lnTo>
                  <a:lnTo>
                    <a:pt x="2056588" y="4258"/>
                  </a:lnTo>
                  <a:lnTo>
                    <a:pt x="2131396" y="6084"/>
                  </a:lnTo>
                  <a:lnTo>
                    <a:pt x="2204777" y="8216"/>
                  </a:lnTo>
                  <a:lnTo>
                    <a:pt x="2276645" y="10647"/>
                  </a:lnTo>
                  <a:lnTo>
                    <a:pt x="2346913" y="13367"/>
                  </a:lnTo>
                  <a:lnTo>
                    <a:pt x="2415493" y="16370"/>
                  </a:lnTo>
                  <a:lnTo>
                    <a:pt x="2482298" y="19647"/>
                  </a:lnTo>
                  <a:lnTo>
                    <a:pt x="2547241" y="23191"/>
                  </a:lnTo>
                  <a:lnTo>
                    <a:pt x="2610235" y="26993"/>
                  </a:lnTo>
                  <a:lnTo>
                    <a:pt x="2671192" y="31045"/>
                  </a:lnTo>
                  <a:lnTo>
                    <a:pt x="2730026" y="35339"/>
                  </a:lnTo>
                  <a:lnTo>
                    <a:pt x="2786649" y="39869"/>
                  </a:lnTo>
                  <a:lnTo>
                    <a:pt x="2840974" y="44624"/>
                  </a:lnTo>
                  <a:lnTo>
                    <a:pt x="2892913" y="49598"/>
                  </a:lnTo>
                  <a:lnTo>
                    <a:pt x="2942380" y="54783"/>
                  </a:lnTo>
                  <a:lnTo>
                    <a:pt x="2989288" y="60170"/>
                  </a:lnTo>
                  <a:lnTo>
                    <a:pt x="3033549" y="65752"/>
                  </a:lnTo>
                  <a:lnTo>
                    <a:pt x="3075076" y="71520"/>
                  </a:lnTo>
                  <a:lnTo>
                    <a:pt x="3113781" y="77467"/>
                  </a:lnTo>
                  <a:lnTo>
                    <a:pt x="3182381" y="89866"/>
                  </a:lnTo>
                  <a:lnTo>
                    <a:pt x="3238650" y="102883"/>
                  </a:lnTo>
                  <a:lnTo>
                    <a:pt x="3281890" y="116456"/>
                  </a:lnTo>
                  <a:lnTo>
                    <a:pt x="3320797" y="137717"/>
                  </a:lnTo>
                  <a:lnTo>
                    <a:pt x="3328416" y="152400"/>
                  </a:lnTo>
                  <a:lnTo>
                    <a:pt x="3328416" y="304800"/>
                  </a:lnTo>
                  <a:lnTo>
                    <a:pt x="0" y="304800"/>
                  </a:lnTo>
                  <a:close/>
                </a:path>
              </a:pathLst>
            </a:custGeom>
            <a:ln w="12192">
              <a:solidFill>
                <a:srgbClr val="000000"/>
              </a:solidFill>
            </a:ln>
          </p:spPr>
          <p:txBody>
            <a:bodyPr wrap="square" lIns="0" tIns="0" rIns="0" bIns="0" rtlCol="0"/>
            <a:lstStyle/>
            <a:p>
              <a:endParaRPr/>
            </a:p>
          </p:txBody>
        </p:sp>
      </p:grpSp>
      <p:sp>
        <p:nvSpPr>
          <p:cNvPr id="15" name="TextBox 14">
            <a:extLst>
              <a:ext uri="{FF2B5EF4-FFF2-40B4-BE49-F238E27FC236}">
                <a16:creationId xmlns:a16="http://schemas.microsoft.com/office/drawing/2014/main" id="{D9E015BD-F031-D2B8-D356-83610187A30D}"/>
              </a:ext>
            </a:extLst>
          </p:cNvPr>
          <p:cNvSpPr txBox="1"/>
          <p:nvPr/>
        </p:nvSpPr>
        <p:spPr>
          <a:xfrm>
            <a:off x="4343400" y="1740734"/>
            <a:ext cx="2514600" cy="369332"/>
          </a:xfrm>
          <a:prstGeom prst="rect">
            <a:avLst/>
          </a:prstGeom>
          <a:noFill/>
        </p:spPr>
        <p:txBody>
          <a:bodyPr wrap="square">
            <a:spAutoFit/>
          </a:bodyPr>
          <a:lstStyle/>
          <a:p>
            <a:r>
              <a:rPr lang="en-US" dirty="0" err="1">
                <a:solidFill>
                  <a:srgbClr val="0000FF"/>
                </a:solidFill>
                <a:latin typeface="Consolas"/>
              </a:rPr>
              <a:t>c#</a:t>
            </a:r>
            <a:r>
              <a:rPr lang="en-US" dirty="0">
                <a:solidFill>
                  <a:srgbClr val="0000FF"/>
                </a:solidFill>
                <a:latin typeface="Consolas"/>
              </a:rPr>
              <a:t> l</a:t>
            </a:r>
            <a:r>
              <a:rPr lang="az-Latn-AZ" dirty="0">
                <a:solidFill>
                  <a:srgbClr val="0000FF"/>
                </a:solidFill>
                <a:latin typeface="Consolas"/>
              </a:rPr>
              <a:t>əqəbi (alias)</a:t>
            </a:r>
            <a:endParaRPr lang="en-US" dirty="0"/>
          </a:p>
        </p:txBody>
      </p:sp>
      <p:sp>
        <p:nvSpPr>
          <p:cNvPr id="16" name="object 18">
            <a:extLst>
              <a:ext uri="{FF2B5EF4-FFF2-40B4-BE49-F238E27FC236}">
                <a16:creationId xmlns:a16="http://schemas.microsoft.com/office/drawing/2014/main" id="{D566EF06-1721-A468-3289-BA15B4B08DC6}"/>
              </a:ext>
            </a:extLst>
          </p:cNvPr>
          <p:cNvSpPr txBox="1"/>
          <p:nvPr/>
        </p:nvSpPr>
        <p:spPr>
          <a:xfrm>
            <a:off x="3630922" y="5715001"/>
            <a:ext cx="1123950" cy="482600"/>
          </a:xfrm>
          <a:prstGeom prst="rect">
            <a:avLst/>
          </a:prstGeom>
        </p:spPr>
        <p:txBody>
          <a:bodyPr vert="horz" wrap="square" lIns="0" tIns="27305" rIns="0" bIns="0" rtlCol="0">
            <a:spAutoFit/>
          </a:bodyPr>
          <a:lstStyle/>
          <a:p>
            <a:pPr marL="82550">
              <a:lnSpc>
                <a:spcPct val="100000"/>
              </a:lnSpc>
              <a:spcBef>
                <a:spcPts val="215"/>
              </a:spcBef>
            </a:pPr>
            <a:r>
              <a:rPr sz="1400" b="1" dirty="0">
                <a:solidFill>
                  <a:srgbClr val="FF0000"/>
                </a:solidFill>
                <a:latin typeface="Calibri"/>
                <a:cs typeface="Calibri"/>
              </a:rPr>
              <a:t>U</a:t>
            </a:r>
            <a:r>
              <a:rPr sz="1400" b="1" spc="-35" dirty="0">
                <a:solidFill>
                  <a:srgbClr val="FF0000"/>
                </a:solidFill>
                <a:latin typeface="Calibri"/>
                <a:cs typeface="Calibri"/>
              </a:rPr>
              <a:t> </a:t>
            </a:r>
            <a:r>
              <a:rPr sz="1400" b="1" dirty="0">
                <a:latin typeface="Calibri"/>
                <a:cs typeface="Calibri"/>
              </a:rPr>
              <a:t>–</a:t>
            </a:r>
            <a:r>
              <a:rPr sz="1400" b="1" spc="-30" dirty="0">
                <a:latin typeface="Calibri"/>
                <a:cs typeface="Calibri"/>
              </a:rPr>
              <a:t> </a:t>
            </a:r>
            <a:r>
              <a:rPr sz="1400" b="1" dirty="0">
                <a:latin typeface="Calibri"/>
                <a:cs typeface="Calibri"/>
              </a:rPr>
              <a:t>unsigned</a:t>
            </a:r>
            <a:endParaRPr sz="1400" dirty="0">
              <a:latin typeface="Calibri"/>
              <a:cs typeface="Calibri"/>
            </a:endParaRPr>
          </a:p>
          <a:p>
            <a:pPr marL="12700" algn="ctr">
              <a:lnSpc>
                <a:spcPct val="100000"/>
              </a:lnSpc>
              <a:spcBef>
                <a:spcPts val="120"/>
              </a:spcBef>
            </a:pPr>
            <a:r>
              <a:rPr sz="1400" spc="-5" dirty="0">
                <a:latin typeface="Calibri"/>
                <a:cs typeface="Calibri"/>
              </a:rPr>
              <a:t>(</a:t>
            </a:r>
            <a:r>
              <a:rPr lang="az-Latn-AZ" sz="1400" spc="-5" dirty="0">
                <a:latin typeface="Calibri"/>
                <a:cs typeface="Calibri"/>
              </a:rPr>
              <a:t>işarəsiz</a:t>
            </a:r>
            <a:r>
              <a:rPr sz="1400" spc="-5" dirty="0">
                <a:latin typeface="Calibri"/>
                <a:cs typeface="Calibri"/>
              </a:rPr>
              <a:t>)</a:t>
            </a:r>
            <a:endParaRPr sz="1400" dirty="0">
              <a:latin typeface="Calibri"/>
              <a:cs typeface="Calibri"/>
            </a:endParaRPr>
          </a:p>
        </p:txBody>
      </p:sp>
      <p:pic>
        <p:nvPicPr>
          <p:cNvPr id="17" name="object 19">
            <a:extLst>
              <a:ext uri="{FF2B5EF4-FFF2-40B4-BE49-F238E27FC236}">
                <a16:creationId xmlns:a16="http://schemas.microsoft.com/office/drawing/2014/main" id="{4BAF8383-20E3-E7AA-4210-5C0140D6BE11}"/>
              </a:ext>
            </a:extLst>
          </p:cNvPr>
          <p:cNvPicPr/>
          <p:nvPr/>
        </p:nvPicPr>
        <p:blipFill>
          <a:blip r:embed="rId5" cstate="print"/>
          <a:stretch>
            <a:fillRect/>
          </a:stretch>
        </p:blipFill>
        <p:spPr>
          <a:xfrm>
            <a:off x="4117975" y="5643908"/>
            <a:ext cx="114300" cy="180136"/>
          </a:xfrm>
          <a:prstGeom prst="rect">
            <a:avLst/>
          </a:prstGeom>
        </p:spPr>
      </p:pic>
      <p:sp>
        <p:nvSpPr>
          <p:cNvPr id="18" name="object 17">
            <a:extLst>
              <a:ext uri="{FF2B5EF4-FFF2-40B4-BE49-F238E27FC236}">
                <a16:creationId xmlns:a16="http://schemas.microsoft.com/office/drawing/2014/main" id="{79C56D3A-7520-9F8E-63A5-D19E7FA4EEF4}"/>
              </a:ext>
            </a:extLst>
          </p:cNvPr>
          <p:cNvSpPr txBox="1"/>
          <p:nvPr/>
        </p:nvSpPr>
        <p:spPr>
          <a:xfrm>
            <a:off x="4808537" y="5718761"/>
            <a:ext cx="866775" cy="482600"/>
          </a:xfrm>
          <a:prstGeom prst="rect">
            <a:avLst/>
          </a:prstGeom>
        </p:spPr>
        <p:txBody>
          <a:bodyPr vert="horz" wrap="square" lIns="0" tIns="27305" rIns="0" bIns="0" rtlCol="0">
            <a:spAutoFit/>
          </a:bodyPr>
          <a:lstStyle/>
          <a:p>
            <a:pPr marL="64135">
              <a:lnSpc>
                <a:spcPct val="100000"/>
              </a:lnSpc>
              <a:spcBef>
                <a:spcPts val="215"/>
              </a:spcBef>
            </a:pPr>
            <a:r>
              <a:rPr sz="1400" b="1" dirty="0">
                <a:solidFill>
                  <a:srgbClr val="FF0000"/>
                </a:solidFill>
                <a:latin typeface="Calibri"/>
                <a:cs typeface="Calibri"/>
              </a:rPr>
              <a:t>S</a:t>
            </a:r>
            <a:r>
              <a:rPr sz="1400" b="1" spc="-40" dirty="0">
                <a:solidFill>
                  <a:srgbClr val="FF0000"/>
                </a:solidFill>
                <a:latin typeface="Calibri"/>
                <a:cs typeface="Calibri"/>
              </a:rPr>
              <a:t> </a:t>
            </a:r>
            <a:r>
              <a:rPr sz="1400" b="1" dirty="0">
                <a:latin typeface="Calibri"/>
                <a:cs typeface="Calibri"/>
              </a:rPr>
              <a:t>–</a:t>
            </a:r>
            <a:r>
              <a:rPr sz="1400" b="1" spc="-25" dirty="0">
                <a:latin typeface="Calibri"/>
                <a:cs typeface="Calibri"/>
              </a:rPr>
              <a:t> </a:t>
            </a:r>
            <a:r>
              <a:rPr sz="1400" b="1" dirty="0">
                <a:latin typeface="Calibri"/>
                <a:cs typeface="Calibri"/>
              </a:rPr>
              <a:t>signed</a:t>
            </a:r>
            <a:endParaRPr sz="1400" dirty="0">
              <a:latin typeface="Calibri"/>
              <a:cs typeface="Calibri"/>
            </a:endParaRPr>
          </a:p>
          <a:p>
            <a:pPr marL="12700" algn="ctr">
              <a:lnSpc>
                <a:spcPct val="100000"/>
              </a:lnSpc>
              <a:spcBef>
                <a:spcPts val="120"/>
              </a:spcBef>
            </a:pPr>
            <a:r>
              <a:rPr sz="1400" spc="-10" dirty="0">
                <a:latin typeface="Calibri"/>
                <a:cs typeface="Calibri"/>
              </a:rPr>
              <a:t>(</a:t>
            </a:r>
            <a:r>
              <a:rPr lang="az-Latn-AZ" sz="1400" spc="-10" dirty="0">
                <a:latin typeface="Calibri"/>
                <a:cs typeface="Calibri"/>
              </a:rPr>
              <a:t>işarəli</a:t>
            </a:r>
            <a:r>
              <a:rPr sz="1400" dirty="0">
                <a:latin typeface="Calibri"/>
                <a:cs typeface="Calibri"/>
              </a:rPr>
              <a:t>)</a:t>
            </a:r>
          </a:p>
        </p:txBody>
      </p:sp>
      <p:pic>
        <p:nvPicPr>
          <p:cNvPr id="22" name="object 19">
            <a:extLst>
              <a:ext uri="{FF2B5EF4-FFF2-40B4-BE49-F238E27FC236}">
                <a16:creationId xmlns:a16="http://schemas.microsoft.com/office/drawing/2014/main" id="{E9BAD84A-E7BC-44C0-1B83-8C792B0A8403}"/>
              </a:ext>
            </a:extLst>
          </p:cNvPr>
          <p:cNvPicPr/>
          <p:nvPr/>
        </p:nvPicPr>
        <p:blipFill>
          <a:blip r:embed="rId5" cstate="print"/>
          <a:stretch>
            <a:fillRect/>
          </a:stretch>
        </p:blipFill>
        <p:spPr>
          <a:xfrm>
            <a:off x="5127624" y="5608815"/>
            <a:ext cx="114300" cy="180136"/>
          </a:xfrm>
          <a:prstGeom prst="rect">
            <a:avLst/>
          </a:prstGeom>
        </p:spPr>
      </p:pic>
    </p:spTree>
    <p:extLst>
      <p:ext uri="{BB962C8B-B14F-4D97-AF65-F5344CB8AC3E}">
        <p14:creationId xmlns:p14="http://schemas.microsoft.com/office/powerpoint/2010/main" val="2925962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b="0" dirty="0">
                <a:solidFill>
                  <a:srgbClr val="D04E1D"/>
                </a:solidFill>
                <a:latin typeface="Segoe UI Light"/>
                <a:cs typeface="Segoe UI Light"/>
              </a:rPr>
              <a:t>Dəyişənlərin adlandırılmasına aid qaydalar</a:t>
            </a:r>
            <a:endParaRPr sz="2800" dirty="0">
              <a:latin typeface="Segoe UI Light"/>
              <a:cs typeface="Segoe UI Light"/>
            </a:endParaRPr>
          </a:p>
        </p:txBody>
      </p:sp>
      <p:grpSp>
        <p:nvGrpSpPr>
          <p:cNvPr id="3" name="object 3"/>
          <p:cNvGrpSpPr/>
          <p:nvPr/>
        </p:nvGrpSpPr>
        <p:grpSpPr>
          <a:xfrm>
            <a:off x="0" y="6330644"/>
            <a:ext cx="12192000" cy="527685"/>
            <a:chOff x="0" y="6330644"/>
            <a:chExt cx="12192000" cy="527685"/>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sp>
          <p:nvSpPr>
            <p:cNvPr id="6" name="object 6"/>
            <p:cNvSpPr/>
            <p:nvPr/>
          </p:nvSpPr>
          <p:spPr>
            <a:xfrm>
              <a:off x="176784" y="6505955"/>
              <a:ext cx="85725" cy="311150"/>
            </a:xfrm>
            <a:custGeom>
              <a:avLst/>
              <a:gdLst/>
              <a:ahLst/>
              <a:cxnLst/>
              <a:rect l="l" t="t" r="r" b="b"/>
              <a:pathLst>
                <a:path w="85725" h="311150">
                  <a:moveTo>
                    <a:pt x="84035" y="0"/>
                  </a:moveTo>
                  <a:lnTo>
                    <a:pt x="0" y="94322"/>
                  </a:lnTo>
                  <a:lnTo>
                    <a:pt x="0" y="310894"/>
                  </a:lnTo>
                  <a:lnTo>
                    <a:pt x="85344" y="211340"/>
                  </a:lnTo>
                  <a:lnTo>
                    <a:pt x="84035" y="0"/>
                  </a:lnTo>
                  <a:close/>
                </a:path>
              </a:pathLst>
            </a:custGeom>
            <a:solidFill>
              <a:srgbClr val="FFFFFF"/>
            </a:solidFill>
          </p:spPr>
          <p:txBody>
            <a:bodyPr wrap="square" lIns="0" tIns="0" rIns="0" bIns="0" rtlCol="0"/>
            <a:lstStyle/>
            <a:p>
              <a:endParaRPr/>
            </a:p>
          </p:txBody>
        </p:sp>
        <p:sp>
          <p:nvSpPr>
            <p:cNvPr id="7" name="object 7"/>
            <p:cNvSpPr/>
            <p:nvPr/>
          </p:nvSpPr>
          <p:spPr>
            <a:xfrm>
              <a:off x="271272" y="6403847"/>
              <a:ext cx="85725" cy="311150"/>
            </a:xfrm>
            <a:custGeom>
              <a:avLst/>
              <a:gdLst/>
              <a:ahLst/>
              <a:cxnLst/>
              <a:rect l="l" t="t" r="r" b="b"/>
              <a:pathLst>
                <a:path w="85725" h="311150">
                  <a:moveTo>
                    <a:pt x="84035" y="0"/>
                  </a:moveTo>
                  <a:lnTo>
                    <a:pt x="0" y="94322"/>
                  </a:lnTo>
                  <a:lnTo>
                    <a:pt x="0" y="310895"/>
                  </a:lnTo>
                  <a:lnTo>
                    <a:pt x="85343" y="211340"/>
                  </a:lnTo>
                  <a:lnTo>
                    <a:pt x="84035" y="0"/>
                  </a:lnTo>
                  <a:close/>
                </a:path>
              </a:pathLst>
            </a:custGeom>
            <a:solidFill>
              <a:srgbClr val="D9D9D9"/>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19" name="object 19"/>
          <p:cNvSpPr txBox="1">
            <a:spLocks noGrp="1"/>
          </p:cNvSpPr>
          <p:nvPr>
            <p:ph type="ftr" sz="quarter" idx="5"/>
          </p:nvPr>
        </p:nvSpPr>
        <p:spPr>
          <a:prstGeom prst="rect">
            <a:avLst/>
          </a:prstGeom>
        </p:spPr>
        <p:txBody>
          <a:bodyPr vert="horz" wrap="square" lIns="0" tIns="33655" rIns="0" bIns="0" rtlCol="0">
            <a:spAutoFit/>
          </a:bodyPr>
          <a:lstStyle/>
          <a:p>
            <a:pPr marL="12700">
              <a:lnSpc>
                <a:spcPct val="100000"/>
              </a:lnSpc>
              <a:spcBef>
                <a:spcPts val="265"/>
              </a:spcBef>
            </a:pPr>
            <a:r>
              <a:rPr spc="-10" dirty="0"/>
              <a:t>ITVDN</a:t>
            </a:r>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sp>
        <p:nvSpPr>
          <p:cNvPr id="8" name="object 2">
            <a:extLst>
              <a:ext uri="{FF2B5EF4-FFF2-40B4-BE49-F238E27FC236}">
                <a16:creationId xmlns:a16="http://schemas.microsoft.com/office/drawing/2014/main" id="{7FF7DEBB-9806-A119-63B4-A2A6E5F95EE1}"/>
              </a:ext>
            </a:extLst>
          </p:cNvPr>
          <p:cNvSpPr txBox="1"/>
          <p:nvPr/>
        </p:nvSpPr>
        <p:spPr>
          <a:xfrm>
            <a:off x="2286000" y="1427644"/>
            <a:ext cx="8480425" cy="4439036"/>
          </a:xfrm>
          <a:prstGeom prst="rect">
            <a:avLst/>
          </a:prstGeom>
        </p:spPr>
        <p:txBody>
          <a:bodyPr vert="horz" wrap="square" lIns="0" tIns="12065" rIns="0" bIns="0" rtlCol="0">
            <a:spAutoFit/>
          </a:bodyPr>
          <a:lstStyle/>
          <a:p>
            <a:pPr marL="355600" indent="-343535">
              <a:lnSpc>
                <a:spcPct val="100000"/>
              </a:lnSpc>
              <a:spcBef>
                <a:spcPts val="2450"/>
              </a:spcBef>
              <a:buAutoNum type="arabicParenR"/>
              <a:tabLst>
                <a:tab pos="355600" algn="l"/>
                <a:tab pos="356235" algn="l"/>
              </a:tabLst>
            </a:pPr>
            <a:r>
              <a:rPr lang="az-Latn-AZ" sz="1600" spc="-5" dirty="0">
                <a:latin typeface="+mj-lt"/>
                <a:cs typeface="Calibri"/>
              </a:rPr>
              <a:t>Dəyişənin adında latın əlifbasının hərflərindən və _ işarəsindən istifadə edilə bilər:</a:t>
            </a:r>
            <a:endParaRPr lang="az-Latn-AZ" sz="1600" dirty="0">
              <a:latin typeface="+mj-lt"/>
              <a:cs typeface="Calibri"/>
            </a:endParaRPr>
          </a:p>
          <a:p>
            <a:pPr marL="1966595">
              <a:lnSpc>
                <a:spcPct val="100000"/>
              </a:lnSpc>
            </a:pPr>
            <a:r>
              <a:rPr lang="az-Latn-AZ" sz="1600" spc="-10" dirty="0">
                <a:latin typeface="+mj-lt"/>
                <a:cs typeface="Consolas"/>
              </a:rPr>
              <a:t>myVariable,</a:t>
            </a:r>
            <a:r>
              <a:rPr lang="az-Latn-AZ" sz="1600" spc="-20" dirty="0">
                <a:latin typeface="+mj-lt"/>
                <a:cs typeface="Consolas"/>
              </a:rPr>
              <a:t> </a:t>
            </a:r>
            <a:r>
              <a:rPr lang="az-Latn-AZ" sz="1600" spc="-10" dirty="0">
                <a:latin typeface="+mj-lt"/>
                <a:cs typeface="Consolas"/>
              </a:rPr>
              <a:t>my_Variable,</a:t>
            </a:r>
            <a:r>
              <a:rPr lang="az-Latn-AZ" sz="1600" spc="-15" dirty="0">
                <a:latin typeface="+mj-lt"/>
                <a:cs typeface="Consolas"/>
              </a:rPr>
              <a:t> </a:t>
            </a:r>
            <a:r>
              <a:rPr lang="az-Latn-AZ" sz="1600" spc="-10" dirty="0">
                <a:latin typeface="+mj-lt"/>
                <a:cs typeface="Consolas"/>
              </a:rPr>
              <a:t>_MyVariable</a:t>
            </a:r>
            <a:endParaRPr lang="az-Latn-AZ" sz="1600" dirty="0">
              <a:latin typeface="+mj-lt"/>
              <a:cs typeface="Consolas"/>
            </a:endParaRPr>
          </a:p>
          <a:p>
            <a:pPr>
              <a:lnSpc>
                <a:spcPct val="100000"/>
              </a:lnSpc>
              <a:spcBef>
                <a:spcPts val="50"/>
              </a:spcBef>
            </a:pPr>
            <a:endParaRPr lang="az-Latn-AZ" sz="1600" dirty="0">
              <a:latin typeface="+mj-lt"/>
              <a:cs typeface="Consolas"/>
            </a:endParaRPr>
          </a:p>
          <a:p>
            <a:pPr marL="355600" indent="-343535">
              <a:lnSpc>
                <a:spcPct val="100000"/>
              </a:lnSpc>
              <a:buAutoNum type="arabicParenR" startAt="2"/>
              <a:tabLst>
                <a:tab pos="355600" algn="l"/>
                <a:tab pos="356235" algn="l"/>
              </a:tabLst>
            </a:pPr>
            <a:r>
              <a:rPr lang="az-Latn-AZ" sz="1600" spc="-10" dirty="0">
                <a:latin typeface="+mj-lt"/>
                <a:cs typeface="Calibri"/>
              </a:rPr>
              <a:t>Ədədlərdən istifafdə ancaq ilkin pozisiyada mümkün deyil:</a:t>
            </a:r>
          </a:p>
          <a:p>
            <a:pPr marL="12065">
              <a:lnSpc>
                <a:spcPct val="100000"/>
              </a:lnSpc>
              <a:tabLst>
                <a:tab pos="355600" algn="l"/>
                <a:tab pos="356235" algn="l"/>
              </a:tabLst>
            </a:pPr>
            <a:endParaRPr lang="ru-RU" sz="1550" dirty="0">
              <a:latin typeface="+mj-lt"/>
              <a:cs typeface="Calibri"/>
            </a:endParaRPr>
          </a:p>
          <a:p>
            <a:pPr marL="1966595">
              <a:lnSpc>
                <a:spcPct val="100000"/>
              </a:lnSpc>
            </a:pPr>
            <a:r>
              <a:rPr lang="az-Latn-AZ" sz="1600" spc="-10" dirty="0">
                <a:latin typeface="+mj-lt"/>
                <a:cs typeface="Consolas"/>
              </a:rPr>
              <a:t>myVariable1,</a:t>
            </a:r>
            <a:r>
              <a:rPr lang="az-Latn-AZ" sz="1600" spc="-15" dirty="0">
                <a:latin typeface="+mj-lt"/>
                <a:cs typeface="Consolas"/>
              </a:rPr>
              <a:t> </a:t>
            </a:r>
            <a:r>
              <a:rPr lang="az-Latn-AZ" sz="1600" spc="-10" dirty="0">
                <a:latin typeface="+mj-lt"/>
                <a:cs typeface="Consolas"/>
              </a:rPr>
              <a:t>my1Variable,</a:t>
            </a:r>
            <a:r>
              <a:rPr lang="az-Latn-AZ" sz="1600" spc="-15" dirty="0">
                <a:latin typeface="+mj-lt"/>
                <a:cs typeface="Consolas"/>
              </a:rPr>
              <a:t> </a:t>
            </a:r>
            <a:r>
              <a:rPr lang="az-Latn-AZ" sz="1600" spc="-10" dirty="0">
                <a:latin typeface="+mj-lt"/>
                <a:cs typeface="Consolas"/>
              </a:rPr>
              <a:t>1MyVariable</a:t>
            </a:r>
            <a:endParaRPr lang="az-Latn-AZ" sz="1600" dirty="0">
              <a:latin typeface="+mj-lt"/>
              <a:cs typeface="Consolas"/>
            </a:endParaRPr>
          </a:p>
          <a:p>
            <a:pPr>
              <a:lnSpc>
                <a:spcPct val="100000"/>
              </a:lnSpc>
              <a:spcBef>
                <a:spcPts val="45"/>
              </a:spcBef>
            </a:pPr>
            <a:endParaRPr lang="az-Latn-AZ" sz="1600" dirty="0">
              <a:latin typeface="+mj-lt"/>
              <a:cs typeface="Consolas"/>
            </a:endParaRPr>
          </a:p>
          <a:p>
            <a:pPr marL="355600" indent="-343535">
              <a:lnSpc>
                <a:spcPct val="100000"/>
              </a:lnSpc>
              <a:buAutoNum type="arabicParenR" startAt="3"/>
              <a:tabLst>
                <a:tab pos="355600" algn="l"/>
                <a:tab pos="356235" algn="l"/>
              </a:tabLst>
            </a:pPr>
            <a:r>
              <a:rPr lang="az-Latn-AZ" sz="1600" spc="-10" dirty="0">
                <a:latin typeface="+mj-lt"/>
                <a:cs typeface="Calibri"/>
              </a:rPr>
              <a:t>Dildə təyin olunmuş açar sözlərdən istifadə etmək olmaz</a:t>
            </a:r>
            <a:r>
              <a:rPr lang="ru-RU" sz="1600" spc="-5" dirty="0">
                <a:latin typeface="+mj-lt"/>
                <a:cs typeface="Calibri"/>
              </a:rPr>
              <a:t>:</a:t>
            </a:r>
            <a:endParaRPr lang="ru-RU" sz="1600" dirty="0">
              <a:latin typeface="+mj-lt"/>
              <a:cs typeface="Calibri"/>
            </a:endParaRPr>
          </a:p>
          <a:p>
            <a:pPr>
              <a:lnSpc>
                <a:spcPct val="100000"/>
              </a:lnSpc>
              <a:spcBef>
                <a:spcPts val="30"/>
              </a:spcBef>
            </a:pPr>
            <a:endParaRPr lang="ru-RU" sz="1550" dirty="0">
              <a:latin typeface="+mj-lt"/>
              <a:cs typeface="Calibri"/>
            </a:endParaRPr>
          </a:p>
          <a:p>
            <a:pPr marL="1716405">
              <a:lnSpc>
                <a:spcPct val="100000"/>
              </a:lnSpc>
            </a:pPr>
            <a:r>
              <a:rPr lang="az-Latn-AZ" sz="1600" spc="-10" dirty="0">
                <a:latin typeface="+mj-lt"/>
                <a:cs typeface="Consolas"/>
              </a:rPr>
              <a:t>decimal,</a:t>
            </a:r>
            <a:r>
              <a:rPr lang="az-Latn-AZ" sz="1600" spc="-20" dirty="0">
                <a:latin typeface="+mj-lt"/>
                <a:cs typeface="Consolas"/>
              </a:rPr>
              <a:t> </a:t>
            </a:r>
            <a:r>
              <a:rPr lang="az-Latn-AZ" sz="1600" spc="-10" dirty="0">
                <a:latin typeface="+mj-lt"/>
                <a:cs typeface="Consolas"/>
              </a:rPr>
              <a:t>false,</a:t>
            </a:r>
            <a:r>
              <a:rPr lang="az-Latn-AZ" sz="1600" spc="-15" dirty="0">
                <a:latin typeface="+mj-lt"/>
                <a:cs typeface="Consolas"/>
              </a:rPr>
              <a:t> </a:t>
            </a:r>
            <a:r>
              <a:rPr lang="az-Latn-AZ" sz="1600" spc="-10" dirty="0">
                <a:latin typeface="+mj-lt"/>
                <a:cs typeface="Consolas"/>
              </a:rPr>
              <a:t>extern,</a:t>
            </a:r>
            <a:r>
              <a:rPr lang="az-Latn-AZ" sz="1600" spc="-5" dirty="0">
                <a:latin typeface="+mj-lt"/>
                <a:cs typeface="Consolas"/>
              </a:rPr>
              <a:t> </a:t>
            </a:r>
            <a:r>
              <a:rPr lang="az-Latn-AZ" sz="1600" spc="-10" dirty="0">
                <a:latin typeface="+mj-lt"/>
                <a:cs typeface="Consolas"/>
              </a:rPr>
              <a:t>intMyVar</a:t>
            </a:r>
            <a:endParaRPr lang="az-Latn-AZ" sz="1600" dirty="0">
              <a:latin typeface="+mj-lt"/>
              <a:cs typeface="Consolas"/>
            </a:endParaRPr>
          </a:p>
          <a:p>
            <a:pPr>
              <a:lnSpc>
                <a:spcPct val="100000"/>
              </a:lnSpc>
              <a:spcBef>
                <a:spcPts val="45"/>
              </a:spcBef>
            </a:pPr>
            <a:endParaRPr lang="az-Latn-AZ" sz="1600" dirty="0">
              <a:latin typeface="+mj-lt"/>
              <a:cs typeface="Consolas"/>
            </a:endParaRPr>
          </a:p>
          <a:p>
            <a:pPr marL="354965" indent="-342900">
              <a:lnSpc>
                <a:spcPct val="100000"/>
              </a:lnSpc>
              <a:spcBef>
                <a:spcPts val="5"/>
              </a:spcBef>
              <a:buFont typeface="+mj-lt"/>
              <a:buAutoNum type="arabicPeriod"/>
              <a:tabLst>
                <a:tab pos="355600" algn="l"/>
                <a:tab pos="356235" algn="l"/>
              </a:tabLst>
            </a:pPr>
            <a:r>
              <a:rPr lang="ru-RU" sz="1600" spc="-5" dirty="0">
                <a:latin typeface="+mj-lt"/>
                <a:cs typeface="Calibri"/>
              </a:rPr>
              <a:t>@ </a:t>
            </a:r>
            <a:r>
              <a:rPr lang="az-Latn-AZ" sz="1600" spc="-10" dirty="0">
                <a:latin typeface="+mj-lt"/>
                <a:cs typeface="Calibri"/>
              </a:rPr>
              <a:t>işarəsindən isfifadə ancaq birinci pozisiyada mümkündür</a:t>
            </a:r>
            <a:r>
              <a:rPr lang="ru-RU" sz="1600" spc="-5" dirty="0">
                <a:latin typeface="+mj-lt"/>
                <a:cs typeface="Calibri"/>
              </a:rPr>
              <a:t>:</a:t>
            </a:r>
            <a:endParaRPr lang="ru-RU" sz="1600" dirty="0">
              <a:latin typeface="+mj-lt"/>
              <a:cs typeface="Calibri"/>
            </a:endParaRPr>
          </a:p>
          <a:p>
            <a:pPr>
              <a:lnSpc>
                <a:spcPct val="100000"/>
              </a:lnSpc>
              <a:spcBef>
                <a:spcPts val="25"/>
              </a:spcBef>
              <a:buFont typeface="Calibri"/>
              <a:buAutoNum type="arabicParenR"/>
            </a:pPr>
            <a:endParaRPr lang="ru-RU" sz="1550" dirty="0">
              <a:latin typeface="+mj-lt"/>
              <a:cs typeface="Calibri"/>
            </a:endParaRPr>
          </a:p>
          <a:p>
            <a:pPr marL="2123440">
              <a:lnSpc>
                <a:spcPct val="100000"/>
              </a:lnSpc>
            </a:pPr>
            <a:r>
              <a:rPr lang="ru-RU" sz="1600" spc="-10" dirty="0">
                <a:latin typeface="+mj-lt"/>
                <a:cs typeface="Consolas"/>
              </a:rPr>
              <a:t>@</a:t>
            </a:r>
            <a:r>
              <a:rPr lang="az-Latn-AZ" sz="1600" spc="-10" dirty="0">
                <a:latin typeface="+mj-lt"/>
                <a:cs typeface="Consolas"/>
              </a:rPr>
              <a:t>myVariable,</a:t>
            </a:r>
            <a:r>
              <a:rPr lang="az-Latn-AZ" sz="1600" spc="-35" dirty="0">
                <a:latin typeface="+mj-lt"/>
                <a:cs typeface="Consolas"/>
              </a:rPr>
              <a:t> </a:t>
            </a:r>
            <a:r>
              <a:rPr lang="az-Latn-AZ" sz="1600" spc="-10" dirty="0">
                <a:latin typeface="+mj-lt"/>
                <a:cs typeface="Consolas"/>
              </a:rPr>
              <a:t>my@Variable</a:t>
            </a:r>
            <a:endParaRPr lang="az-Latn-AZ" sz="1600" dirty="0">
              <a:latin typeface="+mj-lt"/>
              <a:cs typeface="Consolas"/>
            </a:endParaRPr>
          </a:p>
          <a:p>
            <a:pPr>
              <a:lnSpc>
                <a:spcPct val="100000"/>
              </a:lnSpc>
              <a:spcBef>
                <a:spcPts val="50"/>
              </a:spcBef>
            </a:pPr>
            <a:endParaRPr lang="az-Latn-AZ" sz="1600" dirty="0">
              <a:latin typeface="+mj-lt"/>
              <a:cs typeface="Consolas"/>
            </a:endParaRPr>
          </a:p>
          <a:p>
            <a:pPr marL="355600" marR="5080" indent="-343535">
              <a:lnSpc>
                <a:spcPct val="100000"/>
              </a:lnSpc>
              <a:buAutoNum type="arabicParenR" startAt="2"/>
              <a:tabLst>
                <a:tab pos="355600" algn="l"/>
                <a:tab pos="356235" algn="l"/>
              </a:tabLst>
            </a:pPr>
            <a:r>
              <a:rPr lang="az-Latn-AZ" sz="1600" spc="-5" dirty="0">
                <a:latin typeface="+mj-lt"/>
                <a:cs typeface="Calibri"/>
              </a:rPr>
              <a:t>C#</a:t>
            </a:r>
            <a:r>
              <a:rPr lang="az-Latn-AZ" sz="1600" spc="5" dirty="0">
                <a:latin typeface="+mj-lt"/>
                <a:cs typeface="Calibri"/>
              </a:rPr>
              <a:t> </a:t>
            </a:r>
            <a:r>
              <a:rPr lang="az-Latn-AZ" sz="1600" spc="-10" dirty="0">
                <a:latin typeface="+mj-lt"/>
                <a:cs typeface="Calibri"/>
              </a:rPr>
              <a:t>dili reqistrdən asılıdır, ona görə aşağıdakı eyni adlı dəyinlər bir-birindən fərqlidir</a:t>
            </a:r>
            <a:r>
              <a:rPr lang="ru-RU" sz="1600" spc="-10" dirty="0">
                <a:latin typeface="+mj-lt"/>
                <a:cs typeface="Calibri"/>
              </a:rPr>
              <a:t>:</a:t>
            </a:r>
            <a:endParaRPr lang="ru-RU" sz="1600" dirty="0">
              <a:latin typeface="+mj-lt"/>
              <a:cs typeface="Calibri"/>
            </a:endParaRPr>
          </a:p>
          <a:p>
            <a:pPr>
              <a:lnSpc>
                <a:spcPct val="100000"/>
              </a:lnSpc>
              <a:spcBef>
                <a:spcPts val="25"/>
              </a:spcBef>
            </a:pPr>
            <a:endParaRPr lang="ru-RU" sz="1550" dirty="0">
              <a:latin typeface="+mj-lt"/>
              <a:cs typeface="Calibri"/>
            </a:endParaRPr>
          </a:p>
          <a:p>
            <a:pPr marL="2151380">
              <a:lnSpc>
                <a:spcPct val="100000"/>
              </a:lnSpc>
            </a:pPr>
            <a:r>
              <a:rPr lang="az-Latn-AZ" sz="1600" spc="-10" dirty="0">
                <a:latin typeface="+mj-lt"/>
                <a:cs typeface="Consolas"/>
              </a:rPr>
              <a:t>myVariable,</a:t>
            </a:r>
            <a:r>
              <a:rPr lang="az-Latn-AZ" sz="1600" spc="-20" dirty="0">
                <a:latin typeface="+mj-lt"/>
                <a:cs typeface="Consolas"/>
              </a:rPr>
              <a:t> </a:t>
            </a:r>
            <a:r>
              <a:rPr lang="az-Latn-AZ" sz="1600" spc="-10" dirty="0">
                <a:latin typeface="+mj-lt"/>
                <a:cs typeface="Consolas"/>
              </a:rPr>
              <a:t>MyVariable,</a:t>
            </a:r>
            <a:r>
              <a:rPr lang="az-Latn-AZ" sz="1600" spc="-20" dirty="0">
                <a:latin typeface="+mj-lt"/>
                <a:cs typeface="Consolas"/>
              </a:rPr>
              <a:t> </a:t>
            </a:r>
            <a:r>
              <a:rPr lang="az-Latn-AZ" sz="1600" spc="-10" dirty="0">
                <a:latin typeface="+mj-lt"/>
                <a:cs typeface="Consolas"/>
              </a:rPr>
              <a:t>myvariable</a:t>
            </a:r>
            <a:endParaRPr lang="az-Latn-AZ" sz="1600" dirty="0">
              <a:latin typeface="+mj-lt"/>
              <a:cs typeface="Consolas"/>
            </a:endParaRPr>
          </a:p>
        </p:txBody>
      </p:sp>
      <p:sp>
        <p:nvSpPr>
          <p:cNvPr id="9" name="object 7">
            <a:extLst>
              <a:ext uri="{FF2B5EF4-FFF2-40B4-BE49-F238E27FC236}">
                <a16:creationId xmlns:a16="http://schemas.microsoft.com/office/drawing/2014/main" id="{25F2D3AF-6050-EE90-55FF-23EBD9906D8A}"/>
              </a:ext>
            </a:extLst>
          </p:cNvPr>
          <p:cNvSpPr/>
          <p:nvPr/>
        </p:nvSpPr>
        <p:spPr>
          <a:xfrm>
            <a:off x="5573674" y="2579522"/>
            <a:ext cx="685800" cy="432434"/>
          </a:xfrm>
          <a:custGeom>
            <a:avLst/>
            <a:gdLst/>
            <a:ahLst/>
            <a:cxnLst/>
            <a:rect l="l" t="t" r="r" b="b"/>
            <a:pathLst>
              <a:path w="685800" h="432435">
                <a:moveTo>
                  <a:pt x="0" y="0"/>
                </a:moveTo>
                <a:lnTo>
                  <a:pt x="685800" y="432054"/>
                </a:lnTo>
              </a:path>
              <a:path w="685800" h="432435">
                <a:moveTo>
                  <a:pt x="685800" y="0"/>
                </a:moveTo>
                <a:lnTo>
                  <a:pt x="0" y="432054"/>
                </a:lnTo>
              </a:path>
            </a:pathLst>
          </a:custGeom>
          <a:ln w="3175">
            <a:solidFill>
              <a:srgbClr val="FF0000"/>
            </a:solidFill>
          </a:ln>
        </p:spPr>
        <p:txBody>
          <a:bodyPr wrap="square" lIns="0" tIns="0" rIns="0" bIns="0" rtlCol="0"/>
          <a:lstStyle/>
          <a:p>
            <a:endParaRPr/>
          </a:p>
        </p:txBody>
      </p:sp>
      <p:sp>
        <p:nvSpPr>
          <p:cNvPr id="10" name="object 7">
            <a:extLst>
              <a:ext uri="{FF2B5EF4-FFF2-40B4-BE49-F238E27FC236}">
                <a16:creationId xmlns:a16="http://schemas.microsoft.com/office/drawing/2014/main" id="{599F3CE5-042E-EB93-7E78-205D5E5AF547}"/>
              </a:ext>
            </a:extLst>
          </p:cNvPr>
          <p:cNvSpPr/>
          <p:nvPr/>
        </p:nvSpPr>
        <p:spPr>
          <a:xfrm>
            <a:off x="2895600" y="3554055"/>
            <a:ext cx="685800" cy="432434"/>
          </a:xfrm>
          <a:custGeom>
            <a:avLst/>
            <a:gdLst/>
            <a:ahLst/>
            <a:cxnLst/>
            <a:rect l="l" t="t" r="r" b="b"/>
            <a:pathLst>
              <a:path w="685800" h="432435">
                <a:moveTo>
                  <a:pt x="0" y="0"/>
                </a:moveTo>
                <a:lnTo>
                  <a:pt x="685800" y="432054"/>
                </a:lnTo>
              </a:path>
              <a:path w="685800" h="432435">
                <a:moveTo>
                  <a:pt x="685800" y="0"/>
                </a:moveTo>
                <a:lnTo>
                  <a:pt x="0" y="432054"/>
                </a:lnTo>
              </a:path>
            </a:pathLst>
          </a:custGeom>
          <a:ln w="3175">
            <a:solidFill>
              <a:srgbClr val="FF0000"/>
            </a:solidFill>
          </a:ln>
        </p:spPr>
        <p:txBody>
          <a:bodyPr wrap="square" lIns="0" tIns="0" rIns="0" bIns="0" rtlCol="0"/>
          <a:lstStyle/>
          <a:p>
            <a:endParaRPr/>
          </a:p>
        </p:txBody>
      </p:sp>
      <p:sp>
        <p:nvSpPr>
          <p:cNvPr id="22" name="object 7">
            <a:extLst>
              <a:ext uri="{FF2B5EF4-FFF2-40B4-BE49-F238E27FC236}">
                <a16:creationId xmlns:a16="http://schemas.microsoft.com/office/drawing/2014/main" id="{2526C63F-AA31-CB59-FCD8-28CF8897287D}"/>
              </a:ext>
            </a:extLst>
          </p:cNvPr>
          <p:cNvSpPr/>
          <p:nvPr/>
        </p:nvSpPr>
        <p:spPr>
          <a:xfrm>
            <a:off x="3581400" y="3531740"/>
            <a:ext cx="685800" cy="432434"/>
          </a:xfrm>
          <a:custGeom>
            <a:avLst/>
            <a:gdLst/>
            <a:ahLst/>
            <a:cxnLst/>
            <a:rect l="l" t="t" r="r" b="b"/>
            <a:pathLst>
              <a:path w="685800" h="432435">
                <a:moveTo>
                  <a:pt x="0" y="0"/>
                </a:moveTo>
                <a:lnTo>
                  <a:pt x="685800" y="432054"/>
                </a:lnTo>
              </a:path>
              <a:path w="685800" h="432435">
                <a:moveTo>
                  <a:pt x="685800" y="0"/>
                </a:moveTo>
                <a:lnTo>
                  <a:pt x="0" y="432054"/>
                </a:lnTo>
              </a:path>
            </a:pathLst>
          </a:custGeom>
          <a:ln w="3175">
            <a:solidFill>
              <a:srgbClr val="FF0000"/>
            </a:solidFill>
          </a:ln>
        </p:spPr>
        <p:txBody>
          <a:bodyPr wrap="square" lIns="0" tIns="0" rIns="0" bIns="0" rtlCol="0"/>
          <a:lstStyle/>
          <a:p>
            <a:endParaRPr/>
          </a:p>
        </p:txBody>
      </p:sp>
      <p:sp>
        <p:nvSpPr>
          <p:cNvPr id="23" name="object 7">
            <a:extLst>
              <a:ext uri="{FF2B5EF4-FFF2-40B4-BE49-F238E27FC236}">
                <a16:creationId xmlns:a16="http://schemas.microsoft.com/office/drawing/2014/main" id="{01A54980-ACDA-D646-7125-CB5C6C4DC97B}"/>
              </a:ext>
            </a:extLst>
          </p:cNvPr>
          <p:cNvSpPr/>
          <p:nvPr/>
        </p:nvSpPr>
        <p:spPr>
          <a:xfrm>
            <a:off x="4060948" y="3554055"/>
            <a:ext cx="685800" cy="432434"/>
          </a:xfrm>
          <a:custGeom>
            <a:avLst/>
            <a:gdLst/>
            <a:ahLst/>
            <a:cxnLst/>
            <a:rect l="l" t="t" r="r" b="b"/>
            <a:pathLst>
              <a:path w="685800" h="432435">
                <a:moveTo>
                  <a:pt x="0" y="0"/>
                </a:moveTo>
                <a:lnTo>
                  <a:pt x="685800" y="432054"/>
                </a:lnTo>
              </a:path>
              <a:path w="685800" h="432435">
                <a:moveTo>
                  <a:pt x="685800" y="0"/>
                </a:moveTo>
                <a:lnTo>
                  <a:pt x="0" y="432054"/>
                </a:lnTo>
              </a:path>
            </a:pathLst>
          </a:custGeom>
          <a:ln w="3175">
            <a:solidFill>
              <a:srgbClr val="FF0000"/>
            </a:solidFill>
          </a:ln>
        </p:spPr>
        <p:txBody>
          <a:bodyPr wrap="square" lIns="0" tIns="0" rIns="0" bIns="0" rtlCol="0"/>
          <a:lstStyle/>
          <a:p>
            <a:endParaRPr/>
          </a:p>
        </p:txBody>
      </p:sp>
      <p:sp>
        <p:nvSpPr>
          <p:cNvPr id="24" name="object 7">
            <a:extLst>
              <a:ext uri="{FF2B5EF4-FFF2-40B4-BE49-F238E27FC236}">
                <a16:creationId xmlns:a16="http://schemas.microsoft.com/office/drawing/2014/main" id="{459DBB17-BB2D-4800-2FA7-043C0CE4816A}"/>
              </a:ext>
            </a:extLst>
          </p:cNvPr>
          <p:cNvSpPr/>
          <p:nvPr/>
        </p:nvSpPr>
        <p:spPr>
          <a:xfrm>
            <a:off x="5753099" y="4495800"/>
            <a:ext cx="685800" cy="432434"/>
          </a:xfrm>
          <a:custGeom>
            <a:avLst/>
            <a:gdLst/>
            <a:ahLst/>
            <a:cxnLst/>
            <a:rect l="l" t="t" r="r" b="b"/>
            <a:pathLst>
              <a:path w="685800" h="432435">
                <a:moveTo>
                  <a:pt x="0" y="0"/>
                </a:moveTo>
                <a:lnTo>
                  <a:pt x="685800" y="432054"/>
                </a:lnTo>
              </a:path>
              <a:path w="685800" h="432435">
                <a:moveTo>
                  <a:pt x="685800" y="0"/>
                </a:moveTo>
                <a:lnTo>
                  <a:pt x="0" y="432054"/>
                </a:lnTo>
              </a:path>
            </a:pathLst>
          </a:custGeom>
          <a:ln w="3175">
            <a:solidFill>
              <a:srgbClr val="FF0000"/>
            </a:solidFill>
          </a:ln>
        </p:spPr>
        <p:txBody>
          <a:bodyPr wrap="square" lIns="0" tIns="0" rIns="0" bIns="0" rtlCol="0"/>
          <a:lstStyle/>
          <a:p>
            <a:endParaRPr/>
          </a:p>
        </p:txBody>
      </p:sp>
    </p:spTree>
    <p:extLst>
      <p:ext uri="{BB962C8B-B14F-4D97-AF65-F5344CB8AC3E}">
        <p14:creationId xmlns:p14="http://schemas.microsoft.com/office/powerpoint/2010/main" val="1371541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b="0" dirty="0">
                <a:solidFill>
                  <a:srgbClr val="D04E1D"/>
                </a:solidFill>
                <a:latin typeface="Segoe UI Light"/>
                <a:cs typeface="Segoe UI Light"/>
              </a:rPr>
              <a:t>Dəyişənlərin adlandırılmasına aid qaydalar</a:t>
            </a:r>
            <a:endParaRPr sz="2800" dirty="0">
              <a:latin typeface="Segoe UI Light"/>
              <a:cs typeface="Segoe UI Light"/>
            </a:endParaRPr>
          </a:p>
        </p:txBody>
      </p:sp>
      <p:grpSp>
        <p:nvGrpSpPr>
          <p:cNvPr id="3" name="object 3"/>
          <p:cNvGrpSpPr/>
          <p:nvPr/>
        </p:nvGrpSpPr>
        <p:grpSpPr>
          <a:xfrm>
            <a:off x="0" y="6330644"/>
            <a:ext cx="12192000" cy="527685"/>
            <a:chOff x="0" y="6330644"/>
            <a:chExt cx="12192000" cy="527685"/>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sp>
          <p:nvSpPr>
            <p:cNvPr id="6" name="object 6"/>
            <p:cNvSpPr/>
            <p:nvPr/>
          </p:nvSpPr>
          <p:spPr>
            <a:xfrm>
              <a:off x="176784" y="6505955"/>
              <a:ext cx="85725" cy="311150"/>
            </a:xfrm>
            <a:custGeom>
              <a:avLst/>
              <a:gdLst/>
              <a:ahLst/>
              <a:cxnLst/>
              <a:rect l="l" t="t" r="r" b="b"/>
              <a:pathLst>
                <a:path w="85725" h="311150">
                  <a:moveTo>
                    <a:pt x="84035" y="0"/>
                  </a:moveTo>
                  <a:lnTo>
                    <a:pt x="0" y="94322"/>
                  </a:lnTo>
                  <a:lnTo>
                    <a:pt x="0" y="310894"/>
                  </a:lnTo>
                  <a:lnTo>
                    <a:pt x="85344" y="211340"/>
                  </a:lnTo>
                  <a:lnTo>
                    <a:pt x="84035" y="0"/>
                  </a:lnTo>
                  <a:close/>
                </a:path>
              </a:pathLst>
            </a:custGeom>
            <a:solidFill>
              <a:srgbClr val="FFFFFF"/>
            </a:solidFill>
          </p:spPr>
          <p:txBody>
            <a:bodyPr wrap="square" lIns="0" tIns="0" rIns="0" bIns="0" rtlCol="0"/>
            <a:lstStyle/>
            <a:p>
              <a:endParaRPr/>
            </a:p>
          </p:txBody>
        </p:sp>
        <p:sp>
          <p:nvSpPr>
            <p:cNvPr id="7" name="object 7"/>
            <p:cNvSpPr/>
            <p:nvPr/>
          </p:nvSpPr>
          <p:spPr>
            <a:xfrm>
              <a:off x="271272" y="6403847"/>
              <a:ext cx="85725" cy="311150"/>
            </a:xfrm>
            <a:custGeom>
              <a:avLst/>
              <a:gdLst/>
              <a:ahLst/>
              <a:cxnLst/>
              <a:rect l="l" t="t" r="r" b="b"/>
              <a:pathLst>
                <a:path w="85725" h="311150">
                  <a:moveTo>
                    <a:pt x="84035" y="0"/>
                  </a:moveTo>
                  <a:lnTo>
                    <a:pt x="0" y="94322"/>
                  </a:lnTo>
                  <a:lnTo>
                    <a:pt x="0" y="310895"/>
                  </a:lnTo>
                  <a:lnTo>
                    <a:pt x="85343" y="211340"/>
                  </a:lnTo>
                  <a:lnTo>
                    <a:pt x="84035" y="0"/>
                  </a:lnTo>
                  <a:close/>
                </a:path>
              </a:pathLst>
            </a:custGeom>
            <a:solidFill>
              <a:srgbClr val="D9D9D9"/>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19" name="object 19"/>
          <p:cNvSpPr txBox="1">
            <a:spLocks noGrp="1"/>
          </p:cNvSpPr>
          <p:nvPr>
            <p:ph type="ftr" sz="quarter" idx="5"/>
          </p:nvPr>
        </p:nvSpPr>
        <p:spPr>
          <a:prstGeom prst="rect">
            <a:avLst/>
          </a:prstGeom>
        </p:spPr>
        <p:txBody>
          <a:bodyPr vert="horz" wrap="square" lIns="0" tIns="33655" rIns="0" bIns="0" rtlCol="0">
            <a:spAutoFit/>
          </a:bodyPr>
          <a:lstStyle/>
          <a:p>
            <a:pPr marL="12700">
              <a:lnSpc>
                <a:spcPct val="100000"/>
              </a:lnSpc>
              <a:spcBef>
                <a:spcPts val="265"/>
              </a:spcBef>
            </a:pPr>
            <a:r>
              <a:rPr spc="-10" dirty="0"/>
              <a:t>ITVDN</a:t>
            </a:r>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graphicFrame>
        <p:nvGraphicFramePr>
          <p:cNvPr id="12" name="object 4">
            <a:extLst>
              <a:ext uri="{FF2B5EF4-FFF2-40B4-BE49-F238E27FC236}">
                <a16:creationId xmlns:a16="http://schemas.microsoft.com/office/drawing/2014/main" id="{1312E45E-4F76-F83A-F3FA-20C5F1EB977B}"/>
              </a:ext>
            </a:extLst>
          </p:cNvPr>
          <p:cNvGraphicFramePr>
            <a:graphicFrameLocks noGrp="1"/>
          </p:cNvGraphicFramePr>
          <p:nvPr>
            <p:extLst>
              <p:ext uri="{D42A27DB-BD31-4B8C-83A1-F6EECF244321}">
                <p14:modId xmlns:p14="http://schemas.microsoft.com/office/powerpoint/2010/main" val="137487222"/>
              </p:ext>
            </p:extLst>
          </p:nvPr>
        </p:nvGraphicFramePr>
        <p:xfrm>
          <a:off x="2455799" y="1781427"/>
          <a:ext cx="7272020" cy="3384423"/>
        </p:xfrm>
        <a:graphic>
          <a:graphicData uri="http://schemas.openxmlformats.org/drawingml/2006/table">
            <a:tbl>
              <a:tblPr firstRow="1" bandRow="1">
                <a:tableStyleId>{2D5ABB26-0587-4C30-8999-92F81FD0307C}</a:tableStyleId>
              </a:tblPr>
              <a:tblGrid>
                <a:gridCol w="1762125">
                  <a:extLst>
                    <a:ext uri="{9D8B030D-6E8A-4147-A177-3AD203B41FA5}">
                      <a16:colId xmlns:a16="http://schemas.microsoft.com/office/drawing/2014/main" val="20000"/>
                    </a:ext>
                  </a:extLst>
                </a:gridCol>
                <a:gridCol w="3158490">
                  <a:extLst>
                    <a:ext uri="{9D8B030D-6E8A-4147-A177-3AD203B41FA5}">
                      <a16:colId xmlns:a16="http://schemas.microsoft.com/office/drawing/2014/main" val="20001"/>
                    </a:ext>
                  </a:extLst>
                </a:gridCol>
                <a:gridCol w="2351405">
                  <a:extLst>
                    <a:ext uri="{9D8B030D-6E8A-4147-A177-3AD203B41FA5}">
                      <a16:colId xmlns:a16="http://schemas.microsoft.com/office/drawing/2014/main" val="20002"/>
                    </a:ext>
                  </a:extLst>
                </a:gridCol>
              </a:tblGrid>
              <a:tr h="356235">
                <a:tc>
                  <a:txBody>
                    <a:bodyPr/>
                    <a:lstStyle/>
                    <a:p>
                      <a:pPr algn="ctr">
                        <a:lnSpc>
                          <a:spcPct val="100000"/>
                        </a:lnSpc>
                        <a:spcBef>
                          <a:spcPts val="385"/>
                        </a:spcBef>
                      </a:pPr>
                      <a:r>
                        <a:rPr lang="az-Latn-AZ" sz="1600" spc="-5" dirty="0">
                          <a:latin typeface="Calibri"/>
                          <a:cs typeface="Calibri"/>
                        </a:rPr>
                        <a:t>Stil</a:t>
                      </a:r>
                      <a:endParaRPr sz="1600" dirty="0">
                        <a:latin typeface="Calibri"/>
                        <a:cs typeface="Calibri"/>
                      </a:endParaRPr>
                    </a:p>
                  </a:txBody>
                  <a:tcPr marL="0" marR="0" marT="48895" marB="0">
                    <a:lnL w="19050">
                      <a:solidFill>
                        <a:srgbClr val="9ABA59"/>
                      </a:solidFill>
                      <a:prstDash val="solid"/>
                    </a:lnL>
                    <a:lnR w="19050">
                      <a:solidFill>
                        <a:srgbClr val="9ABA59"/>
                      </a:solidFill>
                      <a:prstDash val="solid"/>
                    </a:lnR>
                    <a:lnT w="19050">
                      <a:solidFill>
                        <a:srgbClr val="9ABA59"/>
                      </a:solidFill>
                      <a:prstDash val="solid"/>
                    </a:lnT>
                    <a:lnB w="19050">
                      <a:solidFill>
                        <a:srgbClr val="9ABA59"/>
                      </a:solidFill>
                      <a:prstDash val="solid"/>
                    </a:lnB>
                    <a:solidFill>
                      <a:srgbClr val="EBF1DE"/>
                    </a:solidFill>
                  </a:tcPr>
                </a:tc>
                <a:tc>
                  <a:txBody>
                    <a:bodyPr/>
                    <a:lstStyle/>
                    <a:p>
                      <a:pPr marL="2540" algn="ctr">
                        <a:lnSpc>
                          <a:spcPct val="100000"/>
                        </a:lnSpc>
                        <a:spcBef>
                          <a:spcPts val="385"/>
                        </a:spcBef>
                      </a:pPr>
                      <a:r>
                        <a:rPr lang="az-Latn-AZ" sz="1600" spc="-5" dirty="0">
                          <a:latin typeface="Calibri"/>
                          <a:cs typeface="Calibri"/>
                        </a:rPr>
                        <a:t>Qeyd</a:t>
                      </a:r>
                      <a:endParaRPr sz="1600" dirty="0">
                        <a:latin typeface="Calibri"/>
                        <a:cs typeface="Calibri"/>
                      </a:endParaRPr>
                    </a:p>
                  </a:txBody>
                  <a:tcPr marL="0" marR="0" marT="48895" marB="0">
                    <a:lnL w="19050">
                      <a:solidFill>
                        <a:srgbClr val="9ABA59"/>
                      </a:solidFill>
                      <a:prstDash val="solid"/>
                    </a:lnL>
                    <a:lnR w="19050">
                      <a:solidFill>
                        <a:srgbClr val="9ABA59"/>
                      </a:solidFill>
                      <a:prstDash val="solid"/>
                    </a:lnR>
                    <a:lnT w="19050">
                      <a:solidFill>
                        <a:srgbClr val="9ABA59"/>
                      </a:solidFill>
                      <a:prstDash val="solid"/>
                    </a:lnT>
                    <a:lnB w="19050">
                      <a:solidFill>
                        <a:srgbClr val="9ABA59"/>
                      </a:solidFill>
                      <a:prstDash val="solid"/>
                    </a:lnB>
                    <a:solidFill>
                      <a:srgbClr val="EBF1DE"/>
                    </a:solidFill>
                  </a:tcPr>
                </a:tc>
                <a:tc>
                  <a:txBody>
                    <a:bodyPr/>
                    <a:lstStyle/>
                    <a:p>
                      <a:pPr algn="ctr">
                        <a:lnSpc>
                          <a:spcPct val="100000"/>
                        </a:lnSpc>
                        <a:spcBef>
                          <a:spcPts val="385"/>
                        </a:spcBef>
                      </a:pPr>
                      <a:r>
                        <a:rPr lang="az-Latn-AZ" sz="1600" spc="-5" dirty="0">
                          <a:latin typeface="Calibri"/>
                          <a:cs typeface="Calibri"/>
                        </a:rPr>
                        <a:t>Nümunə</a:t>
                      </a:r>
                      <a:endParaRPr sz="1600" dirty="0">
                        <a:latin typeface="Calibri"/>
                        <a:cs typeface="Calibri"/>
                      </a:endParaRPr>
                    </a:p>
                  </a:txBody>
                  <a:tcPr marL="0" marR="0" marT="48895" marB="0">
                    <a:lnL w="19050">
                      <a:solidFill>
                        <a:srgbClr val="9ABA59"/>
                      </a:solidFill>
                      <a:prstDash val="solid"/>
                    </a:lnL>
                    <a:lnR w="19050">
                      <a:solidFill>
                        <a:srgbClr val="9ABA59"/>
                      </a:solidFill>
                      <a:prstDash val="solid"/>
                    </a:lnR>
                    <a:lnT w="19050">
                      <a:solidFill>
                        <a:srgbClr val="9ABA59"/>
                      </a:solidFill>
                      <a:prstDash val="solid"/>
                    </a:lnT>
                    <a:lnB w="19050">
                      <a:solidFill>
                        <a:srgbClr val="9ABA59"/>
                      </a:solidFill>
                      <a:prstDash val="solid"/>
                    </a:lnB>
                    <a:solidFill>
                      <a:srgbClr val="EBF1DE"/>
                    </a:solidFill>
                  </a:tcPr>
                </a:tc>
                <a:extLst>
                  <a:ext uri="{0D108BD9-81ED-4DB2-BD59-A6C34878D82A}">
                    <a16:rowId xmlns:a16="http://schemas.microsoft.com/office/drawing/2014/main" val="10000"/>
                  </a:ext>
                </a:extLst>
              </a:tr>
              <a:tr h="908431">
                <a:tc>
                  <a:txBody>
                    <a:bodyPr/>
                    <a:lstStyle/>
                    <a:p>
                      <a:pPr>
                        <a:lnSpc>
                          <a:spcPct val="100000"/>
                        </a:lnSpc>
                        <a:spcBef>
                          <a:spcPts val="30"/>
                        </a:spcBef>
                      </a:pPr>
                      <a:endParaRPr sz="2200" dirty="0">
                        <a:latin typeface="Times New Roman"/>
                        <a:cs typeface="Times New Roman"/>
                      </a:endParaRPr>
                    </a:p>
                    <a:p>
                      <a:pPr algn="ctr">
                        <a:lnSpc>
                          <a:spcPct val="100000"/>
                        </a:lnSpc>
                      </a:pPr>
                      <a:r>
                        <a:rPr sz="1600" spc="-15" dirty="0">
                          <a:latin typeface="Calibri"/>
                          <a:cs typeface="Calibri"/>
                        </a:rPr>
                        <a:t>Pascal</a:t>
                      </a:r>
                      <a:r>
                        <a:rPr sz="1600" spc="-45" dirty="0">
                          <a:latin typeface="Calibri"/>
                          <a:cs typeface="Calibri"/>
                        </a:rPr>
                        <a:t> </a:t>
                      </a:r>
                      <a:r>
                        <a:rPr sz="1600" spc="-5" dirty="0">
                          <a:latin typeface="Calibri"/>
                          <a:cs typeface="Calibri"/>
                        </a:rPr>
                        <a:t>casing</a:t>
                      </a:r>
                      <a:endParaRPr sz="1600" dirty="0">
                        <a:latin typeface="Calibri"/>
                        <a:cs typeface="Calibri"/>
                      </a:endParaRPr>
                    </a:p>
                  </a:txBody>
                  <a:tcPr marL="0" marR="0" marT="3810" marB="0">
                    <a:lnL w="19050">
                      <a:solidFill>
                        <a:srgbClr val="9ABA59"/>
                      </a:solidFill>
                      <a:prstDash val="solid"/>
                    </a:lnL>
                    <a:lnR w="19050">
                      <a:solidFill>
                        <a:srgbClr val="9ABA59"/>
                      </a:solidFill>
                      <a:prstDash val="solid"/>
                    </a:lnR>
                    <a:lnT w="19050">
                      <a:solidFill>
                        <a:srgbClr val="9ABA59"/>
                      </a:solidFill>
                      <a:prstDash val="solid"/>
                    </a:lnT>
                    <a:lnB w="19050">
                      <a:solidFill>
                        <a:srgbClr val="9ABA59"/>
                      </a:solidFill>
                      <a:prstDash val="solid"/>
                    </a:lnB>
                  </a:tcPr>
                </a:tc>
                <a:tc>
                  <a:txBody>
                    <a:bodyPr/>
                    <a:lstStyle/>
                    <a:p>
                      <a:pPr algn="ctr">
                        <a:lnSpc>
                          <a:spcPct val="100000"/>
                        </a:lnSpc>
                        <a:spcBef>
                          <a:spcPts val="45"/>
                        </a:spcBef>
                      </a:pPr>
                      <a:endParaRPr sz="1350" dirty="0">
                        <a:latin typeface="Times New Roman"/>
                        <a:cs typeface="Times New Roman"/>
                      </a:endParaRPr>
                    </a:p>
                    <a:p>
                      <a:pPr marL="328930" marR="160020" indent="-158750" algn="ctr">
                        <a:lnSpc>
                          <a:spcPct val="150000"/>
                        </a:lnSpc>
                      </a:pPr>
                      <a:r>
                        <a:rPr lang="az-Latn-AZ" sz="1600" spc="-10" dirty="0">
                          <a:latin typeface="Calibri"/>
                          <a:cs typeface="Calibri"/>
                        </a:rPr>
                        <a:t>Hər bir ad böyük həflə başlayır</a:t>
                      </a:r>
                      <a:endParaRPr sz="1600" dirty="0">
                        <a:latin typeface="Calibri"/>
                        <a:cs typeface="Calibri"/>
                      </a:endParaRPr>
                    </a:p>
                  </a:txBody>
                  <a:tcPr marL="0" marR="0" marT="5715" marB="0">
                    <a:lnL w="19050">
                      <a:solidFill>
                        <a:srgbClr val="9ABA59"/>
                      </a:solidFill>
                      <a:prstDash val="solid"/>
                    </a:lnL>
                    <a:lnR w="19050">
                      <a:solidFill>
                        <a:srgbClr val="9ABA59"/>
                      </a:solidFill>
                      <a:prstDash val="solid"/>
                    </a:lnR>
                    <a:lnT w="19050">
                      <a:solidFill>
                        <a:srgbClr val="9ABA59"/>
                      </a:solidFill>
                      <a:prstDash val="solid"/>
                    </a:lnT>
                    <a:lnB w="19050">
                      <a:solidFill>
                        <a:srgbClr val="9ABA59"/>
                      </a:solidFill>
                      <a:prstDash val="solid"/>
                    </a:lnB>
                  </a:tcPr>
                </a:tc>
                <a:tc>
                  <a:txBody>
                    <a:bodyPr/>
                    <a:lstStyle/>
                    <a:p>
                      <a:pPr>
                        <a:lnSpc>
                          <a:spcPct val="100000"/>
                        </a:lnSpc>
                        <a:spcBef>
                          <a:spcPts val="15"/>
                        </a:spcBef>
                      </a:pPr>
                      <a:endParaRPr sz="2200">
                        <a:latin typeface="Times New Roman"/>
                        <a:cs typeface="Times New Roman"/>
                      </a:endParaRPr>
                    </a:p>
                    <a:p>
                      <a:pPr algn="ctr">
                        <a:lnSpc>
                          <a:spcPct val="100000"/>
                        </a:lnSpc>
                      </a:pPr>
                      <a:r>
                        <a:rPr sz="1600" spc="-10" dirty="0">
                          <a:latin typeface="Consolas"/>
                          <a:cs typeface="Consolas"/>
                        </a:rPr>
                        <a:t>MyMethod,</a:t>
                      </a:r>
                      <a:r>
                        <a:rPr sz="1600" spc="-50" dirty="0">
                          <a:latin typeface="Consolas"/>
                          <a:cs typeface="Consolas"/>
                        </a:rPr>
                        <a:t> </a:t>
                      </a:r>
                      <a:r>
                        <a:rPr sz="1600" spc="-10" dirty="0">
                          <a:latin typeface="Consolas"/>
                          <a:cs typeface="Consolas"/>
                        </a:rPr>
                        <a:t>Remove</a:t>
                      </a:r>
                      <a:endParaRPr sz="1600">
                        <a:latin typeface="Consolas"/>
                        <a:cs typeface="Consolas"/>
                      </a:endParaRPr>
                    </a:p>
                  </a:txBody>
                  <a:tcPr marL="0" marR="0" marT="1905" marB="0">
                    <a:lnL w="19050">
                      <a:solidFill>
                        <a:srgbClr val="9ABA59"/>
                      </a:solidFill>
                      <a:prstDash val="solid"/>
                    </a:lnL>
                    <a:lnR w="19050">
                      <a:solidFill>
                        <a:srgbClr val="9ABA59"/>
                      </a:solidFill>
                      <a:prstDash val="solid"/>
                    </a:lnR>
                    <a:lnT w="19050">
                      <a:solidFill>
                        <a:srgbClr val="9ABA59"/>
                      </a:solidFill>
                      <a:prstDash val="solid"/>
                    </a:lnT>
                    <a:lnB w="19050">
                      <a:solidFill>
                        <a:srgbClr val="9ABA59"/>
                      </a:solidFill>
                      <a:prstDash val="solid"/>
                    </a:lnB>
                  </a:tcPr>
                </a:tc>
                <a:extLst>
                  <a:ext uri="{0D108BD9-81ED-4DB2-BD59-A6C34878D82A}">
                    <a16:rowId xmlns:a16="http://schemas.microsoft.com/office/drawing/2014/main" val="10001"/>
                  </a:ext>
                </a:extLst>
              </a:tr>
              <a:tr h="1211326">
                <a:tc>
                  <a:txBody>
                    <a:bodyPr/>
                    <a:lstStyle/>
                    <a:p>
                      <a:pPr>
                        <a:lnSpc>
                          <a:spcPct val="100000"/>
                        </a:lnSpc>
                      </a:pPr>
                      <a:endParaRPr sz="1600">
                        <a:latin typeface="Times New Roman"/>
                        <a:cs typeface="Times New Roman"/>
                      </a:endParaRPr>
                    </a:p>
                    <a:p>
                      <a:pPr>
                        <a:lnSpc>
                          <a:spcPct val="100000"/>
                        </a:lnSpc>
                        <a:spcBef>
                          <a:spcPts val="15"/>
                        </a:spcBef>
                      </a:pPr>
                      <a:endParaRPr sz="1650">
                        <a:latin typeface="Times New Roman"/>
                        <a:cs typeface="Times New Roman"/>
                      </a:endParaRPr>
                    </a:p>
                    <a:p>
                      <a:pPr algn="ctr">
                        <a:lnSpc>
                          <a:spcPct val="100000"/>
                        </a:lnSpc>
                      </a:pPr>
                      <a:r>
                        <a:rPr sz="1600" spc="-5" dirty="0">
                          <a:latin typeface="Calibri"/>
                          <a:cs typeface="Calibri"/>
                        </a:rPr>
                        <a:t>Camel</a:t>
                      </a:r>
                      <a:r>
                        <a:rPr sz="1600" spc="-35" dirty="0">
                          <a:latin typeface="Calibri"/>
                          <a:cs typeface="Calibri"/>
                        </a:rPr>
                        <a:t> </a:t>
                      </a:r>
                      <a:r>
                        <a:rPr sz="1600" spc="-5" dirty="0">
                          <a:latin typeface="Calibri"/>
                          <a:cs typeface="Calibri"/>
                        </a:rPr>
                        <a:t>casing</a:t>
                      </a:r>
                      <a:endParaRPr sz="1600">
                        <a:latin typeface="Calibri"/>
                        <a:cs typeface="Calibri"/>
                      </a:endParaRPr>
                    </a:p>
                  </a:txBody>
                  <a:tcPr marL="0" marR="0" marT="0" marB="0">
                    <a:lnL w="19050">
                      <a:solidFill>
                        <a:srgbClr val="9ABA59"/>
                      </a:solidFill>
                      <a:prstDash val="solid"/>
                    </a:lnL>
                    <a:lnR w="19050">
                      <a:solidFill>
                        <a:srgbClr val="9ABA59"/>
                      </a:solidFill>
                      <a:prstDash val="solid"/>
                    </a:lnR>
                    <a:lnT w="19050">
                      <a:solidFill>
                        <a:srgbClr val="9ABA59"/>
                      </a:solidFill>
                      <a:prstDash val="solid"/>
                    </a:lnT>
                    <a:lnB w="19050">
                      <a:solidFill>
                        <a:srgbClr val="9ABA59"/>
                      </a:solidFill>
                      <a:prstDash val="solid"/>
                    </a:lnB>
                  </a:tcPr>
                </a:tc>
                <a:tc>
                  <a:txBody>
                    <a:bodyPr/>
                    <a:lstStyle/>
                    <a:p>
                      <a:pPr algn="ctr">
                        <a:lnSpc>
                          <a:spcPct val="100000"/>
                        </a:lnSpc>
                        <a:spcBef>
                          <a:spcPts val="50"/>
                        </a:spcBef>
                      </a:pPr>
                      <a:endParaRPr sz="1550" dirty="0">
                        <a:latin typeface="Times New Roman"/>
                        <a:cs typeface="Times New Roman"/>
                      </a:endParaRPr>
                    </a:p>
                    <a:p>
                      <a:pPr marL="88900" marR="81915" algn="ctr">
                        <a:lnSpc>
                          <a:spcPct val="100000"/>
                        </a:lnSpc>
                      </a:pPr>
                      <a:r>
                        <a:rPr lang="az-Latn-AZ" sz="1600" spc="-10" dirty="0">
                          <a:latin typeface="Calibri"/>
                          <a:cs typeface="Calibri"/>
                        </a:rPr>
                        <a:t>Birincini nəzərə almadan hər bir söz böyük hərfə başlayır</a:t>
                      </a:r>
                      <a:endParaRPr sz="1600" dirty="0">
                        <a:latin typeface="Calibri"/>
                        <a:cs typeface="Calibri"/>
                      </a:endParaRPr>
                    </a:p>
                  </a:txBody>
                  <a:tcPr marL="0" marR="0" marT="6350" marB="0">
                    <a:lnL w="19050">
                      <a:solidFill>
                        <a:srgbClr val="9ABA59"/>
                      </a:solidFill>
                      <a:prstDash val="solid"/>
                    </a:lnL>
                    <a:lnR w="19050">
                      <a:solidFill>
                        <a:srgbClr val="9ABA59"/>
                      </a:solidFill>
                      <a:prstDash val="solid"/>
                    </a:lnR>
                    <a:lnT w="19050">
                      <a:solidFill>
                        <a:srgbClr val="9ABA59"/>
                      </a:solidFill>
                      <a:prstDash val="solid"/>
                    </a:lnT>
                    <a:lnB w="19050">
                      <a:solidFill>
                        <a:srgbClr val="9ABA59"/>
                      </a:solidFill>
                      <a:prstDash val="solid"/>
                    </a:lnB>
                  </a:tcPr>
                </a:tc>
                <a:tc>
                  <a:txBody>
                    <a:bodyPr/>
                    <a:lstStyle/>
                    <a:p>
                      <a:pPr marL="508634" marR="387985" indent="222250">
                        <a:lnSpc>
                          <a:spcPts val="3840"/>
                        </a:lnSpc>
                        <a:spcBef>
                          <a:spcPts val="350"/>
                        </a:spcBef>
                      </a:pPr>
                      <a:r>
                        <a:rPr sz="1600" spc="-10" dirty="0">
                          <a:latin typeface="Consolas"/>
                          <a:cs typeface="Consolas"/>
                        </a:rPr>
                        <a:t>myCount, </a:t>
                      </a:r>
                      <a:r>
                        <a:rPr sz="1600" spc="-5" dirty="0">
                          <a:latin typeface="Consolas"/>
                          <a:cs typeface="Consolas"/>
                        </a:rPr>
                        <a:t> totalDiscoun</a:t>
                      </a:r>
                      <a:r>
                        <a:rPr sz="1600" dirty="0">
                          <a:latin typeface="Consolas"/>
                          <a:cs typeface="Consolas"/>
                        </a:rPr>
                        <a:t>t</a:t>
                      </a:r>
                      <a:endParaRPr sz="1600">
                        <a:latin typeface="Consolas"/>
                        <a:cs typeface="Consolas"/>
                      </a:endParaRPr>
                    </a:p>
                  </a:txBody>
                  <a:tcPr marL="0" marR="0" marT="44450" marB="0">
                    <a:lnL w="19050">
                      <a:solidFill>
                        <a:srgbClr val="9ABA59"/>
                      </a:solidFill>
                      <a:prstDash val="solid"/>
                    </a:lnL>
                    <a:lnR w="19050">
                      <a:solidFill>
                        <a:srgbClr val="9ABA59"/>
                      </a:solidFill>
                      <a:prstDash val="solid"/>
                    </a:lnR>
                    <a:lnT w="19050">
                      <a:solidFill>
                        <a:srgbClr val="9ABA59"/>
                      </a:solidFill>
                      <a:prstDash val="solid"/>
                    </a:lnT>
                    <a:lnB w="19050">
                      <a:solidFill>
                        <a:srgbClr val="9ABA59"/>
                      </a:solidFill>
                      <a:prstDash val="solid"/>
                    </a:lnB>
                  </a:tcPr>
                </a:tc>
                <a:extLst>
                  <a:ext uri="{0D108BD9-81ED-4DB2-BD59-A6C34878D82A}">
                    <a16:rowId xmlns:a16="http://schemas.microsoft.com/office/drawing/2014/main" val="10002"/>
                  </a:ext>
                </a:extLst>
              </a:tr>
              <a:tr h="908431">
                <a:tc>
                  <a:txBody>
                    <a:bodyPr/>
                    <a:lstStyle/>
                    <a:p>
                      <a:pPr>
                        <a:lnSpc>
                          <a:spcPct val="100000"/>
                        </a:lnSpc>
                        <a:spcBef>
                          <a:spcPts val="30"/>
                        </a:spcBef>
                      </a:pPr>
                      <a:endParaRPr sz="2200">
                        <a:latin typeface="Times New Roman"/>
                        <a:cs typeface="Times New Roman"/>
                      </a:endParaRPr>
                    </a:p>
                    <a:p>
                      <a:pPr marL="1270" algn="ctr">
                        <a:lnSpc>
                          <a:spcPct val="100000"/>
                        </a:lnSpc>
                      </a:pPr>
                      <a:r>
                        <a:rPr sz="1600" spc="-10" dirty="0">
                          <a:latin typeface="Calibri"/>
                          <a:cs typeface="Calibri"/>
                        </a:rPr>
                        <a:t>Uppercase</a:t>
                      </a:r>
                      <a:endParaRPr sz="1600">
                        <a:latin typeface="Calibri"/>
                        <a:cs typeface="Calibri"/>
                      </a:endParaRPr>
                    </a:p>
                  </a:txBody>
                  <a:tcPr marL="0" marR="0" marT="3810" marB="0">
                    <a:lnL w="19050">
                      <a:solidFill>
                        <a:srgbClr val="9ABA59"/>
                      </a:solidFill>
                      <a:prstDash val="solid"/>
                    </a:lnL>
                    <a:lnR w="19050">
                      <a:solidFill>
                        <a:srgbClr val="9ABA59"/>
                      </a:solidFill>
                      <a:prstDash val="solid"/>
                    </a:lnR>
                    <a:lnT w="19050">
                      <a:solidFill>
                        <a:srgbClr val="9ABA59"/>
                      </a:solidFill>
                      <a:prstDash val="solid"/>
                    </a:lnT>
                    <a:lnB w="19050">
                      <a:solidFill>
                        <a:srgbClr val="9ABA59"/>
                      </a:solidFill>
                      <a:prstDash val="solid"/>
                    </a:lnB>
                  </a:tcPr>
                </a:tc>
                <a:tc>
                  <a:txBody>
                    <a:bodyPr/>
                    <a:lstStyle/>
                    <a:p>
                      <a:pPr algn="ctr">
                        <a:lnSpc>
                          <a:spcPct val="100000"/>
                        </a:lnSpc>
                        <a:spcBef>
                          <a:spcPts val="50"/>
                        </a:spcBef>
                      </a:pPr>
                      <a:endParaRPr sz="1350" dirty="0">
                        <a:latin typeface="Times New Roman"/>
                        <a:cs typeface="Times New Roman"/>
                      </a:endParaRPr>
                    </a:p>
                    <a:p>
                      <a:pPr marL="193040" marR="184150" indent="30480" algn="ctr">
                        <a:lnSpc>
                          <a:spcPct val="150000"/>
                        </a:lnSpc>
                      </a:pPr>
                      <a:r>
                        <a:rPr lang="az-Latn-AZ" sz="1600" spc="-10" dirty="0">
                          <a:latin typeface="Calibri"/>
                          <a:cs typeface="Calibri"/>
                        </a:rPr>
                        <a:t>Ad ancaq böyük hərflərlə yaradılır</a:t>
                      </a:r>
                      <a:endParaRPr sz="1600" dirty="0">
                        <a:latin typeface="Calibri"/>
                        <a:cs typeface="Calibri"/>
                      </a:endParaRPr>
                    </a:p>
                  </a:txBody>
                  <a:tcPr marL="0" marR="0" marT="6350" marB="0">
                    <a:lnL w="19050">
                      <a:solidFill>
                        <a:srgbClr val="9ABA59"/>
                      </a:solidFill>
                      <a:prstDash val="solid"/>
                    </a:lnL>
                    <a:lnR w="19050">
                      <a:solidFill>
                        <a:srgbClr val="9ABA59"/>
                      </a:solidFill>
                      <a:prstDash val="solid"/>
                    </a:lnR>
                    <a:lnT w="19050">
                      <a:solidFill>
                        <a:srgbClr val="9ABA59"/>
                      </a:solidFill>
                      <a:prstDash val="solid"/>
                    </a:lnT>
                    <a:lnB w="19050">
                      <a:solidFill>
                        <a:srgbClr val="9ABA59"/>
                      </a:solidFill>
                      <a:prstDash val="solid"/>
                    </a:lnB>
                  </a:tcPr>
                </a:tc>
                <a:tc>
                  <a:txBody>
                    <a:bodyPr/>
                    <a:lstStyle/>
                    <a:p>
                      <a:pPr>
                        <a:lnSpc>
                          <a:spcPct val="100000"/>
                        </a:lnSpc>
                        <a:spcBef>
                          <a:spcPts val="20"/>
                        </a:spcBef>
                      </a:pPr>
                      <a:endParaRPr sz="2200" dirty="0">
                        <a:latin typeface="Times New Roman"/>
                        <a:cs typeface="Times New Roman"/>
                      </a:endParaRPr>
                    </a:p>
                    <a:p>
                      <a:pPr marL="3175" algn="ctr">
                        <a:lnSpc>
                          <a:spcPct val="100000"/>
                        </a:lnSpc>
                      </a:pPr>
                      <a:r>
                        <a:rPr sz="1600" spc="-10" dirty="0">
                          <a:latin typeface="Consolas"/>
                          <a:cs typeface="Consolas"/>
                        </a:rPr>
                        <a:t>IO,</a:t>
                      </a:r>
                      <a:r>
                        <a:rPr sz="1600" spc="-60" dirty="0">
                          <a:latin typeface="Consolas"/>
                          <a:cs typeface="Consolas"/>
                        </a:rPr>
                        <a:t> </a:t>
                      </a:r>
                      <a:r>
                        <a:rPr sz="1600" spc="-10" dirty="0">
                          <a:latin typeface="Consolas"/>
                          <a:cs typeface="Consolas"/>
                        </a:rPr>
                        <a:t>XML</a:t>
                      </a:r>
                      <a:endParaRPr sz="1600" dirty="0">
                        <a:latin typeface="Consolas"/>
                        <a:cs typeface="Consolas"/>
                      </a:endParaRPr>
                    </a:p>
                  </a:txBody>
                  <a:tcPr marL="0" marR="0" marT="2540" marB="0">
                    <a:lnL w="19050">
                      <a:solidFill>
                        <a:srgbClr val="9ABA59"/>
                      </a:solidFill>
                      <a:prstDash val="solid"/>
                    </a:lnL>
                    <a:lnR w="19050">
                      <a:solidFill>
                        <a:srgbClr val="9ABA59"/>
                      </a:solidFill>
                      <a:prstDash val="solid"/>
                    </a:lnR>
                    <a:lnT w="19050">
                      <a:solidFill>
                        <a:srgbClr val="9ABA59"/>
                      </a:solidFill>
                      <a:prstDash val="solid"/>
                    </a:lnT>
                    <a:lnB w="19050">
                      <a:solidFill>
                        <a:srgbClr val="9ABA59"/>
                      </a:solidFill>
                      <a:prstDash val="soli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51376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b="0" dirty="0">
                <a:solidFill>
                  <a:srgbClr val="D04E1D"/>
                </a:solidFill>
                <a:latin typeface="Segoe UI Light"/>
                <a:cs typeface="Segoe UI Light"/>
              </a:rPr>
              <a:t>Key</a:t>
            </a:r>
            <a:r>
              <a:rPr lang="en-US" sz="2800" b="0" dirty="0">
                <a:solidFill>
                  <a:srgbClr val="D04E1D"/>
                </a:solidFill>
                <a:latin typeface="Segoe UI Light"/>
                <a:cs typeface="Segoe UI Light"/>
              </a:rPr>
              <a:t>words</a:t>
            </a:r>
            <a:endParaRPr sz="2800" dirty="0">
              <a:latin typeface="Segoe UI Light"/>
              <a:cs typeface="Segoe UI Light"/>
            </a:endParaRPr>
          </a:p>
        </p:txBody>
      </p:sp>
      <p:grpSp>
        <p:nvGrpSpPr>
          <p:cNvPr id="3" name="object 3"/>
          <p:cNvGrpSpPr/>
          <p:nvPr/>
        </p:nvGrpSpPr>
        <p:grpSpPr>
          <a:xfrm>
            <a:off x="0" y="6330644"/>
            <a:ext cx="12192000" cy="527685"/>
            <a:chOff x="0" y="6330644"/>
            <a:chExt cx="12192000" cy="527685"/>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sp>
          <p:nvSpPr>
            <p:cNvPr id="6" name="object 6"/>
            <p:cNvSpPr/>
            <p:nvPr/>
          </p:nvSpPr>
          <p:spPr>
            <a:xfrm>
              <a:off x="176784" y="6505955"/>
              <a:ext cx="85725" cy="311150"/>
            </a:xfrm>
            <a:custGeom>
              <a:avLst/>
              <a:gdLst/>
              <a:ahLst/>
              <a:cxnLst/>
              <a:rect l="l" t="t" r="r" b="b"/>
              <a:pathLst>
                <a:path w="85725" h="311150">
                  <a:moveTo>
                    <a:pt x="84035" y="0"/>
                  </a:moveTo>
                  <a:lnTo>
                    <a:pt x="0" y="94322"/>
                  </a:lnTo>
                  <a:lnTo>
                    <a:pt x="0" y="310894"/>
                  </a:lnTo>
                  <a:lnTo>
                    <a:pt x="85344" y="211340"/>
                  </a:lnTo>
                  <a:lnTo>
                    <a:pt x="84035" y="0"/>
                  </a:lnTo>
                  <a:close/>
                </a:path>
              </a:pathLst>
            </a:custGeom>
            <a:solidFill>
              <a:srgbClr val="FFFFFF"/>
            </a:solidFill>
          </p:spPr>
          <p:txBody>
            <a:bodyPr wrap="square" lIns="0" tIns="0" rIns="0" bIns="0" rtlCol="0"/>
            <a:lstStyle/>
            <a:p>
              <a:endParaRPr/>
            </a:p>
          </p:txBody>
        </p:sp>
        <p:sp>
          <p:nvSpPr>
            <p:cNvPr id="7" name="object 7"/>
            <p:cNvSpPr/>
            <p:nvPr/>
          </p:nvSpPr>
          <p:spPr>
            <a:xfrm>
              <a:off x="271272" y="6403847"/>
              <a:ext cx="85725" cy="311150"/>
            </a:xfrm>
            <a:custGeom>
              <a:avLst/>
              <a:gdLst/>
              <a:ahLst/>
              <a:cxnLst/>
              <a:rect l="l" t="t" r="r" b="b"/>
              <a:pathLst>
                <a:path w="85725" h="311150">
                  <a:moveTo>
                    <a:pt x="84035" y="0"/>
                  </a:moveTo>
                  <a:lnTo>
                    <a:pt x="0" y="94322"/>
                  </a:lnTo>
                  <a:lnTo>
                    <a:pt x="0" y="310895"/>
                  </a:lnTo>
                  <a:lnTo>
                    <a:pt x="85343" y="211340"/>
                  </a:lnTo>
                  <a:lnTo>
                    <a:pt x="84035" y="0"/>
                  </a:lnTo>
                  <a:close/>
                </a:path>
              </a:pathLst>
            </a:custGeom>
            <a:solidFill>
              <a:srgbClr val="D9D9D9"/>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19" name="object 19"/>
          <p:cNvSpPr txBox="1">
            <a:spLocks noGrp="1"/>
          </p:cNvSpPr>
          <p:nvPr>
            <p:ph type="ftr" sz="quarter" idx="5"/>
          </p:nvPr>
        </p:nvSpPr>
        <p:spPr>
          <a:prstGeom prst="rect">
            <a:avLst/>
          </a:prstGeom>
        </p:spPr>
        <p:txBody>
          <a:bodyPr vert="horz" wrap="square" lIns="0" tIns="33655" rIns="0" bIns="0" rtlCol="0">
            <a:spAutoFit/>
          </a:bodyPr>
          <a:lstStyle/>
          <a:p>
            <a:pPr marL="12700">
              <a:lnSpc>
                <a:spcPct val="100000"/>
              </a:lnSpc>
              <a:spcBef>
                <a:spcPts val="265"/>
              </a:spcBef>
            </a:pPr>
            <a:r>
              <a:rPr spc="-10" dirty="0"/>
              <a:t>ITVDN</a:t>
            </a:r>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sp>
        <p:nvSpPr>
          <p:cNvPr id="12" name="object 3">
            <a:extLst>
              <a:ext uri="{FF2B5EF4-FFF2-40B4-BE49-F238E27FC236}">
                <a16:creationId xmlns:a16="http://schemas.microsoft.com/office/drawing/2014/main" id="{F0BB1E25-6462-E7F4-BC17-378DF2F19DC1}"/>
              </a:ext>
            </a:extLst>
          </p:cNvPr>
          <p:cNvSpPr txBox="1"/>
          <p:nvPr/>
        </p:nvSpPr>
        <p:spPr>
          <a:xfrm>
            <a:off x="291200" y="1081119"/>
            <a:ext cx="11638291" cy="702115"/>
          </a:xfrm>
          <a:prstGeom prst="rect">
            <a:avLst/>
          </a:prstGeom>
        </p:spPr>
        <p:txBody>
          <a:bodyPr vert="horz" wrap="square" lIns="0" tIns="207645" rIns="0" bIns="0" rtlCol="0">
            <a:spAutoFit/>
          </a:bodyPr>
          <a:lstStyle/>
          <a:p>
            <a:pPr marL="12700" marR="5080">
              <a:lnSpc>
                <a:spcPct val="100000"/>
              </a:lnSpc>
              <a:spcBef>
                <a:spcPts val="875"/>
              </a:spcBef>
            </a:pPr>
            <a:r>
              <a:rPr lang="az-Latn-AZ" sz="1600" spc="-5" dirty="0">
                <a:latin typeface="Calibri"/>
                <a:cs typeface="Calibri"/>
              </a:rPr>
              <a:t>Açar sözlər əvvəlcədən müəyyən edilmiş və kompilyator üçün xüsusi əhəmiyyət kəsb edən identifikatorlardır. Ona görə açar sözlərlə dəyişən yaratmaq olmaz. </a:t>
            </a:r>
            <a:endParaRPr lang="az-Latn-AZ" sz="1600" dirty="0">
              <a:latin typeface="Calibri"/>
              <a:cs typeface="Calibri"/>
            </a:endParaRPr>
          </a:p>
        </p:txBody>
      </p:sp>
      <p:graphicFrame>
        <p:nvGraphicFramePr>
          <p:cNvPr id="13" name="object 4">
            <a:extLst>
              <a:ext uri="{FF2B5EF4-FFF2-40B4-BE49-F238E27FC236}">
                <a16:creationId xmlns:a16="http://schemas.microsoft.com/office/drawing/2014/main" id="{8A8E6911-428E-F6E6-3EB9-EA0D90BECB52}"/>
              </a:ext>
            </a:extLst>
          </p:cNvPr>
          <p:cNvGraphicFramePr>
            <a:graphicFrameLocks noGrp="1"/>
          </p:cNvGraphicFramePr>
          <p:nvPr>
            <p:extLst>
              <p:ext uri="{D42A27DB-BD31-4B8C-83A1-F6EECF244321}">
                <p14:modId xmlns:p14="http://schemas.microsoft.com/office/powerpoint/2010/main" val="2710065839"/>
              </p:ext>
            </p:extLst>
          </p:nvPr>
        </p:nvGraphicFramePr>
        <p:xfrm>
          <a:off x="356996" y="2009948"/>
          <a:ext cx="5434202" cy="2790650"/>
        </p:xfrm>
        <a:graphic>
          <a:graphicData uri="http://schemas.openxmlformats.org/drawingml/2006/table">
            <a:tbl>
              <a:tblPr firstRow="1" bandRow="1">
                <a:tableStyleId>{2D5ABB26-0587-4C30-8999-92F81FD0307C}</a:tableStyleId>
              </a:tblPr>
              <a:tblGrid>
                <a:gridCol w="981430">
                  <a:extLst>
                    <a:ext uri="{9D8B030D-6E8A-4147-A177-3AD203B41FA5}">
                      <a16:colId xmlns:a16="http://schemas.microsoft.com/office/drawing/2014/main" val="20000"/>
                    </a:ext>
                  </a:extLst>
                </a:gridCol>
                <a:gridCol w="1117269">
                  <a:extLst>
                    <a:ext uri="{9D8B030D-6E8A-4147-A177-3AD203B41FA5}">
                      <a16:colId xmlns:a16="http://schemas.microsoft.com/office/drawing/2014/main" val="20001"/>
                    </a:ext>
                  </a:extLst>
                </a:gridCol>
                <a:gridCol w="374912">
                  <a:extLst>
                    <a:ext uri="{9D8B030D-6E8A-4147-A177-3AD203B41FA5}">
                      <a16:colId xmlns:a16="http://schemas.microsoft.com/office/drawing/2014/main" val="20002"/>
                    </a:ext>
                  </a:extLst>
                </a:gridCol>
                <a:gridCol w="959696">
                  <a:extLst>
                    <a:ext uri="{9D8B030D-6E8A-4147-A177-3AD203B41FA5}">
                      <a16:colId xmlns:a16="http://schemas.microsoft.com/office/drawing/2014/main" val="20003"/>
                    </a:ext>
                  </a:extLst>
                </a:gridCol>
                <a:gridCol w="1077196">
                  <a:extLst>
                    <a:ext uri="{9D8B030D-6E8A-4147-A177-3AD203B41FA5}">
                      <a16:colId xmlns:a16="http://schemas.microsoft.com/office/drawing/2014/main" val="20004"/>
                    </a:ext>
                  </a:extLst>
                </a:gridCol>
                <a:gridCol w="923699">
                  <a:extLst>
                    <a:ext uri="{9D8B030D-6E8A-4147-A177-3AD203B41FA5}">
                      <a16:colId xmlns:a16="http://schemas.microsoft.com/office/drawing/2014/main" val="20005"/>
                    </a:ext>
                  </a:extLst>
                </a:gridCol>
              </a:tblGrid>
              <a:tr h="181788">
                <a:tc>
                  <a:txBody>
                    <a:bodyPr/>
                    <a:lstStyle/>
                    <a:p>
                      <a:pPr marL="31750">
                        <a:lnSpc>
                          <a:spcPts val="1040"/>
                        </a:lnSpc>
                      </a:pPr>
                      <a:r>
                        <a:rPr sz="1100" spc="-10" dirty="0">
                          <a:solidFill>
                            <a:srgbClr val="0000FF"/>
                          </a:solidFill>
                          <a:latin typeface="Consolas"/>
                          <a:cs typeface="Consolas"/>
                        </a:rPr>
                        <a:t>abstract</a:t>
                      </a:r>
                      <a:endParaRPr sz="1100">
                        <a:latin typeface="Consolas"/>
                        <a:cs typeface="Consolas"/>
                      </a:endParaRPr>
                    </a:p>
                  </a:txBody>
                  <a:tcPr marL="0" marR="0" marT="0" marB="0"/>
                </a:tc>
                <a:tc>
                  <a:txBody>
                    <a:bodyPr/>
                    <a:lstStyle/>
                    <a:p>
                      <a:pPr marL="116205" algn="ctr">
                        <a:lnSpc>
                          <a:spcPts val="1040"/>
                        </a:lnSpc>
                      </a:pPr>
                      <a:r>
                        <a:rPr sz="1100" spc="-5" dirty="0">
                          <a:solidFill>
                            <a:srgbClr val="0000FF"/>
                          </a:solidFill>
                          <a:latin typeface="Consolas"/>
                          <a:cs typeface="Consolas"/>
                        </a:rPr>
                        <a:t>do</a:t>
                      </a:r>
                      <a:endParaRPr sz="1100">
                        <a:latin typeface="Consolas"/>
                        <a:cs typeface="Consolas"/>
                      </a:endParaRPr>
                    </a:p>
                  </a:txBody>
                  <a:tcPr marL="0" marR="0" marT="0" marB="0"/>
                </a:tc>
                <a:tc>
                  <a:txBody>
                    <a:bodyPr/>
                    <a:lstStyle/>
                    <a:p>
                      <a:pPr>
                        <a:lnSpc>
                          <a:spcPct val="100000"/>
                        </a:lnSpc>
                      </a:pPr>
                      <a:endParaRPr sz="1000">
                        <a:latin typeface="Times New Roman"/>
                        <a:cs typeface="Times New Roman"/>
                      </a:endParaRPr>
                    </a:p>
                  </a:txBody>
                  <a:tcPr marL="0" marR="0" marT="0" marB="0"/>
                </a:tc>
                <a:tc>
                  <a:txBody>
                    <a:bodyPr/>
                    <a:lstStyle/>
                    <a:p>
                      <a:pPr marL="227329">
                        <a:lnSpc>
                          <a:spcPts val="1040"/>
                        </a:lnSpc>
                      </a:pPr>
                      <a:r>
                        <a:rPr sz="1100" spc="-5" dirty="0">
                          <a:solidFill>
                            <a:srgbClr val="0000FF"/>
                          </a:solidFill>
                          <a:latin typeface="Consolas"/>
                          <a:cs typeface="Consolas"/>
                        </a:rPr>
                        <a:t>in</a:t>
                      </a:r>
                      <a:endParaRPr sz="1100">
                        <a:latin typeface="Consolas"/>
                        <a:cs typeface="Consolas"/>
                      </a:endParaRPr>
                    </a:p>
                  </a:txBody>
                  <a:tcPr marL="0" marR="0" marT="0" marB="0"/>
                </a:tc>
                <a:tc>
                  <a:txBody>
                    <a:bodyPr/>
                    <a:lstStyle/>
                    <a:p>
                      <a:pPr marL="251460">
                        <a:lnSpc>
                          <a:spcPts val="1040"/>
                        </a:lnSpc>
                      </a:pPr>
                      <a:r>
                        <a:rPr sz="1100" spc="-10" dirty="0">
                          <a:solidFill>
                            <a:srgbClr val="0000FF"/>
                          </a:solidFill>
                          <a:latin typeface="Consolas"/>
                          <a:cs typeface="Consolas"/>
                        </a:rPr>
                        <a:t>params</a:t>
                      </a:r>
                      <a:endParaRPr sz="1100">
                        <a:latin typeface="Consolas"/>
                        <a:cs typeface="Consolas"/>
                      </a:endParaRPr>
                    </a:p>
                  </a:txBody>
                  <a:tcPr marL="0" marR="0" marT="0" marB="0"/>
                </a:tc>
                <a:tc>
                  <a:txBody>
                    <a:bodyPr/>
                    <a:lstStyle/>
                    <a:p>
                      <a:pPr marL="335280">
                        <a:lnSpc>
                          <a:spcPts val="1040"/>
                        </a:lnSpc>
                      </a:pPr>
                      <a:r>
                        <a:rPr sz="1100" spc="-10" dirty="0">
                          <a:solidFill>
                            <a:srgbClr val="0000FF"/>
                          </a:solidFill>
                          <a:latin typeface="Consolas"/>
                          <a:cs typeface="Consolas"/>
                        </a:rPr>
                        <a:t>this</a:t>
                      </a:r>
                      <a:endParaRPr sz="1100">
                        <a:latin typeface="Consolas"/>
                        <a:cs typeface="Consolas"/>
                      </a:endParaRPr>
                    </a:p>
                  </a:txBody>
                  <a:tcPr marL="0" marR="0" marT="0" marB="0"/>
                </a:tc>
                <a:extLst>
                  <a:ext uri="{0D108BD9-81ED-4DB2-BD59-A6C34878D82A}">
                    <a16:rowId xmlns:a16="http://schemas.microsoft.com/office/drawing/2014/main" val="10000"/>
                  </a:ext>
                </a:extLst>
              </a:tr>
              <a:tr h="181791">
                <a:tc>
                  <a:txBody>
                    <a:bodyPr/>
                    <a:lstStyle/>
                    <a:p>
                      <a:pPr marL="260350">
                        <a:lnSpc>
                          <a:spcPts val="1280"/>
                        </a:lnSpc>
                      </a:pPr>
                      <a:r>
                        <a:rPr sz="1100" spc="-5" dirty="0">
                          <a:solidFill>
                            <a:srgbClr val="0000FF"/>
                          </a:solidFill>
                          <a:latin typeface="Consolas"/>
                          <a:cs typeface="Consolas"/>
                        </a:rPr>
                        <a:t>as</a:t>
                      </a:r>
                      <a:endParaRPr sz="1100">
                        <a:latin typeface="Consolas"/>
                        <a:cs typeface="Consolas"/>
                      </a:endParaRPr>
                    </a:p>
                  </a:txBody>
                  <a:tcPr marL="0" marR="0" marT="0" marB="0"/>
                </a:tc>
                <a:tc>
                  <a:txBody>
                    <a:bodyPr/>
                    <a:lstStyle/>
                    <a:p>
                      <a:pPr marL="351155">
                        <a:lnSpc>
                          <a:spcPts val="1280"/>
                        </a:lnSpc>
                      </a:pPr>
                      <a:r>
                        <a:rPr sz="1100" spc="-10" dirty="0">
                          <a:solidFill>
                            <a:srgbClr val="0000FF"/>
                          </a:solidFill>
                          <a:latin typeface="Consolas"/>
                          <a:cs typeface="Consolas"/>
                        </a:rPr>
                        <a:t>double</a:t>
                      </a:r>
                      <a:endParaRPr sz="1100">
                        <a:latin typeface="Consolas"/>
                        <a:cs typeface="Consolas"/>
                      </a:endParaRPr>
                    </a:p>
                  </a:txBody>
                  <a:tcPr marL="0" marR="0" marT="0" marB="0"/>
                </a:tc>
                <a:tc>
                  <a:txBody>
                    <a:bodyPr/>
                    <a:lstStyle/>
                    <a:p>
                      <a:pPr marL="158115">
                        <a:lnSpc>
                          <a:spcPts val="1280"/>
                        </a:lnSpc>
                      </a:pPr>
                      <a:r>
                        <a:rPr sz="1100" dirty="0">
                          <a:solidFill>
                            <a:srgbClr val="0000FF"/>
                          </a:solidFill>
                          <a:latin typeface="Consolas"/>
                          <a:cs typeface="Consolas"/>
                        </a:rPr>
                        <a:t>in</a:t>
                      </a:r>
                      <a:endParaRPr sz="1100">
                        <a:latin typeface="Consolas"/>
                        <a:cs typeface="Consolas"/>
                      </a:endParaRPr>
                    </a:p>
                  </a:txBody>
                  <a:tcPr marL="0" marR="0" marT="0" marB="0"/>
                </a:tc>
                <a:tc>
                  <a:txBody>
                    <a:bodyPr/>
                    <a:lstStyle/>
                    <a:p>
                      <a:pPr marL="36830">
                        <a:lnSpc>
                          <a:spcPct val="100000"/>
                        </a:lnSpc>
                        <a:spcBef>
                          <a:spcPts val="195"/>
                        </a:spcBef>
                      </a:pPr>
                      <a:r>
                        <a:rPr sz="800" spc="-5" dirty="0">
                          <a:latin typeface="Calibri"/>
                          <a:cs typeface="Calibri"/>
                        </a:rPr>
                        <a:t>(generic</a:t>
                      </a:r>
                      <a:r>
                        <a:rPr sz="800" spc="145" dirty="0">
                          <a:latin typeface="Calibri"/>
                          <a:cs typeface="Calibri"/>
                        </a:rPr>
                        <a:t> </a:t>
                      </a:r>
                      <a:r>
                        <a:rPr sz="800" spc="-5" dirty="0">
                          <a:latin typeface="Calibri"/>
                          <a:cs typeface="Calibri"/>
                        </a:rPr>
                        <a:t>modifier)</a:t>
                      </a:r>
                      <a:endParaRPr sz="800">
                        <a:latin typeface="Calibri"/>
                        <a:cs typeface="Calibri"/>
                      </a:endParaRPr>
                    </a:p>
                  </a:txBody>
                  <a:tcPr marL="0" marR="0" marT="24765" marB="0"/>
                </a:tc>
                <a:tc>
                  <a:txBody>
                    <a:bodyPr/>
                    <a:lstStyle/>
                    <a:p>
                      <a:pPr marL="213360">
                        <a:lnSpc>
                          <a:spcPts val="1280"/>
                        </a:lnSpc>
                      </a:pPr>
                      <a:r>
                        <a:rPr sz="1100" spc="-10" dirty="0">
                          <a:solidFill>
                            <a:srgbClr val="0000FF"/>
                          </a:solidFill>
                          <a:latin typeface="Consolas"/>
                          <a:cs typeface="Consolas"/>
                        </a:rPr>
                        <a:t>private</a:t>
                      </a:r>
                      <a:endParaRPr sz="1100">
                        <a:latin typeface="Consolas"/>
                        <a:cs typeface="Consolas"/>
                      </a:endParaRPr>
                    </a:p>
                  </a:txBody>
                  <a:tcPr marL="0" marR="0" marT="0" marB="0"/>
                </a:tc>
                <a:tc>
                  <a:txBody>
                    <a:bodyPr/>
                    <a:lstStyle/>
                    <a:p>
                      <a:pPr marL="297180">
                        <a:lnSpc>
                          <a:spcPts val="1280"/>
                        </a:lnSpc>
                      </a:pPr>
                      <a:r>
                        <a:rPr sz="1100" spc="-10" dirty="0">
                          <a:solidFill>
                            <a:srgbClr val="0000FF"/>
                          </a:solidFill>
                          <a:latin typeface="Consolas"/>
                          <a:cs typeface="Consolas"/>
                        </a:rPr>
                        <a:t>throw</a:t>
                      </a:r>
                      <a:endParaRPr sz="1100">
                        <a:latin typeface="Consolas"/>
                        <a:cs typeface="Consolas"/>
                      </a:endParaRPr>
                    </a:p>
                  </a:txBody>
                  <a:tcPr marL="0" marR="0" marT="0" marB="0"/>
                </a:tc>
                <a:extLst>
                  <a:ext uri="{0D108BD9-81ED-4DB2-BD59-A6C34878D82A}">
                    <a16:rowId xmlns:a16="http://schemas.microsoft.com/office/drawing/2014/main" val="10001"/>
                  </a:ext>
                </a:extLst>
              </a:tr>
              <a:tr h="245467">
                <a:tc>
                  <a:txBody>
                    <a:bodyPr/>
                    <a:lstStyle/>
                    <a:p>
                      <a:pPr marL="184150">
                        <a:lnSpc>
                          <a:spcPct val="100000"/>
                        </a:lnSpc>
                        <a:spcBef>
                          <a:spcPts val="265"/>
                        </a:spcBef>
                      </a:pPr>
                      <a:r>
                        <a:rPr sz="1100" spc="-10" dirty="0">
                          <a:solidFill>
                            <a:srgbClr val="0000FF"/>
                          </a:solidFill>
                          <a:latin typeface="Consolas"/>
                          <a:cs typeface="Consolas"/>
                        </a:rPr>
                        <a:t>base</a:t>
                      </a:r>
                      <a:endParaRPr sz="1100">
                        <a:latin typeface="Consolas"/>
                        <a:cs typeface="Consolas"/>
                      </a:endParaRPr>
                    </a:p>
                  </a:txBody>
                  <a:tcPr marL="0" marR="0" marT="33655" marB="0"/>
                </a:tc>
                <a:tc>
                  <a:txBody>
                    <a:bodyPr/>
                    <a:lstStyle/>
                    <a:p>
                      <a:pPr marL="427355">
                        <a:lnSpc>
                          <a:spcPct val="100000"/>
                        </a:lnSpc>
                        <a:spcBef>
                          <a:spcPts val="265"/>
                        </a:spcBef>
                      </a:pPr>
                      <a:r>
                        <a:rPr sz="1100" spc="-10" dirty="0">
                          <a:solidFill>
                            <a:srgbClr val="0000FF"/>
                          </a:solidFill>
                          <a:latin typeface="Consolas"/>
                          <a:cs typeface="Consolas"/>
                        </a:rPr>
                        <a:t>else</a:t>
                      </a:r>
                      <a:endParaRPr sz="1100">
                        <a:latin typeface="Consolas"/>
                        <a:cs typeface="Consolas"/>
                      </a:endParaRPr>
                    </a:p>
                  </a:txBody>
                  <a:tcPr marL="0" marR="0" marT="33655" marB="0"/>
                </a:tc>
                <a:tc gridSpan="2">
                  <a:txBody>
                    <a:bodyPr/>
                    <a:lstStyle/>
                    <a:p>
                      <a:pPr marL="60960" algn="ctr">
                        <a:lnSpc>
                          <a:spcPct val="100000"/>
                        </a:lnSpc>
                        <a:spcBef>
                          <a:spcPts val="265"/>
                        </a:spcBef>
                      </a:pPr>
                      <a:r>
                        <a:rPr sz="1100" spc="-5" dirty="0">
                          <a:solidFill>
                            <a:srgbClr val="0000FF"/>
                          </a:solidFill>
                          <a:latin typeface="Consolas"/>
                          <a:cs typeface="Consolas"/>
                        </a:rPr>
                        <a:t>int</a:t>
                      </a:r>
                      <a:endParaRPr sz="1100">
                        <a:latin typeface="Consolas"/>
                        <a:cs typeface="Consolas"/>
                      </a:endParaRPr>
                    </a:p>
                  </a:txBody>
                  <a:tcPr marL="0" marR="0" marT="33655" marB="0"/>
                </a:tc>
                <a:tc hMerge="1">
                  <a:txBody>
                    <a:bodyPr/>
                    <a:lstStyle/>
                    <a:p>
                      <a:endParaRPr/>
                    </a:p>
                  </a:txBody>
                  <a:tcPr marL="0" marR="0" marT="0" marB="0"/>
                </a:tc>
                <a:tc>
                  <a:txBody>
                    <a:bodyPr/>
                    <a:lstStyle/>
                    <a:p>
                      <a:pPr marL="137160">
                        <a:lnSpc>
                          <a:spcPct val="100000"/>
                        </a:lnSpc>
                        <a:spcBef>
                          <a:spcPts val="265"/>
                        </a:spcBef>
                      </a:pPr>
                      <a:r>
                        <a:rPr sz="1100" spc="-10" dirty="0">
                          <a:solidFill>
                            <a:srgbClr val="0000FF"/>
                          </a:solidFill>
                          <a:latin typeface="Consolas"/>
                          <a:cs typeface="Consolas"/>
                        </a:rPr>
                        <a:t>protected</a:t>
                      </a:r>
                      <a:endParaRPr sz="1100">
                        <a:latin typeface="Consolas"/>
                        <a:cs typeface="Consolas"/>
                      </a:endParaRPr>
                    </a:p>
                  </a:txBody>
                  <a:tcPr marL="0" marR="0" marT="33655" marB="0"/>
                </a:tc>
                <a:tc>
                  <a:txBody>
                    <a:bodyPr/>
                    <a:lstStyle/>
                    <a:p>
                      <a:pPr marL="335280">
                        <a:lnSpc>
                          <a:spcPct val="100000"/>
                        </a:lnSpc>
                        <a:spcBef>
                          <a:spcPts val="265"/>
                        </a:spcBef>
                      </a:pPr>
                      <a:r>
                        <a:rPr sz="1100" spc="-10" dirty="0">
                          <a:solidFill>
                            <a:srgbClr val="0000FF"/>
                          </a:solidFill>
                          <a:latin typeface="Consolas"/>
                          <a:cs typeface="Consolas"/>
                        </a:rPr>
                        <a:t>true</a:t>
                      </a:r>
                      <a:endParaRPr sz="1100">
                        <a:latin typeface="Consolas"/>
                        <a:cs typeface="Consolas"/>
                      </a:endParaRPr>
                    </a:p>
                  </a:txBody>
                  <a:tcPr marL="0" marR="0" marT="33655" marB="0"/>
                </a:tc>
                <a:extLst>
                  <a:ext uri="{0D108BD9-81ED-4DB2-BD59-A6C34878D82A}">
                    <a16:rowId xmlns:a16="http://schemas.microsoft.com/office/drawing/2014/main" val="10002"/>
                  </a:ext>
                </a:extLst>
              </a:tr>
              <a:tr h="200871">
                <a:tc>
                  <a:txBody>
                    <a:bodyPr/>
                    <a:lstStyle/>
                    <a:p>
                      <a:pPr marL="184150">
                        <a:lnSpc>
                          <a:spcPts val="1250"/>
                        </a:lnSpc>
                      </a:pPr>
                      <a:r>
                        <a:rPr sz="1100" spc="-10" dirty="0">
                          <a:solidFill>
                            <a:srgbClr val="0000FF"/>
                          </a:solidFill>
                          <a:latin typeface="Consolas"/>
                          <a:cs typeface="Consolas"/>
                        </a:rPr>
                        <a:t>bool</a:t>
                      </a:r>
                      <a:endParaRPr sz="1100">
                        <a:latin typeface="Consolas"/>
                        <a:cs typeface="Consolas"/>
                      </a:endParaRPr>
                    </a:p>
                  </a:txBody>
                  <a:tcPr marL="0" marR="0" marT="0" marB="0"/>
                </a:tc>
                <a:tc>
                  <a:txBody>
                    <a:bodyPr/>
                    <a:lstStyle/>
                    <a:p>
                      <a:pPr marL="427355">
                        <a:lnSpc>
                          <a:spcPts val="1250"/>
                        </a:lnSpc>
                      </a:pPr>
                      <a:r>
                        <a:rPr sz="1100" spc="-10" dirty="0">
                          <a:solidFill>
                            <a:srgbClr val="0000FF"/>
                          </a:solidFill>
                          <a:latin typeface="Consolas"/>
                          <a:cs typeface="Consolas"/>
                        </a:rPr>
                        <a:t>enum</a:t>
                      </a:r>
                      <a:endParaRPr sz="1100">
                        <a:latin typeface="Consolas"/>
                        <a:cs typeface="Consolas"/>
                      </a:endParaRPr>
                    </a:p>
                  </a:txBody>
                  <a:tcPr marL="0" marR="0" marT="0" marB="0"/>
                </a:tc>
                <a:tc gridSpan="2">
                  <a:txBody>
                    <a:bodyPr/>
                    <a:lstStyle/>
                    <a:p>
                      <a:pPr marL="310515">
                        <a:lnSpc>
                          <a:spcPts val="1250"/>
                        </a:lnSpc>
                      </a:pPr>
                      <a:r>
                        <a:rPr sz="1100" spc="-10" dirty="0">
                          <a:solidFill>
                            <a:srgbClr val="0000FF"/>
                          </a:solidFill>
                          <a:latin typeface="Consolas"/>
                          <a:cs typeface="Consolas"/>
                        </a:rPr>
                        <a:t>interface</a:t>
                      </a:r>
                      <a:endParaRPr sz="1100">
                        <a:latin typeface="Consolas"/>
                        <a:cs typeface="Consolas"/>
                      </a:endParaRPr>
                    </a:p>
                  </a:txBody>
                  <a:tcPr marL="0" marR="0" marT="0" marB="0"/>
                </a:tc>
                <a:tc hMerge="1">
                  <a:txBody>
                    <a:bodyPr/>
                    <a:lstStyle/>
                    <a:p>
                      <a:endParaRPr/>
                    </a:p>
                  </a:txBody>
                  <a:tcPr marL="0" marR="0" marT="0" marB="0"/>
                </a:tc>
                <a:tc>
                  <a:txBody>
                    <a:bodyPr/>
                    <a:lstStyle/>
                    <a:p>
                      <a:pPr marL="251460">
                        <a:lnSpc>
                          <a:spcPts val="1250"/>
                        </a:lnSpc>
                      </a:pPr>
                      <a:r>
                        <a:rPr sz="1100" spc="-10" dirty="0">
                          <a:solidFill>
                            <a:srgbClr val="0000FF"/>
                          </a:solidFill>
                          <a:latin typeface="Consolas"/>
                          <a:cs typeface="Consolas"/>
                        </a:rPr>
                        <a:t>public</a:t>
                      </a:r>
                      <a:endParaRPr sz="1100">
                        <a:latin typeface="Consolas"/>
                        <a:cs typeface="Consolas"/>
                      </a:endParaRPr>
                    </a:p>
                  </a:txBody>
                  <a:tcPr marL="0" marR="0" marT="0" marB="0"/>
                </a:tc>
                <a:tc>
                  <a:txBody>
                    <a:bodyPr/>
                    <a:lstStyle/>
                    <a:p>
                      <a:pPr marL="373380">
                        <a:lnSpc>
                          <a:spcPts val="1250"/>
                        </a:lnSpc>
                      </a:pPr>
                      <a:r>
                        <a:rPr sz="1100" spc="-5" dirty="0">
                          <a:solidFill>
                            <a:srgbClr val="0000FF"/>
                          </a:solidFill>
                          <a:latin typeface="Consolas"/>
                          <a:cs typeface="Consolas"/>
                        </a:rPr>
                        <a:t>try</a:t>
                      </a:r>
                      <a:endParaRPr sz="1100">
                        <a:latin typeface="Consolas"/>
                        <a:cs typeface="Consolas"/>
                      </a:endParaRPr>
                    </a:p>
                  </a:txBody>
                  <a:tcPr marL="0" marR="0" marT="0" marB="0"/>
                </a:tc>
                <a:extLst>
                  <a:ext uri="{0D108BD9-81ED-4DB2-BD59-A6C34878D82A}">
                    <a16:rowId xmlns:a16="http://schemas.microsoft.com/office/drawing/2014/main" val="10003"/>
                  </a:ext>
                </a:extLst>
              </a:tr>
              <a:tr h="201083">
                <a:tc>
                  <a:txBody>
                    <a:bodyPr/>
                    <a:lstStyle/>
                    <a:p>
                      <a:pPr marL="146050">
                        <a:lnSpc>
                          <a:spcPts val="1250"/>
                        </a:lnSpc>
                      </a:pPr>
                      <a:r>
                        <a:rPr sz="1100" spc="-5" dirty="0">
                          <a:solidFill>
                            <a:srgbClr val="0000FF"/>
                          </a:solidFill>
                          <a:latin typeface="Consolas"/>
                          <a:cs typeface="Consolas"/>
                        </a:rPr>
                        <a:t>break</a:t>
                      </a:r>
                      <a:endParaRPr sz="1100">
                        <a:latin typeface="Consolas"/>
                        <a:cs typeface="Consolas"/>
                      </a:endParaRPr>
                    </a:p>
                  </a:txBody>
                  <a:tcPr marL="0" marR="0" marT="0" marB="0"/>
                </a:tc>
                <a:tc>
                  <a:txBody>
                    <a:bodyPr/>
                    <a:lstStyle/>
                    <a:p>
                      <a:pPr marL="389255">
                        <a:lnSpc>
                          <a:spcPts val="1250"/>
                        </a:lnSpc>
                      </a:pPr>
                      <a:r>
                        <a:rPr sz="1100" spc="-5" dirty="0">
                          <a:solidFill>
                            <a:srgbClr val="0000FF"/>
                          </a:solidFill>
                          <a:latin typeface="Consolas"/>
                          <a:cs typeface="Consolas"/>
                        </a:rPr>
                        <a:t>event</a:t>
                      </a:r>
                      <a:endParaRPr sz="1100">
                        <a:latin typeface="Consolas"/>
                        <a:cs typeface="Consolas"/>
                      </a:endParaRPr>
                    </a:p>
                  </a:txBody>
                  <a:tcPr marL="0" marR="0" marT="0" marB="0"/>
                </a:tc>
                <a:tc gridSpan="2">
                  <a:txBody>
                    <a:bodyPr/>
                    <a:lstStyle/>
                    <a:p>
                      <a:pPr marL="348615">
                        <a:lnSpc>
                          <a:spcPts val="1250"/>
                        </a:lnSpc>
                      </a:pPr>
                      <a:r>
                        <a:rPr sz="1100" spc="-10" dirty="0">
                          <a:solidFill>
                            <a:srgbClr val="0000FF"/>
                          </a:solidFill>
                          <a:latin typeface="Consolas"/>
                          <a:cs typeface="Consolas"/>
                        </a:rPr>
                        <a:t>internal</a:t>
                      </a:r>
                      <a:endParaRPr sz="1100">
                        <a:latin typeface="Consolas"/>
                        <a:cs typeface="Consolas"/>
                      </a:endParaRPr>
                    </a:p>
                  </a:txBody>
                  <a:tcPr marL="0" marR="0" marT="0" marB="0"/>
                </a:tc>
                <a:tc hMerge="1">
                  <a:txBody>
                    <a:bodyPr/>
                    <a:lstStyle/>
                    <a:p>
                      <a:endParaRPr/>
                    </a:p>
                  </a:txBody>
                  <a:tcPr marL="0" marR="0" marT="0" marB="0"/>
                </a:tc>
                <a:tc>
                  <a:txBody>
                    <a:bodyPr/>
                    <a:lstStyle/>
                    <a:p>
                      <a:pPr marL="175260">
                        <a:lnSpc>
                          <a:spcPts val="1250"/>
                        </a:lnSpc>
                      </a:pPr>
                      <a:r>
                        <a:rPr sz="1100" spc="-10" dirty="0">
                          <a:solidFill>
                            <a:srgbClr val="0000FF"/>
                          </a:solidFill>
                          <a:latin typeface="Consolas"/>
                          <a:cs typeface="Consolas"/>
                        </a:rPr>
                        <a:t>readonly</a:t>
                      </a:r>
                      <a:endParaRPr sz="1100">
                        <a:latin typeface="Consolas"/>
                        <a:cs typeface="Consolas"/>
                      </a:endParaRPr>
                    </a:p>
                  </a:txBody>
                  <a:tcPr marL="0" marR="0" marT="0" marB="0"/>
                </a:tc>
                <a:tc>
                  <a:txBody>
                    <a:bodyPr/>
                    <a:lstStyle/>
                    <a:p>
                      <a:pPr marL="259079">
                        <a:lnSpc>
                          <a:spcPts val="1250"/>
                        </a:lnSpc>
                      </a:pPr>
                      <a:r>
                        <a:rPr sz="1100" spc="-5" dirty="0">
                          <a:solidFill>
                            <a:srgbClr val="0000FF"/>
                          </a:solidFill>
                          <a:latin typeface="Consolas"/>
                          <a:cs typeface="Consolas"/>
                        </a:rPr>
                        <a:t>typeof</a:t>
                      </a:r>
                      <a:endParaRPr sz="1100">
                        <a:latin typeface="Consolas"/>
                        <a:cs typeface="Consolas"/>
                      </a:endParaRPr>
                    </a:p>
                  </a:txBody>
                  <a:tcPr marL="0" marR="0" marT="0" marB="0"/>
                </a:tc>
                <a:extLst>
                  <a:ext uri="{0D108BD9-81ED-4DB2-BD59-A6C34878D82A}">
                    <a16:rowId xmlns:a16="http://schemas.microsoft.com/office/drawing/2014/main" val="10004"/>
                  </a:ext>
                </a:extLst>
              </a:tr>
              <a:tr h="200753">
                <a:tc>
                  <a:txBody>
                    <a:bodyPr/>
                    <a:lstStyle/>
                    <a:p>
                      <a:pPr marL="184150">
                        <a:lnSpc>
                          <a:spcPts val="1250"/>
                        </a:lnSpc>
                      </a:pPr>
                      <a:r>
                        <a:rPr sz="1100" spc="-10" dirty="0">
                          <a:solidFill>
                            <a:srgbClr val="0000FF"/>
                          </a:solidFill>
                          <a:latin typeface="Consolas"/>
                          <a:cs typeface="Consolas"/>
                        </a:rPr>
                        <a:t>byte</a:t>
                      </a:r>
                      <a:endParaRPr sz="1100">
                        <a:latin typeface="Consolas"/>
                        <a:cs typeface="Consolas"/>
                      </a:endParaRPr>
                    </a:p>
                  </a:txBody>
                  <a:tcPr marL="0" marR="0" marT="0" marB="0"/>
                </a:tc>
                <a:tc>
                  <a:txBody>
                    <a:bodyPr/>
                    <a:lstStyle/>
                    <a:p>
                      <a:pPr marL="274955">
                        <a:lnSpc>
                          <a:spcPts val="1250"/>
                        </a:lnSpc>
                      </a:pPr>
                      <a:r>
                        <a:rPr sz="1100" spc="-10" dirty="0">
                          <a:solidFill>
                            <a:srgbClr val="0000FF"/>
                          </a:solidFill>
                          <a:latin typeface="Consolas"/>
                          <a:cs typeface="Consolas"/>
                        </a:rPr>
                        <a:t>explicit</a:t>
                      </a:r>
                      <a:endParaRPr sz="1100">
                        <a:latin typeface="Consolas"/>
                        <a:cs typeface="Consolas"/>
                      </a:endParaRPr>
                    </a:p>
                  </a:txBody>
                  <a:tcPr marL="0" marR="0" marT="0" marB="0"/>
                </a:tc>
                <a:tc gridSpan="2">
                  <a:txBody>
                    <a:bodyPr/>
                    <a:lstStyle/>
                    <a:p>
                      <a:pPr marL="60960" algn="ctr">
                        <a:lnSpc>
                          <a:spcPts val="1250"/>
                        </a:lnSpc>
                      </a:pPr>
                      <a:r>
                        <a:rPr sz="1100" spc="-5" dirty="0">
                          <a:solidFill>
                            <a:srgbClr val="0000FF"/>
                          </a:solidFill>
                          <a:latin typeface="Consolas"/>
                          <a:cs typeface="Consolas"/>
                        </a:rPr>
                        <a:t>is</a:t>
                      </a:r>
                      <a:endParaRPr sz="1100">
                        <a:latin typeface="Consolas"/>
                        <a:cs typeface="Consolas"/>
                      </a:endParaRPr>
                    </a:p>
                  </a:txBody>
                  <a:tcPr marL="0" marR="0" marT="0" marB="0"/>
                </a:tc>
                <a:tc hMerge="1">
                  <a:txBody>
                    <a:bodyPr/>
                    <a:lstStyle/>
                    <a:p>
                      <a:endParaRPr/>
                    </a:p>
                  </a:txBody>
                  <a:tcPr marL="0" marR="0" marT="0" marB="0"/>
                </a:tc>
                <a:tc>
                  <a:txBody>
                    <a:bodyPr/>
                    <a:lstStyle/>
                    <a:p>
                      <a:pPr marR="37465" algn="ctr">
                        <a:lnSpc>
                          <a:spcPts val="1250"/>
                        </a:lnSpc>
                      </a:pPr>
                      <a:r>
                        <a:rPr sz="1100" spc="-5" dirty="0">
                          <a:solidFill>
                            <a:srgbClr val="0000FF"/>
                          </a:solidFill>
                          <a:latin typeface="Consolas"/>
                          <a:cs typeface="Consolas"/>
                        </a:rPr>
                        <a:t>ref</a:t>
                      </a:r>
                      <a:endParaRPr sz="1100">
                        <a:latin typeface="Consolas"/>
                        <a:cs typeface="Consolas"/>
                      </a:endParaRPr>
                    </a:p>
                  </a:txBody>
                  <a:tcPr marL="0" marR="0" marT="0" marB="0"/>
                </a:tc>
                <a:tc>
                  <a:txBody>
                    <a:bodyPr/>
                    <a:lstStyle/>
                    <a:p>
                      <a:pPr marL="335280">
                        <a:lnSpc>
                          <a:spcPts val="1250"/>
                        </a:lnSpc>
                      </a:pPr>
                      <a:r>
                        <a:rPr sz="1100" spc="-10" dirty="0">
                          <a:solidFill>
                            <a:srgbClr val="0000FF"/>
                          </a:solidFill>
                          <a:latin typeface="Consolas"/>
                          <a:cs typeface="Consolas"/>
                        </a:rPr>
                        <a:t>uint</a:t>
                      </a:r>
                      <a:endParaRPr sz="1100">
                        <a:latin typeface="Consolas"/>
                        <a:cs typeface="Consolas"/>
                      </a:endParaRPr>
                    </a:p>
                  </a:txBody>
                  <a:tcPr marL="0" marR="0" marT="0" marB="0"/>
                </a:tc>
                <a:extLst>
                  <a:ext uri="{0D108BD9-81ED-4DB2-BD59-A6C34878D82A}">
                    <a16:rowId xmlns:a16="http://schemas.microsoft.com/office/drawing/2014/main" val="10005"/>
                  </a:ext>
                </a:extLst>
              </a:tr>
              <a:tr h="200794">
                <a:tc>
                  <a:txBody>
                    <a:bodyPr/>
                    <a:lstStyle/>
                    <a:p>
                      <a:pPr marL="184150">
                        <a:lnSpc>
                          <a:spcPts val="1250"/>
                        </a:lnSpc>
                      </a:pPr>
                      <a:r>
                        <a:rPr sz="1100" spc="-10" dirty="0">
                          <a:solidFill>
                            <a:srgbClr val="0000FF"/>
                          </a:solidFill>
                          <a:latin typeface="Consolas"/>
                          <a:cs typeface="Consolas"/>
                        </a:rPr>
                        <a:t>case</a:t>
                      </a:r>
                      <a:endParaRPr sz="1100">
                        <a:latin typeface="Consolas"/>
                        <a:cs typeface="Consolas"/>
                      </a:endParaRPr>
                    </a:p>
                  </a:txBody>
                  <a:tcPr marL="0" marR="0" marT="0" marB="0"/>
                </a:tc>
                <a:tc>
                  <a:txBody>
                    <a:bodyPr/>
                    <a:lstStyle/>
                    <a:p>
                      <a:pPr marL="351155">
                        <a:lnSpc>
                          <a:spcPts val="1250"/>
                        </a:lnSpc>
                      </a:pPr>
                      <a:r>
                        <a:rPr sz="1100" spc="-10" dirty="0">
                          <a:solidFill>
                            <a:srgbClr val="0000FF"/>
                          </a:solidFill>
                          <a:latin typeface="Consolas"/>
                          <a:cs typeface="Consolas"/>
                        </a:rPr>
                        <a:t>extern</a:t>
                      </a:r>
                      <a:endParaRPr sz="1100" dirty="0">
                        <a:latin typeface="Consolas"/>
                        <a:cs typeface="Consolas"/>
                      </a:endParaRPr>
                    </a:p>
                  </a:txBody>
                  <a:tcPr marL="0" marR="0" marT="0" marB="0"/>
                </a:tc>
                <a:tc gridSpan="2">
                  <a:txBody>
                    <a:bodyPr/>
                    <a:lstStyle/>
                    <a:p>
                      <a:pPr marL="60960" algn="ctr">
                        <a:lnSpc>
                          <a:spcPts val="1250"/>
                        </a:lnSpc>
                      </a:pPr>
                      <a:r>
                        <a:rPr sz="1100" spc="-10" dirty="0">
                          <a:solidFill>
                            <a:srgbClr val="0000FF"/>
                          </a:solidFill>
                          <a:latin typeface="Consolas"/>
                          <a:cs typeface="Consolas"/>
                        </a:rPr>
                        <a:t>lock</a:t>
                      </a:r>
                      <a:endParaRPr sz="1100">
                        <a:latin typeface="Consolas"/>
                        <a:cs typeface="Consolas"/>
                      </a:endParaRPr>
                    </a:p>
                  </a:txBody>
                  <a:tcPr marL="0" marR="0" marT="0" marB="0"/>
                </a:tc>
                <a:tc hMerge="1">
                  <a:txBody>
                    <a:bodyPr/>
                    <a:lstStyle/>
                    <a:p>
                      <a:endParaRPr/>
                    </a:p>
                  </a:txBody>
                  <a:tcPr marL="0" marR="0" marT="0" marB="0"/>
                </a:tc>
                <a:tc>
                  <a:txBody>
                    <a:bodyPr/>
                    <a:lstStyle/>
                    <a:p>
                      <a:pPr marL="251460">
                        <a:lnSpc>
                          <a:spcPts val="1250"/>
                        </a:lnSpc>
                      </a:pPr>
                      <a:r>
                        <a:rPr sz="1100" spc="-10" dirty="0">
                          <a:solidFill>
                            <a:srgbClr val="0000FF"/>
                          </a:solidFill>
                          <a:latin typeface="Consolas"/>
                          <a:cs typeface="Consolas"/>
                        </a:rPr>
                        <a:t>return</a:t>
                      </a:r>
                      <a:endParaRPr sz="1100">
                        <a:latin typeface="Consolas"/>
                        <a:cs typeface="Consolas"/>
                      </a:endParaRPr>
                    </a:p>
                  </a:txBody>
                  <a:tcPr marL="0" marR="0" marT="0" marB="0"/>
                </a:tc>
                <a:tc>
                  <a:txBody>
                    <a:bodyPr/>
                    <a:lstStyle/>
                    <a:p>
                      <a:pPr marL="297180">
                        <a:lnSpc>
                          <a:spcPts val="1250"/>
                        </a:lnSpc>
                      </a:pPr>
                      <a:r>
                        <a:rPr sz="1100" spc="-10" dirty="0">
                          <a:solidFill>
                            <a:srgbClr val="0000FF"/>
                          </a:solidFill>
                          <a:latin typeface="Consolas"/>
                          <a:cs typeface="Consolas"/>
                        </a:rPr>
                        <a:t>ulong</a:t>
                      </a:r>
                      <a:endParaRPr sz="1100">
                        <a:latin typeface="Consolas"/>
                        <a:cs typeface="Consolas"/>
                      </a:endParaRPr>
                    </a:p>
                  </a:txBody>
                  <a:tcPr marL="0" marR="0" marT="0" marB="0"/>
                </a:tc>
                <a:extLst>
                  <a:ext uri="{0D108BD9-81ED-4DB2-BD59-A6C34878D82A}">
                    <a16:rowId xmlns:a16="http://schemas.microsoft.com/office/drawing/2014/main" val="10006"/>
                  </a:ext>
                </a:extLst>
              </a:tr>
              <a:tr h="200794">
                <a:tc>
                  <a:txBody>
                    <a:bodyPr/>
                    <a:lstStyle/>
                    <a:p>
                      <a:pPr marL="146050">
                        <a:lnSpc>
                          <a:spcPts val="1250"/>
                        </a:lnSpc>
                      </a:pPr>
                      <a:r>
                        <a:rPr sz="1100" spc="-10" dirty="0">
                          <a:solidFill>
                            <a:srgbClr val="0000FF"/>
                          </a:solidFill>
                          <a:latin typeface="Consolas"/>
                          <a:cs typeface="Consolas"/>
                        </a:rPr>
                        <a:t>catch</a:t>
                      </a:r>
                      <a:endParaRPr sz="1100">
                        <a:latin typeface="Consolas"/>
                        <a:cs typeface="Consolas"/>
                      </a:endParaRPr>
                    </a:p>
                  </a:txBody>
                  <a:tcPr marL="0" marR="0" marT="0" marB="0"/>
                </a:tc>
                <a:tc>
                  <a:txBody>
                    <a:bodyPr/>
                    <a:lstStyle/>
                    <a:p>
                      <a:pPr marL="389255">
                        <a:lnSpc>
                          <a:spcPts val="1250"/>
                        </a:lnSpc>
                      </a:pPr>
                      <a:r>
                        <a:rPr sz="1100" spc="-10" dirty="0">
                          <a:solidFill>
                            <a:srgbClr val="0000FF"/>
                          </a:solidFill>
                          <a:latin typeface="Consolas"/>
                          <a:cs typeface="Consolas"/>
                        </a:rPr>
                        <a:t>false</a:t>
                      </a:r>
                      <a:endParaRPr sz="1100">
                        <a:latin typeface="Consolas"/>
                        <a:cs typeface="Consolas"/>
                      </a:endParaRPr>
                    </a:p>
                  </a:txBody>
                  <a:tcPr marL="0" marR="0" marT="0" marB="0"/>
                </a:tc>
                <a:tc gridSpan="2">
                  <a:txBody>
                    <a:bodyPr/>
                    <a:lstStyle/>
                    <a:p>
                      <a:pPr marL="60960" algn="ctr">
                        <a:lnSpc>
                          <a:spcPts val="1250"/>
                        </a:lnSpc>
                      </a:pPr>
                      <a:r>
                        <a:rPr sz="1100" spc="-10" dirty="0">
                          <a:solidFill>
                            <a:srgbClr val="0000FF"/>
                          </a:solidFill>
                          <a:latin typeface="Consolas"/>
                          <a:cs typeface="Consolas"/>
                        </a:rPr>
                        <a:t>long</a:t>
                      </a:r>
                      <a:endParaRPr sz="1100">
                        <a:latin typeface="Consolas"/>
                        <a:cs typeface="Consolas"/>
                      </a:endParaRPr>
                    </a:p>
                  </a:txBody>
                  <a:tcPr marL="0" marR="0" marT="0" marB="0"/>
                </a:tc>
                <a:tc hMerge="1">
                  <a:txBody>
                    <a:bodyPr/>
                    <a:lstStyle/>
                    <a:p>
                      <a:endParaRPr/>
                    </a:p>
                  </a:txBody>
                  <a:tcPr marL="0" marR="0" marT="0" marB="0"/>
                </a:tc>
                <a:tc>
                  <a:txBody>
                    <a:bodyPr/>
                    <a:lstStyle/>
                    <a:p>
                      <a:pPr marL="289560">
                        <a:lnSpc>
                          <a:spcPts val="1250"/>
                        </a:lnSpc>
                      </a:pPr>
                      <a:r>
                        <a:rPr sz="1100" spc="-10" dirty="0">
                          <a:solidFill>
                            <a:srgbClr val="0000FF"/>
                          </a:solidFill>
                          <a:latin typeface="Consolas"/>
                          <a:cs typeface="Consolas"/>
                        </a:rPr>
                        <a:t>sbyte</a:t>
                      </a:r>
                      <a:endParaRPr sz="1100">
                        <a:latin typeface="Consolas"/>
                        <a:cs typeface="Consolas"/>
                      </a:endParaRPr>
                    </a:p>
                  </a:txBody>
                  <a:tcPr marL="0" marR="0" marT="0" marB="0"/>
                </a:tc>
                <a:tc>
                  <a:txBody>
                    <a:bodyPr/>
                    <a:lstStyle/>
                    <a:p>
                      <a:pPr marR="24130" algn="r">
                        <a:lnSpc>
                          <a:spcPts val="1250"/>
                        </a:lnSpc>
                      </a:pPr>
                      <a:r>
                        <a:rPr sz="1100" spc="-10" dirty="0">
                          <a:solidFill>
                            <a:srgbClr val="0000FF"/>
                          </a:solidFill>
                          <a:latin typeface="Consolas"/>
                          <a:cs typeface="Consolas"/>
                        </a:rPr>
                        <a:t>unchecked</a:t>
                      </a:r>
                      <a:endParaRPr sz="1100" dirty="0">
                        <a:latin typeface="Consolas"/>
                        <a:cs typeface="Consolas"/>
                      </a:endParaRPr>
                    </a:p>
                  </a:txBody>
                  <a:tcPr marL="0" marR="0" marT="0" marB="0"/>
                </a:tc>
                <a:extLst>
                  <a:ext uri="{0D108BD9-81ED-4DB2-BD59-A6C34878D82A}">
                    <a16:rowId xmlns:a16="http://schemas.microsoft.com/office/drawing/2014/main" val="10007"/>
                  </a:ext>
                </a:extLst>
              </a:tr>
              <a:tr h="200858">
                <a:tc>
                  <a:txBody>
                    <a:bodyPr/>
                    <a:lstStyle/>
                    <a:p>
                      <a:pPr marL="184150">
                        <a:lnSpc>
                          <a:spcPts val="1250"/>
                        </a:lnSpc>
                      </a:pPr>
                      <a:r>
                        <a:rPr sz="1100" spc="-10" dirty="0">
                          <a:solidFill>
                            <a:srgbClr val="0000FF"/>
                          </a:solidFill>
                          <a:latin typeface="Consolas"/>
                          <a:cs typeface="Consolas"/>
                        </a:rPr>
                        <a:t>char</a:t>
                      </a:r>
                      <a:endParaRPr sz="1100">
                        <a:latin typeface="Consolas"/>
                        <a:cs typeface="Consolas"/>
                      </a:endParaRPr>
                    </a:p>
                  </a:txBody>
                  <a:tcPr marL="0" marR="0" marT="0" marB="0"/>
                </a:tc>
                <a:tc>
                  <a:txBody>
                    <a:bodyPr/>
                    <a:lstStyle/>
                    <a:p>
                      <a:pPr marL="313055">
                        <a:lnSpc>
                          <a:spcPts val="1250"/>
                        </a:lnSpc>
                      </a:pPr>
                      <a:r>
                        <a:rPr sz="1100" spc="-10" dirty="0">
                          <a:solidFill>
                            <a:srgbClr val="0000FF"/>
                          </a:solidFill>
                          <a:latin typeface="Consolas"/>
                          <a:cs typeface="Consolas"/>
                        </a:rPr>
                        <a:t>finally</a:t>
                      </a:r>
                      <a:endParaRPr sz="1100">
                        <a:latin typeface="Consolas"/>
                        <a:cs typeface="Consolas"/>
                      </a:endParaRPr>
                    </a:p>
                  </a:txBody>
                  <a:tcPr marL="0" marR="0" marT="0" marB="0"/>
                </a:tc>
                <a:tc gridSpan="2">
                  <a:txBody>
                    <a:bodyPr/>
                    <a:lstStyle/>
                    <a:p>
                      <a:pPr marL="310515">
                        <a:lnSpc>
                          <a:spcPts val="1250"/>
                        </a:lnSpc>
                      </a:pPr>
                      <a:r>
                        <a:rPr sz="1100" spc="-10" dirty="0">
                          <a:solidFill>
                            <a:srgbClr val="0000FF"/>
                          </a:solidFill>
                          <a:latin typeface="Consolas"/>
                          <a:cs typeface="Consolas"/>
                        </a:rPr>
                        <a:t>namespace</a:t>
                      </a:r>
                      <a:endParaRPr sz="1100">
                        <a:latin typeface="Consolas"/>
                        <a:cs typeface="Consolas"/>
                      </a:endParaRPr>
                    </a:p>
                  </a:txBody>
                  <a:tcPr marL="0" marR="0" marT="0" marB="0"/>
                </a:tc>
                <a:tc hMerge="1">
                  <a:txBody>
                    <a:bodyPr/>
                    <a:lstStyle/>
                    <a:p>
                      <a:endParaRPr/>
                    </a:p>
                  </a:txBody>
                  <a:tcPr marL="0" marR="0" marT="0" marB="0"/>
                </a:tc>
                <a:tc>
                  <a:txBody>
                    <a:bodyPr/>
                    <a:lstStyle/>
                    <a:p>
                      <a:pPr marL="251460">
                        <a:lnSpc>
                          <a:spcPts val="1250"/>
                        </a:lnSpc>
                      </a:pPr>
                      <a:r>
                        <a:rPr sz="1100" spc="-10" dirty="0">
                          <a:solidFill>
                            <a:srgbClr val="0000FF"/>
                          </a:solidFill>
                          <a:latin typeface="Consolas"/>
                          <a:cs typeface="Consolas"/>
                        </a:rPr>
                        <a:t>sealed</a:t>
                      </a:r>
                      <a:endParaRPr sz="1100">
                        <a:latin typeface="Consolas"/>
                        <a:cs typeface="Consolas"/>
                      </a:endParaRPr>
                    </a:p>
                  </a:txBody>
                  <a:tcPr marL="0" marR="0" marT="0" marB="0"/>
                </a:tc>
                <a:tc>
                  <a:txBody>
                    <a:bodyPr/>
                    <a:lstStyle/>
                    <a:p>
                      <a:pPr marL="259079">
                        <a:lnSpc>
                          <a:spcPts val="1250"/>
                        </a:lnSpc>
                      </a:pPr>
                      <a:r>
                        <a:rPr sz="1100" spc="-10" dirty="0">
                          <a:solidFill>
                            <a:srgbClr val="0000FF"/>
                          </a:solidFill>
                          <a:latin typeface="Consolas"/>
                          <a:cs typeface="Consolas"/>
                        </a:rPr>
                        <a:t>unsafe</a:t>
                      </a:r>
                      <a:endParaRPr sz="1100">
                        <a:latin typeface="Consolas"/>
                        <a:cs typeface="Consolas"/>
                      </a:endParaRPr>
                    </a:p>
                  </a:txBody>
                  <a:tcPr marL="0" marR="0" marT="0" marB="0"/>
                </a:tc>
                <a:extLst>
                  <a:ext uri="{0D108BD9-81ED-4DB2-BD59-A6C34878D82A}">
                    <a16:rowId xmlns:a16="http://schemas.microsoft.com/office/drawing/2014/main" val="10008"/>
                  </a:ext>
                </a:extLst>
              </a:tr>
              <a:tr h="200794">
                <a:tc>
                  <a:txBody>
                    <a:bodyPr/>
                    <a:lstStyle/>
                    <a:p>
                      <a:pPr marL="69850">
                        <a:lnSpc>
                          <a:spcPts val="1250"/>
                        </a:lnSpc>
                      </a:pPr>
                      <a:r>
                        <a:rPr sz="1100" spc="-10" dirty="0">
                          <a:solidFill>
                            <a:srgbClr val="0000FF"/>
                          </a:solidFill>
                          <a:latin typeface="Consolas"/>
                          <a:cs typeface="Consolas"/>
                        </a:rPr>
                        <a:t>checked</a:t>
                      </a:r>
                      <a:endParaRPr sz="1100">
                        <a:latin typeface="Consolas"/>
                        <a:cs typeface="Consolas"/>
                      </a:endParaRPr>
                    </a:p>
                  </a:txBody>
                  <a:tcPr marL="0" marR="0" marT="0" marB="0"/>
                </a:tc>
                <a:tc>
                  <a:txBody>
                    <a:bodyPr/>
                    <a:lstStyle/>
                    <a:p>
                      <a:pPr marL="389255">
                        <a:lnSpc>
                          <a:spcPts val="1250"/>
                        </a:lnSpc>
                      </a:pPr>
                      <a:r>
                        <a:rPr sz="1100" spc="-10" dirty="0">
                          <a:solidFill>
                            <a:srgbClr val="0000FF"/>
                          </a:solidFill>
                          <a:latin typeface="Consolas"/>
                          <a:cs typeface="Consolas"/>
                        </a:rPr>
                        <a:t>fixed</a:t>
                      </a:r>
                      <a:endParaRPr sz="1100">
                        <a:latin typeface="Consolas"/>
                        <a:cs typeface="Consolas"/>
                      </a:endParaRPr>
                    </a:p>
                  </a:txBody>
                  <a:tcPr marL="0" marR="0" marT="0" marB="0"/>
                </a:tc>
                <a:tc gridSpan="2">
                  <a:txBody>
                    <a:bodyPr/>
                    <a:lstStyle/>
                    <a:p>
                      <a:pPr marL="60960" algn="ctr">
                        <a:lnSpc>
                          <a:spcPts val="1250"/>
                        </a:lnSpc>
                      </a:pPr>
                      <a:r>
                        <a:rPr sz="1100" spc="-5" dirty="0">
                          <a:solidFill>
                            <a:srgbClr val="0000FF"/>
                          </a:solidFill>
                          <a:latin typeface="Consolas"/>
                          <a:cs typeface="Consolas"/>
                        </a:rPr>
                        <a:t>new</a:t>
                      </a:r>
                      <a:endParaRPr sz="1100">
                        <a:latin typeface="Consolas"/>
                        <a:cs typeface="Consolas"/>
                      </a:endParaRPr>
                    </a:p>
                  </a:txBody>
                  <a:tcPr marL="0" marR="0" marT="0" marB="0"/>
                </a:tc>
                <a:tc hMerge="1">
                  <a:txBody>
                    <a:bodyPr/>
                    <a:lstStyle/>
                    <a:p>
                      <a:endParaRPr/>
                    </a:p>
                  </a:txBody>
                  <a:tcPr marL="0" marR="0" marT="0" marB="0"/>
                </a:tc>
                <a:tc>
                  <a:txBody>
                    <a:bodyPr/>
                    <a:lstStyle/>
                    <a:p>
                      <a:pPr marL="289560">
                        <a:lnSpc>
                          <a:spcPts val="1250"/>
                        </a:lnSpc>
                      </a:pPr>
                      <a:r>
                        <a:rPr sz="1100" spc="-10" dirty="0">
                          <a:solidFill>
                            <a:srgbClr val="0000FF"/>
                          </a:solidFill>
                          <a:latin typeface="Consolas"/>
                          <a:cs typeface="Consolas"/>
                        </a:rPr>
                        <a:t>short</a:t>
                      </a:r>
                      <a:endParaRPr sz="1100">
                        <a:latin typeface="Consolas"/>
                        <a:cs typeface="Consolas"/>
                      </a:endParaRPr>
                    </a:p>
                  </a:txBody>
                  <a:tcPr marL="0" marR="0" marT="0" marB="0"/>
                </a:tc>
                <a:tc>
                  <a:txBody>
                    <a:bodyPr/>
                    <a:lstStyle/>
                    <a:p>
                      <a:pPr marL="259079">
                        <a:lnSpc>
                          <a:spcPts val="1250"/>
                        </a:lnSpc>
                      </a:pPr>
                      <a:r>
                        <a:rPr sz="1100" spc="-10" dirty="0">
                          <a:solidFill>
                            <a:srgbClr val="0000FF"/>
                          </a:solidFill>
                          <a:latin typeface="Consolas"/>
                          <a:cs typeface="Consolas"/>
                        </a:rPr>
                        <a:t>ushort</a:t>
                      </a:r>
                      <a:endParaRPr sz="1100">
                        <a:latin typeface="Consolas"/>
                        <a:cs typeface="Consolas"/>
                      </a:endParaRPr>
                    </a:p>
                  </a:txBody>
                  <a:tcPr marL="0" marR="0" marT="0" marB="0"/>
                </a:tc>
                <a:extLst>
                  <a:ext uri="{0D108BD9-81ED-4DB2-BD59-A6C34878D82A}">
                    <a16:rowId xmlns:a16="http://schemas.microsoft.com/office/drawing/2014/main" val="10009"/>
                  </a:ext>
                </a:extLst>
              </a:tr>
              <a:tr h="200793">
                <a:tc>
                  <a:txBody>
                    <a:bodyPr/>
                    <a:lstStyle/>
                    <a:p>
                      <a:pPr marL="146050">
                        <a:lnSpc>
                          <a:spcPts val="1250"/>
                        </a:lnSpc>
                      </a:pPr>
                      <a:r>
                        <a:rPr sz="1100" spc="-10" dirty="0">
                          <a:solidFill>
                            <a:srgbClr val="0000FF"/>
                          </a:solidFill>
                          <a:latin typeface="Consolas"/>
                          <a:cs typeface="Consolas"/>
                        </a:rPr>
                        <a:t>class</a:t>
                      </a:r>
                      <a:endParaRPr sz="1100">
                        <a:latin typeface="Consolas"/>
                        <a:cs typeface="Consolas"/>
                      </a:endParaRPr>
                    </a:p>
                  </a:txBody>
                  <a:tcPr marL="0" marR="0" marT="0" marB="0"/>
                </a:tc>
                <a:tc>
                  <a:txBody>
                    <a:bodyPr/>
                    <a:lstStyle/>
                    <a:p>
                      <a:pPr marL="389255">
                        <a:lnSpc>
                          <a:spcPts val="1250"/>
                        </a:lnSpc>
                      </a:pPr>
                      <a:r>
                        <a:rPr sz="1100" spc="-10" dirty="0">
                          <a:solidFill>
                            <a:srgbClr val="0000FF"/>
                          </a:solidFill>
                          <a:latin typeface="Consolas"/>
                          <a:cs typeface="Consolas"/>
                        </a:rPr>
                        <a:t>float</a:t>
                      </a:r>
                      <a:endParaRPr sz="1100">
                        <a:latin typeface="Consolas"/>
                        <a:cs typeface="Consolas"/>
                      </a:endParaRPr>
                    </a:p>
                  </a:txBody>
                  <a:tcPr marL="0" marR="0" marT="0" marB="0"/>
                </a:tc>
                <a:tc gridSpan="2">
                  <a:txBody>
                    <a:bodyPr/>
                    <a:lstStyle/>
                    <a:p>
                      <a:pPr marL="60960" algn="ctr">
                        <a:lnSpc>
                          <a:spcPts val="1250"/>
                        </a:lnSpc>
                      </a:pPr>
                      <a:r>
                        <a:rPr sz="1100" spc="-10" dirty="0">
                          <a:solidFill>
                            <a:srgbClr val="0000FF"/>
                          </a:solidFill>
                          <a:latin typeface="Consolas"/>
                          <a:cs typeface="Consolas"/>
                        </a:rPr>
                        <a:t>null</a:t>
                      </a:r>
                      <a:endParaRPr sz="1100">
                        <a:latin typeface="Consolas"/>
                        <a:cs typeface="Consolas"/>
                      </a:endParaRPr>
                    </a:p>
                  </a:txBody>
                  <a:tcPr marL="0" marR="0" marT="0" marB="0"/>
                </a:tc>
                <a:tc hMerge="1">
                  <a:txBody>
                    <a:bodyPr/>
                    <a:lstStyle/>
                    <a:p>
                      <a:endParaRPr/>
                    </a:p>
                  </a:txBody>
                  <a:tcPr marL="0" marR="0" marT="0" marB="0"/>
                </a:tc>
                <a:tc>
                  <a:txBody>
                    <a:bodyPr/>
                    <a:lstStyle/>
                    <a:p>
                      <a:pPr marL="251460">
                        <a:lnSpc>
                          <a:spcPts val="1250"/>
                        </a:lnSpc>
                      </a:pPr>
                      <a:r>
                        <a:rPr sz="1100" spc="-10" dirty="0">
                          <a:solidFill>
                            <a:srgbClr val="0000FF"/>
                          </a:solidFill>
                          <a:latin typeface="Consolas"/>
                          <a:cs typeface="Consolas"/>
                        </a:rPr>
                        <a:t>sizeof</a:t>
                      </a:r>
                      <a:endParaRPr sz="1100">
                        <a:latin typeface="Consolas"/>
                        <a:cs typeface="Consolas"/>
                      </a:endParaRPr>
                    </a:p>
                  </a:txBody>
                  <a:tcPr marL="0" marR="0" marT="0" marB="0"/>
                </a:tc>
                <a:tc>
                  <a:txBody>
                    <a:bodyPr/>
                    <a:lstStyle/>
                    <a:p>
                      <a:pPr marL="297180">
                        <a:lnSpc>
                          <a:spcPts val="1250"/>
                        </a:lnSpc>
                      </a:pPr>
                      <a:r>
                        <a:rPr sz="1100" spc="-10" dirty="0">
                          <a:solidFill>
                            <a:srgbClr val="0000FF"/>
                          </a:solidFill>
                          <a:latin typeface="Consolas"/>
                          <a:cs typeface="Consolas"/>
                        </a:rPr>
                        <a:t>using</a:t>
                      </a:r>
                      <a:endParaRPr sz="1100">
                        <a:latin typeface="Consolas"/>
                        <a:cs typeface="Consolas"/>
                      </a:endParaRPr>
                    </a:p>
                  </a:txBody>
                  <a:tcPr marL="0" marR="0" marT="0" marB="0"/>
                </a:tc>
                <a:extLst>
                  <a:ext uri="{0D108BD9-81ED-4DB2-BD59-A6C34878D82A}">
                    <a16:rowId xmlns:a16="http://schemas.microsoft.com/office/drawing/2014/main" val="10010"/>
                  </a:ext>
                </a:extLst>
              </a:tr>
              <a:tr h="200794">
                <a:tc>
                  <a:txBody>
                    <a:bodyPr/>
                    <a:lstStyle/>
                    <a:p>
                      <a:pPr marL="146050">
                        <a:lnSpc>
                          <a:spcPts val="1250"/>
                        </a:lnSpc>
                      </a:pPr>
                      <a:r>
                        <a:rPr sz="1100" spc="-10" dirty="0">
                          <a:solidFill>
                            <a:srgbClr val="0000FF"/>
                          </a:solidFill>
                          <a:latin typeface="Consolas"/>
                          <a:cs typeface="Consolas"/>
                        </a:rPr>
                        <a:t>const</a:t>
                      </a:r>
                      <a:endParaRPr sz="1100">
                        <a:latin typeface="Consolas"/>
                        <a:cs typeface="Consolas"/>
                      </a:endParaRPr>
                    </a:p>
                  </a:txBody>
                  <a:tcPr marL="0" marR="0" marT="0" marB="0"/>
                </a:tc>
                <a:tc>
                  <a:txBody>
                    <a:bodyPr/>
                    <a:lstStyle/>
                    <a:p>
                      <a:pPr marL="116205" algn="ctr">
                        <a:lnSpc>
                          <a:spcPts val="1250"/>
                        </a:lnSpc>
                      </a:pPr>
                      <a:r>
                        <a:rPr sz="1100" spc="-5" dirty="0">
                          <a:solidFill>
                            <a:srgbClr val="0000FF"/>
                          </a:solidFill>
                          <a:latin typeface="Consolas"/>
                          <a:cs typeface="Consolas"/>
                        </a:rPr>
                        <a:t>for</a:t>
                      </a:r>
                      <a:endParaRPr sz="1100">
                        <a:latin typeface="Consolas"/>
                        <a:cs typeface="Consolas"/>
                      </a:endParaRPr>
                    </a:p>
                  </a:txBody>
                  <a:tcPr marL="0" marR="0" marT="0" marB="0"/>
                </a:tc>
                <a:tc gridSpan="2">
                  <a:txBody>
                    <a:bodyPr/>
                    <a:lstStyle/>
                    <a:p>
                      <a:pPr marL="424815">
                        <a:lnSpc>
                          <a:spcPts val="1250"/>
                        </a:lnSpc>
                      </a:pPr>
                      <a:r>
                        <a:rPr sz="1100" spc="-10" dirty="0">
                          <a:solidFill>
                            <a:srgbClr val="0000FF"/>
                          </a:solidFill>
                          <a:latin typeface="Consolas"/>
                          <a:cs typeface="Consolas"/>
                        </a:rPr>
                        <a:t>object</a:t>
                      </a:r>
                      <a:endParaRPr sz="1100">
                        <a:latin typeface="Consolas"/>
                        <a:cs typeface="Consolas"/>
                      </a:endParaRPr>
                    </a:p>
                  </a:txBody>
                  <a:tcPr marL="0" marR="0" marT="0" marB="0"/>
                </a:tc>
                <a:tc hMerge="1">
                  <a:txBody>
                    <a:bodyPr/>
                    <a:lstStyle/>
                    <a:p>
                      <a:endParaRPr/>
                    </a:p>
                  </a:txBody>
                  <a:tcPr marL="0" marR="0" marT="0" marB="0"/>
                </a:tc>
                <a:tc>
                  <a:txBody>
                    <a:bodyPr/>
                    <a:lstStyle/>
                    <a:p>
                      <a:pPr marL="99060">
                        <a:lnSpc>
                          <a:spcPts val="1250"/>
                        </a:lnSpc>
                      </a:pPr>
                      <a:r>
                        <a:rPr sz="1100" spc="-10" dirty="0">
                          <a:solidFill>
                            <a:srgbClr val="0000FF"/>
                          </a:solidFill>
                          <a:latin typeface="Consolas"/>
                          <a:cs typeface="Consolas"/>
                        </a:rPr>
                        <a:t>stackalloc</a:t>
                      </a:r>
                      <a:endParaRPr sz="1100">
                        <a:latin typeface="Consolas"/>
                        <a:cs typeface="Consolas"/>
                      </a:endParaRPr>
                    </a:p>
                  </a:txBody>
                  <a:tcPr marL="0" marR="0" marT="0" marB="0"/>
                </a:tc>
                <a:tc>
                  <a:txBody>
                    <a:bodyPr/>
                    <a:lstStyle/>
                    <a:p>
                      <a:pPr marL="220979">
                        <a:lnSpc>
                          <a:spcPts val="1250"/>
                        </a:lnSpc>
                      </a:pPr>
                      <a:r>
                        <a:rPr sz="1100" spc="-10" dirty="0">
                          <a:solidFill>
                            <a:srgbClr val="0000FF"/>
                          </a:solidFill>
                          <a:latin typeface="Consolas"/>
                          <a:cs typeface="Consolas"/>
                        </a:rPr>
                        <a:t>virtual</a:t>
                      </a:r>
                      <a:endParaRPr sz="1100">
                        <a:latin typeface="Consolas"/>
                        <a:cs typeface="Consolas"/>
                      </a:endParaRPr>
                    </a:p>
                  </a:txBody>
                  <a:tcPr marL="0" marR="0" marT="0" marB="0"/>
                </a:tc>
                <a:extLst>
                  <a:ext uri="{0D108BD9-81ED-4DB2-BD59-A6C34878D82A}">
                    <a16:rowId xmlns:a16="http://schemas.microsoft.com/office/drawing/2014/main" val="10011"/>
                  </a:ext>
                </a:extLst>
              </a:tr>
              <a:tr h="200793">
                <a:tc>
                  <a:txBody>
                    <a:bodyPr/>
                    <a:lstStyle/>
                    <a:p>
                      <a:pPr marL="31750">
                        <a:lnSpc>
                          <a:spcPts val="1250"/>
                        </a:lnSpc>
                      </a:pPr>
                      <a:r>
                        <a:rPr sz="1100" spc="-10" dirty="0">
                          <a:solidFill>
                            <a:srgbClr val="0000FF"/>
                          </a:solidFill>
                          <a:latin typeface="Consolas"/>
                          <a:cs typeface="Consolas"/>
                        </a:rPr>
                        <a:t>continue</a:t>
                      </a:r>
                      <a:endParaRPr sz="1100">
                        <a:latin typeface="Consolas"/>
                        <a:cs typeface="Consolas"/>
                      </a:endParaRPr>
                    </a:p>
                  </a:txBody>
                  <a:tcPr marL="0" marR="0" marT="0" marB="0"/>
                </a:tc>
                <a:tc>
                  <a:txBody>
                    <a:bodyPr/>
                    <a:lstStyle/>
                    <a:p>
                      <a:pPr marL="313055">
                        <a:lnSpc>
                          <a:spcPts val="1250"/>
                        </a:lnSpc>
                      </a:pPr>
                      <a:r>
                        <a:rPr sz="1100" spc="-10" dirty="0">
                          <a:solidFill>
                            <a:srgbClr val="0000FF"/>
                          </a:solidFill>
                          <a:latin typeface="Consolas"/>
                          <a:cs typeface="Consolas"/>
                        </a:rPr>
                        <a:t>foreach</a:t>
                      </a:r>
                      <a:endParaRPr sz="1100">
                        <a:latin typeface="Consolas"/>
                        <a:cs typeface="Consolas"/>
                      </a:endParaRPr>
                    </a:p>
                  </a:txBody>
                  <a:tcPr marL="0" marR="0" marT="0" marB="0"/>
                </a:tc>
                <a:tc gridSpan="2">
                  <a:txBody>
                    <a:bodyPr/>
                    <a:lstStyle/>
                    <a:p>
                      <a:pPr marL="348615">
                        <a:lnSpc>
                          <a:spcPts val="1250"/>
                        </a:lnSpc>
                      </a:pPr>
                      <a:r>
                        <a:rPr sz="1100" spc="-10" dirty="0">
                          <a:solidFill>
                            <a:srgbClr val="0000FF"/>
                          </a:solidFill>
                          <a:latin typeface="Consolas"/>
                          <a:cs typeface="Consolas"/>
                        </a:rPr>
                        <a:t>operator</a:t>
                      </a:r>
                      <a:endParaRPr sz="1100">
                        <a:latin typeface="Consolas"/>
                        <a:cs typeface="Consolas"/>
                      </a:endParaRPr>
                    </a:p>
                  </a:txBody>
                  <a:tcPr marL="0" marR="0" marT="0" marB="0"/>
                </a:tc>
                <a:tc hMerge="1">
                  <a:txBody>
                    <a:bodyPr/>
                    <a:lstStyle/>
                    <a:p>
                      <a:endParaRPr/>
                    </a:p>
                  </a:txBody>
                  <a:tcPr marL="0" marR="0" marT="0" marB="0"/>
                </a:tc>
                <a:tc>
                  <a:txBody>
                    <a:bodyPr/>
                    <a:lstStyle/>
                    <a:p>
                      <a:pPr marL="251460">
                        <a:lnSpc>
                          <a:spcPts val="1250"/>
                        </a:lnSpc>
                      </a:pPr>
                      <a:r>
                        <a:rPr sz="1100" spc="-10" dirty="0">
                          <a:solidFill>
                            <a:srgbClr val="0000FF"/>
                          </a:solidFill>
                          <a:latin typeface="Consolas"/>
                          <a:cs typeface="Consolas"/>
                        </a:rPr>
                        <a:t>static</a:t>
                      </a:r>
                      <a:endParaRPr sz="1100">
                        <a:latin typeface="Consolas"/>
                        <a:cs typeface="Consolas"/>
                      </a:endParaRPr>
                    </a:p>
                  </a:txBody>
                  <a:tcPr marL="0" marR="0" marT="0" marB="0"/>
                </a:tc>
                <a:tc>
                  <a:txBody>
                    <a:bodyPr/>
                    <a:lstStyle/>
                    <a:p>
                      <a:pPr marL="335280">
                        <a:lnSpc>
                          <a:spcPts val="1250"/>
                        </a:lnSpc>
                      </a:pPr>
                      <a:r>
                        <a:rPr sz="1100" spc="-10" dirty="0">
                          <a:solidFill>
                            <a:srgbClr val="0000FF"/>
                          </a:solidFill>
                          <a:latin typeface="Consolas"/>
                          <a:cs typeface="Consolas"/>
                        </a:rPr>
                        <a:t>void</a:t>
                      </a:r>
                      <a:endParaRPr sz="1100">
                        <a:latin typeface="Consolas"/>
                        <a:cs typeface="Consolas"/>
                      </a:endParaRPr>
                    </a:p>
                  </a:txBody>
                  <a:tcPr marL="0" marR="0" marT="0" marB="0"/>
                </a:tc>
                <a:extLst>
                  <a:ext uri="{0D108BD9-81ED-4DB2-BD59-A6C34878D82A}">
                    <a16:rowId xmlns:a16="http://schemas.microsoft.com/office/drawing/2014/main" val="10012"/>
                  </a:ext>
                </a:extLst>
              </a:tr>
              <a:tr h="173277">
                <a:tc>
                  <a:txBody>
                    <a:bodyPr/>
                    <a:lstStyle/>
                    <a:p>
                      <a:pPr marL="69850">
                        <a:lnSpc>
                          <a:spcPts val="1215"/>
                        </a:lnSpc>
                      </a:pPr>
                      <a:r>
                        <a:rPr sz="1100" spc="-10" dirty="0">
                          <a:solidFill>
                            <a:srgbClr val="0000FF"/>
                          </a:solidFill>
                          <a:latin typeface="Consolas"/>
                          <a:cs typeface="Consolas"/>
                        </a:rPr>
                        <a:t>decimal</a:t>
                      </a:r>
                      <a:endParaRPr sz="1100">
                        <a:latin typeface="Consolas"/>
                        <a:cs typeface="Consolas"/>
                      </a:endParaRPr>
                    </a:p>
                  </a:txBody>
                  <a:tcPr marL="0" marR="0" marT="0" marB="0"/>
                </a:tc>
                <a:tc>
                  <a:txBody>
                    <a:bodyPr/>
                    <a:lstStyle/>
                    <a:p>
                      <a:pPr marL="427355">
                        <a:lnSpc>
                          <a:spcPts val="1215"/>
                        </a:lnSpc>
                      </a:pPr>
                      <a:r>
                        <a:rPr sz="1100" spc="-10" dirty="0">
                          <a:solidFill>
                            <a:srgbClr val="0000FF"/>
                          </a:solidFill>
                          <a:latin typeface="Consolas"/>
                          <a:cs typeface="Consolas"/>
                        </a:rPr>
                        <a:t>goto</a:t>
                      </a:r>
                      <a:endParaRPr sz="1100">
                        <a:latin typeface="Consolas"/>
                        <a:cs typeface="Consolas"/>
                      </a:endParaRPr>
                    </a:p>
                  </a:txBody>
                  <a:tcPr marL="0" marR="0" marT="0" marB="0"/>
                </a:tc>
                <a:tc gridSpan="2">
                  <a:txBody>
                    <a:bodyPr/>
                    <a:lstStyle/>
                    <a:p>
                      <a:pPr marL="60960" algn="ctr">
                        <a:lnSpc>
                          <a:spcPts val="1215"/>
                        </a:lnSpc>
                      </a:pPr>
                      <a:r>
                        <a:rPr sz="1100" spc="-5" dirty="0">
                          <a:solidFill>
                            <a:srgbClr val="0000FF"/>
                          </a:solidFill>
                          <a:latin typeface="Consolas"/>
                          <a:cs typeface="Consolas"/>
                        </a:rPr>
                        <a:t>out</a:t>
                      </a:r>
                      <a:endParaRPr sz="1100">
                        <a:latin typeface="Consolas"/>
                        <a:cs typeface="Consolas"/>
                      </a:endParaRPr>
                    </a:p>
                  </a:txBody>
                  <a:tcPr marL="0" marR="0" marT="0" marB="0"/>
                </a:tc>
                <a:tc hMerge="1">
                  <a:txBody>
                    <a:bodyPr/>
                    <a:lstStyle/>
                    <a:p>
                      <a:endParaRPr/>
                    </a:p>
                  </a:txBody>
                  <a:tcPr marL="0" marR="0" marT="0" marB="0"/>
                </a:tc>
                <a:tc>
                  <a:txBody>
                    <a:bodyPr/>
                    <a:lstStyle/>
                    <a:p>
                      <a:pPr marL="251460">
                        <a:lnSpc>
                          <a:spcPts val="1215"/>
                        </a:lnSpc>
                      </a:pPr>
                      <a:r>
                        <a:rPr sz="1100" spc="-10" dirty="0">
                          <a:solidFill>
                            <a:srgbClr val="0000FF"/>
                          </a:solidFill>
                          <a:latin typeface="Consolas"/>
                          <a:cs typeface="Consolas"/>
                        </a:rPr>
                        <a:t>string</a:t>
                      </a:r>
                      <a:endParaRPr sz="1100">
                        <a:latin typeface="Consolas"/>
                        <a:cs typeface="Consolas"/>
                      </a:endParaRPr>
                    </a:p>
                  </a:txBody>
                  <a:tcPr marL="0" marR="0" marT="0" marB="0"/>
                </a:tc>
                <a:tc>
                  <a:txBody>
                    <a:bodyPr/>
                    <a:lstStyle/>
                    <a:p>
                      <a:pPr marR="62230" algn="r">
                        <a:lnSpc>
                          <a:spcPts val="1215"/>
                        </a:lnSpc>
                      </a:pPr>
                      <a:r>
                        <a:rPr sz="1100" spc="-10" dirty="0">
                          <a:solidFill>
                            <a:srgbClr val="0000FF"/>
                          </a:solidFill>
                          <a:latin typeface="Consolas"/>
                          <a:cs typeface="Consolas"/>
                        </a:rPr>
                        <a:t>volatile</a:t>
                      </a:r>
                      <a:endParaRPr sz="1100" dirty="0">
                        <a:latin typeface="Consolas"/>
                        <a:cs typeface="Consolas"/>
                      </a:endParaRPr>
                    </a:p>
                  </a:txBody>
                  <a:tcPr marL="0" marR="0" marT="0" marB="0"/>
                </a:tc>
                <a:extLst>
                  <a:ext uri="{0D108BD9-81ED-4DB2-BD59-A6C34878D82A}">
                    <a16:rowId xmlns:a16="http://schemas.microsoft.com/office/drawing/2014/main" val="10013"/>
                  </a:ext>
                </a:extLst>
              </a:tr>
            </a:tbl>
          </a:graphicData>
        </a:graphic>
      </p:graphicFrame>
      <p:sp>
        <p:nvSpPr>
          <p:cNvPr id="14" name="object 10">
            <a:extLst>
              <a:ext uri="{FF2B5EF4-FFF2-40B4-BE49-F238E27FC236}">
                <a16:creationId xmlns:a16="http://schemas.microsoft.com/office/drawing/2014/main" id="{7D5EAE01-60ED-E65B-E646-705999210D2B}"/>
              </a:ext>
            </a:extLst>
          </p:cNvPr>
          <p:cNvSpPr txBox="1"/>
          <p:nvPr/>
        </p:nvSpPr>
        <p:spPr>
          <a:xfrm>
            <a:off x="367353" y="4824927"/>
            <a:ext cx="636270" cy="193675"/>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0000FF"/>
                </a:solidFill>
                <a:latin typeface="Consolas"/>
                <a:cs typeface="Consolas"/>
              </a:rPr>
              <a:t>delegate</a:t>
            </a:r>
            <a:endParaRPr sz="1100">
              <a:latin typeface="Consolas"/>
              <a:cs typeface="Consolas"/>
            </a:endParaRPr>
          </a:p>
        </p:txBody>
      </p:sp>
      <p:sp>
        <p:nvSpPr>
          <p:cNvPr id="15" name="object 11">
            <a:extLst>
              <a:ext uri="{FF2B5EF4-FFF2-40B4-BE49-F238E27FC236}">
                <a16:creationId xmlns:a16="http://schemas.microsoft.com/office/drawing/2014/main" id="{0DDBFB32-5145-9B6F-43EF-96440A827D5C}"/>
              </a:ext>
            </a:extLst>
          </p:cNvPr>
          <p:cNvSpPr txBox="1"/>
          <p:nvPr/>
        </p:nvSpPr>
        <p:spPr>
          <a:xfrm>
            <a:off x="1528364" y="4824927"/>
            <a:ext cx="636270" cy="193675"/>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0000FF"/>
                </a:solidFill>
                <a:latin typeface="Consolas"/>
                <a:cs typeface="Consolas"/>
              </a:rPr>
              <a:t>implicit</a:t>
            </a:r>
            <a:endParaRPr sz="1100">
              <a:latin typeface="Consolas"/>
              <a:cs typeface="Consolas"/>
            </a:endParaRPr>
          </a:p>
        </p:txBody>
      </p:sp>
      <p:sp>
        <p:nvSpPr>
          <p:cNvPr id="16" name="object 12">
            <a:extLst>
              <a:ext uri="{FF2B5EF4-FFF2-40B4-BE49-F238E27FC236}">
                <a16:creationId xmlns:a16="http://schemas.microsoft.com/office/drawing/2014/main" id="{4569ECFA-5887-01F3-F643-A3023B8A3599}"/>
              </a:ext>
            </a:extLst>
          </p:cNvPr>
          <p:cNvSpPr txBox="1"/>
          <p:nvPr/>
        </p:nvSpPr>
        <p:spPr>
          <a:xfrm>
            <a:off x="2810361" y="4824927"/>
            <a:ext cx="636270" cy="193675"/>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0000FF"/>
                </a:solidFill>
                <a:latin typeface="Consolas"/>
                <a:cs typeface="Consolas"/>
              </a:rPr>
              <a:t>override</a:t>
            </a:r>
            <a:endParaRPr sz="1100">
              <a:latin typeface="Consolas"/>
              <a:cs typeface="Consolas"/>
            </a:endParaRPr>
          </a:p>
        </p:txBody>
      </p:sp>
      <p:sp>
        <p:nvSpPr>
          <p:cNvPr id="17" name="object 13">
            <a:extLst>
              <a:ext uri="{FF2B5EF4-FFF2-40B4-BE49-F238E27FC236}">
                <a16:creationId xmlns:a16="http://schemas.microsoft.com/office/drawing/2014/main" id="{8D427E22-7F45-B1F0-56C7-2D1794829972}"/>
              </a:ext>
            </a:extLst>
          </p:cNvPr>
          <p:cNvSpPr txBox="1"/>
          <p:nvPr/>
        </p:nvSpPr>
        <p:spPr>
          <a:xfrm>
            <a:off x="4025754" y="4824927"/>
            <a:ext cx="483870" cy="193675"/>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0000FF"/>
                </a:solidFill>
                <a:latin typeface="Consolas"/>
                <a:cs typeface="Consolas"/>
              </a:rPr>
              <a:t>switch</a:t>
            </a:r>
            <a:endParaRPr sz="1100" dirty="0">
              <a:latin typeface="Consolas"/>
              <a:cs typeface="Consolas"/>
            </a:endParaRPr>
          </a:p>
        </p:txBody>
      </p:sp>
      <p:sp>
        <p:nvSpPr>
          <p:cNvPr id="18" name="object 5">
            <a:extLst>
              <a:ext uri="{FF2B5EF4-FFF2-40B4-BE49-F238E27FC236}">
                <a16:creationId xmlns:a16="http://schemas.microsoft.com/office/drawing/2014/main" id="{3D56C3D4-E726-A530-415A-5AE40283F8EF}"/>
              </a:ext>
            </a:extLst>
          </p:cNvPr>
          <p:cNvSpPr txBox="1"/>
          <p:nvPr/>
        </p:nvSpPr>
        <p:spPr>
          <a:xfrm>
            <a:off x="5155086" y="4803884"/>
            <a:ext cx="560070" cy="193675"/>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0000FF"/>
                </a:solidFill>
                <a:latin typeface="Consolas"/>
                <a:cs typeface="Consolas"/>
              </a:rPr>
              <a:t>default</a:t>
            </a:r>
            <a:endParaRPr sz="1100" dirty="0">
              <a:latin typeface="Consolas"/>
              <a:cs typeface="Consolas"/>
            </a:endParaRPr>
          </a:p>
        </p:txBody>
      </p:sp>
      <p:sp>
        <p:nvSpPr>
          <p:cNvPr id="25" name="object 6">
            <a:extLst>
              <a:ext uri="{FF2B5EF4-FFF2-40B4-BE49-F238E27FC236}">
                <a16:creationId xmlns:a16="http://schemas.microsoft.com/office/drawing/2014/main" id="{92452E82-3CEC-BACB-A261-5EB8F3243785}"/>
              </a:ext>
            </a:extLst>
          </p:cNvPr>
          <p:cNvSpPr txBox="1"/>
          <p:nvPr/>
        </p:nvSpPr>
        <p:spPr>
          <a:xfrm>
            <a:off x="595953" y="5042931"/>
            <a:ext cx="179070" cy="193675"/>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0000FF"/>
                </a:solidFill>
                <a:latin typeface="Consolas"/>
                <a:cs typeface="Consolas"/>
              </a:rPr>
              <a:t>i</a:t>
            </a:r>
            <a:r>
              <a:rPr sz="1100" dirty="0">
                <a:solidFill>
                  <a:srgbClr val="0000FF"/>
                </a:solidFill>
                <a:latin typeface="Consolas"/>
                <a:cs typeface="Consolas"/>
              </a:rPr>
              <a:t>f</a:t>
            </a:r>
            <a:endParaRPr sz="1100" dirty="0">
              <a:latin typeface="Consolas"/>
              <a:cs typeface="Consolas"/>
            </a:endParaRPr>
          </a:p>
        </p:txBody>
      </p:sp>
      <p:sp>
        <p:nvSpPr>
          <p:cNvPr id="26" name="object 7">
            <a:extLst>
              <a:ext uri="{FF2B5EF4-FFF2-40B4-BE49-F238E27FC236}">
                <a16:creationId xmlns:a16="http://schemas.microsoft.com/office/drawing/2014/main" id="{7C513A06-7843-32A8-FED3-080A0519CCC8}"/>
              </a:ext>
            </a:extLst>
          </p:cNvPr>
          <p:cNvSpPr txBox="1"/>
          <p:nvPr/>
        </p:nvSpPr>
        <p:spPr>
          <a:xfrm>
            <a:off x="1447800" y="5042931"/>
            <a:ext cx="1142365" cy="193675"/>
          </a:xfrm>
          <a:prstGeom prst="rect">
            <a:avLst/>
          </a:prstGeom>
        </p:spPr>
        <p:txBody>
          <a:bodyPr vert="horz" wrap="square" lIns="0" tIns="12700" rIns="0" bIns="0" rtlCol="0">
            <a:spAutoFit/>
          </a:bodyPr>
          <a:lstStyle/>
          <a:p>
            <a:pPr marL="38100">
              <a:lnSpc>
                <a:spcPct val="100000"/>
              </a:lnSpc>
              <a:spcBef>
                <a:spcPts val="100"/>
              </a:spcBef>
            </a:pPr>
            <a:r>
              <a:rPr sz="1100" spc="5" dirty="0">
                <a:solidFill>
                  <a:srgbClr val="0000FF"/>
                </a:solidFill>
                <a:latin typeface="Consolas"/>
                <a:cs typeface="Consolas"/>
              </a:rPr>
              <a:t>out</a:t>
            </a:r>
            <a:r>
              <a:rPr sz="1100" spc="-65" dirty="0">
                <a:solidFill>
                  <a:srgbClr val="0000FF"/>
                </a:solidFill>
                <a:latin typeface="Consolas"/>
                <a:cs typeface="Consolas"/>
              </a:rPr>
              <a:t> </a:t>
            </a:r>
            <a:r>
              <a:rPr sz="1200" spc="-7" baseline="6944" dirty="0">
                <a:latin typeface="Calibri"/>
                <a:cs typeface="Calibri"/>
              </a:rPr>
              <a:t>(generic</a:t>
            </a:r>
            <a:r>
              <a:rPr sz="1200" spc="247" baseline="6944" dirty="0">
                <a:latin typeface="Calibri"/>
                <a:cs typeface="Calibri"/>
              </a:rPr>
              <a:t> </a:t>
            </a:r>
            <a:r>
              <a:rPr sz="1200" spc="-7" baseline="6944" dirty="0">
                <a:latin typeface="Calibri"/>
                <a:cs typeface="Calibri"/>
              </a:rPr>
              <a:t>modifier)</a:t>
            </a:r>
            <a:endParaRPr sz="1200" baseline="6944" dirty="0">
              <a:latin typeface="Calibri"/>
              <a:cs typeface="Calibri"/>
            </a:endParaRPr>
          </a:p>
        </p:txBody>
      </p:sp>
      <p:sp>
        <p:nvSpPr>
          <p:cNvPr id="30" name="object 8">
            <a:extLst>
              <a:ext uri="{FF2B5EF4-FFF2-40B4-BE49-F238E27FC236}">
                <a16:creationId xmlns:a16="http://schemas.microsoft.com/office/drawing/2014/main" id="{EC8B5A36-6764-249D-BD41-7502EAD8FB44}"/>
              </a:ext>
            </a:extLst>
          </p:cNvPr>
          <p:cNvSpPr txBox="1"/>
          <p:nvPr/>
        </p:nvSpPr>
        <p:spPr>
          <a:xfrm>
            <a:off x="2886561" y="5042930"/>
            <a:ext cx="483870" cy="193675"/>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0000FF"/>
                </a:solidFill>
                <a:latin typeface="Consolas"/>
                <a:cs typeface="Consolas"/>
              </a:rPr>
              <a:t>struct</a:t>
            </a:r>
            <a:endParaRPr sz="1100" dirty="0">
              <a:latin typeface="Consolas"/>
              <a:cs typeface="Consolas"/>
            </a:endParaRPr>
          </a:p>
        </p:txBody>
      </p:sp>
      <p:sp>
        <p:nvSpPr>
          <p:cNvPr id="32" name="object 9">
            <a:extLst>
              <a:ext uri="{FF2B5EF4-FFF2-40B4-BE49-F238E27FC236}">
                <a16:creationId xmlns:a16="http://schemas.microsoft.com/office/drawing/2014/main" id="{DE18D235-5F79-887E-4937-888023A54023}"/>
              </a:ext>
            </a:extLst>
          </p:cNvPr>
          <p:cNvSpPr txBox="1"/>
          <p:nvPr/>
        </p:nvSpPr>
        <p:spPr>
          <a:xfrm>
            <a:off x="4025754" y="5051933"/>
            <a:ext cx="407670" cy="193675"/>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0000FF"/>
                </a:solidFill>
                <a:latin typeface="Consolas"/>
                <a:cs typeface="Consolas"/>
              </a:rPr>
              <a:t>whil</a:t>
            </a:r>
            <a:r>
              <a:rPr sz="1100" dirty="0">
                <a:solidFill>
                  <a:srgbClr val="0000FF"/>
                </a:solidFill>
                <a:latin typeface="Consolas"/>
                <a:cs typeface="Consolas"/>
              </a:rPr>
              <a:t>e</a:t>
            </a:r>
            <a:endParaRPr sz="1100" dirty="0">
              <a:latin typeface="Consolas"/>
              <a:cs typeface="Consolas"/>
            </a:endParaRPr>
          </a:p>
        </p:txBody>
      </p:sp>
      <p:sp>
        <p:nvSpPr>
          <p:cNvPr id="33" name="object 16">
            <a:extLst>
              <a:ext uri="{FF2B5EF4-FFF2-40B4-BE49-F238E27FC236}">
                <a16:creationId xmlns:a16="http://schemas.microsoft.com/office/drawing/2014/main" id="{C2BA23DA-C5C3-8D6D-7E0D-DE595FA2CC74}"/>
              </a:ext>
            </a:extLst>
          </p:cNvPr>
          <p:cNvSpPr txBox="1"/>
          <p:nvPr/>
        </p:nvSpPr>
        <p:spPr>
          <a:xfrm>
            <a:off x="6491604" y="2004448"/>
            <a:ext cx="5343400" cy="444352"/>
          </a:xfrm>
          <a:prstGeom prst="rect">
            <a:avLst/>
          </a:prstGeom>
        </p:spPr>
        <p:txBody>
          <a:bodyPr vert="horz" wrap="square" lIns="0" tIns="13335" rIns="0" bIns="0" rtlCol="0">
            <a:spAutoFit/>
          </a:bodyPr>
          <a:lstStyle/>
          <a:p>
            <a:pPr marL="12700" marR="391160">
              <a:lnSpc>
                <a:spcPct val="100000"/>
              </a:lnSpc>
            </a:pPr>
            <a:r>
              <a:rPr lang="en-US" sz="1400" spc="-5" dirty="0" err="1">
                <a:solidFill>
                  <a:srgbClr val="FF0000"/>
                </a:solidFill>
                <a:latin typeface="Calibri"/>
                <a:cs typeface="Calibri"/>
              </a:rPr>
              <a:t>Qeyd</a:t>
            </a:r>
            <a:r>
              <a:rPr lang="en-US" sz="1400" spc="-5" dirty="0">
                <a:solidFill>
                  <a:srgbClr val="FF0000"/>
                </a:solidFill>
                <a:latin typeface="Calibri"/>
                <a:cs typeface="Calibri"/>
              </a:rPr>
              <a:t>: </a:t>
            </a:r>
            <a:r>
              <a:rPr lang="en-US" sz="1400" spc="-5" dirty="0">
                <a:solidFill>
                  <a:schemeClr val="tx1"/>
                </a:solidFill>
                <a:latin typeface="Calibri"/>
                <a:cs typeface="Calibri"/>
              </a:rPr>
              <a:t>@ </a:t>
            </a:r>
            <a:r>
              <a:rPr lang="az-Latn-AZ" sz="1400" spc="-5" dirty="0">
                <a:solidFill>
                  <a:schemeClr val="tx1"/>
                </a:solidFill>
                <a:latin typeface="Calibri"/>
                <a:cs typeface="Calibri"/>
              </a:rPr>
              <a:t>ilə başlayan və özündə qeyd edilmiş açar söz saxlayan dəyişənlər yaratmaq mümkündür.</a:t>
            </a:r>
            <a:endParaRPr sz="1400" dirty="0">
              <a:solidFill>
                <a:schemeClr val="tx1"/>
              </a:solidFill>
              <a:latin typeface="Calibri"/>
              <a:cs typeface="Calibri"/>
            </a:endParaRPr>
          </a:p>
        </p:txBody>
      </p:sp>
    </p:spTree>
    <p:extLst>
      <p:ext uri="{BB962C8B-B14F-4D97-AF65-F5344CB8AC3E}">
        <p14:creationId xmlns:p14="http://schemas.microsoft.com/office/powerpoint/2010/main" val="4094967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TotalTime>
  <Words>1975</Words>
  <Application>Microsoft Office PowerPoint</Application>
  <PresentationFormat>Widescreen</PresentationFormat>
  <Paragraphs>603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Consolas</vt:lpstr>
      <vt:lpstr>Segoe Print</vt:lpstr>
      <vt:lpstr>Segoe UI Light</vt:lpstr>
      <vt:lpstr>Times New Roman</vt:lpstr>
      <vt:lpstr>Office Theme</vt:lpstr>
      <vt:lpstr>C# Başlanğıc səviyyə</vt:lpstr>
      <vt:lpstr>Dəyişən</vt:lpstr>
      <vt:lpstr>Dəyişənlər</vt:lpstr>
      <vt:lpstr>Dəyişənlər</vt:lpstr>
      <vt:lpstr>Dəyişənlər</vt:lpstr>
      <vt:lpstr>Dəyişənlər</vt:lpstr>
      <vt:lpstr>Dəyişənlər</vt:lpstr>
      <vt:lpstr>Dəyişənlər</vt:lpstr>
      <vt:lpstr>Dəyişənlər</vt:lpstr>
      <vt:lpstr>ПРОЦЕДУРНОЕ ПРОГРАММИРОВАНИЕ НА ЯЗЫКЕ C#</vt:lpstr>
      <vt:lpstr>Dəyişənlər</vt:lpstr>
      <vt:lpstr>Dəyişənlər</vt:lpstr>
      <vt:lpstr>Dəyişənlər</vt:lpstr>
      <vt:lpstr>Dəyişənlər</vt:lpstr>
      <vt:lpstr>Dəyişənlər</vt:lpstr>
      <vt:lpstr>Dəyişənlər</vt:lpstr>
      <vt:lpstr>Dəyişənlər</vt:lpstr>
      <vt:lpstr>Dəyişənlər</vt:lpstr>
      <vt:lpstr>Dəyişənlər</vt:lpstr>
      <vt:lpstr>Dəyişənlər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Library</dc:title>
  <dc:creator>Alexander</dc:creator>
  <cp:lastModifiedBy>Farid Huseynli</cp:lastModifiedBy>
  <cp:revision>45</cp:revision>
  <dcterms:created xsi:type="dcterms:W3CDTF">2023-04-04T17:24:16Z</dcterms:created>
  <dcterms:modified xsi:type="dcterms:W3CDTF">2023-04-04T20:23:10Z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2020-04-03T00:00:00Z</vt:filetime>
  </property>
  <property fmtid="{D5CDD505-2E9C-101B-9397-08002B2CF9AE}" pid="3" name="Creator">
    <vt:lpwstr>Microsoft® PowerPoint® for Office 365</vt:lpwstr>
  </property>
  <property fmtid="{D5CDD505-2E9C-101B-9397-08002B2CF9AE}" pid="4" name="LastSaved">
    <vt:filetime>2023-04-04T00:00:00Z</vt:filetime>
  </property>
  <property fmtid="{D5CDD505-2E9C-101B-9397-08002B2CF9AE}" pid="5" name="Producer">
    <vt:lpwstr>Microsoft® PowerPoint® for Office 365</vt:lpwstr>
  </property>
</Properties>
</file>