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74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00144" y="854405"/>
            <a:ext cx="379171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1F1F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1F1F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4746"/>
            <a:ext cx="12191999" cy="59613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524" y="265556"/>
            <a:ext cx="11165840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07029" y="1508887"/>
            <a:ext cx="5598159" cy="288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1F1F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2119" y="6429818"/>
            <a:ext cx="727075" cy="364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87" y="0"/>
                </a:moveTo>
                <a:lnTo>
                  <a:pt x="0" y="0"/>
                </a:lnTo>
                <a:lnTo>
                  <a:pt x="0" y="429260"/>
                </a:lnTo>
                <a:lnTo>
                  <a:pt x="11761216" y="429260"/>
                </a:lnTo>
                <a:lnTo>
                  <a:pt x="11761216" y="6858000"/>
                </a:lnTo>
                <a:lnTo>
                  <a:pt x="12191987" y="6858000"/>
                </a:lnTo>
                <a:lnTo>
                  <a:pt x="12191987" y="429260"/>
                </a:lnTo>
                <a:lnTo>
                  <a:pt x="12191987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139" y="2513457"/>
            <a:ext cx="9672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z-Latn-AZ" sz="3200" dirty="0">
                <a:latin typeface="Segoe UI Light"/>
                <a:cs typeface="Segoe UI Light"/>
              </a:rPr>
              <a:t>Dövlər (looplar)</a:t>
            </a:r>
            <a:endParaRPr sz="3200" dirty="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93725"/>
            <a:ext cx="37534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0" dirty="0">
                <a:solidFill>
                  <a:srgbClr val="FFFFFF"/>
                </a:solidFill>
                <a:latin typeface="Segoe UI Light"/>
                <a:cs typeface="Segoe UI Light"/>
              </a:rPr>
              <a:t>Evo Coding Center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58400" y="93725"/>
            <a:ext cx="156543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http://</a:t>
            </a:r>
            <a:r>
              <a:rPr lang="en-US"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dirty="0">
              <a:latin typeface="Segoe UI Light"/>
              <a:cs typeface="Segoe UI Ligh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02790" y="1217675"/>
            <a:ext cx="3753485" cy="582852"/>
          </a:xfrm>
          <a:prstGeom prst="rect">
            <a:avLst/>
          </a:prstGeom>
          <a:solidFill>
            <a:srgbClr val="6C6C6C"/>
          </a:solidFill>
        </p:spPr>
        <p:txBody>
          <a:bodyPr vert="horz" wrap="square" lIns="0" tIns="8953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05"/>
              </a:spcBef>
            </a:pPr>
            <a:r>
              <a:rPr sz="3200" dirty="0"/>
              <a:t>C#</a:t>
            </a:r>
            <a:r>
              <a:rPr sz="3200" spc="-10" dirty="0"/>
              <a:t> </a:t>
            </a:r>
            <a:r>
              <a:rPr lang="en-US" sz="3200" spc="-10" dirty="0"/>
              <a:t>Ba</a:t>
            </a:r>
            <a:r>
              <a:rPr lang="az-Latn-AZ" sz="3200" spc="-10" dirty="0"/>
              <a:t>şlanğıc səviyyə</a:t>
            </a:r>
            <a:endParaRPr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5105400"/>
            <a:ext cx="2796137" cy="14741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b="0" dirty="0">
                <a:solidFill>
                  <a:srgbClr val="D04E1D"/>
                </a:solidFill>
                <a:latin typeface="Segoe UI Light"/>
                <a:cs typeface="Segoe UI Light"/>
              </a:rPr>
              <a:t>Dövr haqqında məlumat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Dövrlər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606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sz="1800" spc="-5" dirty="0">
                <a:latin typeface="Calibri"/>
                <a:cs typeface="Calibri"/>
              </a:rPr>
              <a:t>Dövr – hər-hansı kodu blokunu dəfələrlə işlətməyə imkan verən idarəetmə komandasıdır.</a:t>
            </a:r>
          </a:p>
          <a:p>
            <a:pPr algn="l"/>
            <a:r>
              <a:rPr lang="az-Latn-AZ" spc="-5" dirty="0">
                <a:latin typeface="Calibri"/>
                <a:cs typeface="Calibri"/>
              </a:rPr>
              <a:t>Dövrün hər bir gedişi iterasiya adlanır.</a:t>
            </a:r>
            <a:endParaRPr lang="az-Latn-AZ" sz="1800" spc="-5" dirty="0">
              <a:latin typeface="Calibri"/>
              <a:cs typeface="Calibri"/>
            </a:endParaRPr>
          </a:p>
          <a:p>
            <a:r>
              <a:rPr lang="az-Latn-AZ" dirty="0">
                <a:latin typeface="+mj-lt"/>
              </a:rPr>
              <a:t>Dəfələrlə icra olunan hər bir əməliyyarlar ardıcılığı dövr adlandırıla bilər.</a:t>
            </a:r>
            <a:endParaRPr lang="en-US" dirty="0">
              <a:latin typeface="+mj-l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588CF13-5A26-2D3D-6C31-85B3A27A6DB9}"/>
              </a:ext>
            </a:extLst>
          </p:cNvPr>
          <p:cNvSpPr txBox="1"/>
          <p:nvPr/>
        </p:nvSpPr>
        <p:spPr>
          <a:xfrm>
            <a:off x="383545" y="2184015"/>
            <a:ext cx="10817855" cy="244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lang="az-Latn-AZ" sz="2800" spc="15" dirty="0">
                <a:solidFill>
                  <a:srgbClr val="007F00"/>
                </a:solidFill>
                <a:latin typeface="Calibri"/>
                <a:cs typeface="Calibri"/>
              </a:rPr>
              <a:t>DAVAM ELƏ</a:t>
            </a:r>
            <a:r>
              <a:rPr sz="2800" spc="15" dirty="0">
                <a:solidFill>
                  <a:srgbClr val="007F00"/>
                </a:solidFill>
                <a:latin typeface="Calibri"/>
                <a:cs typeface="Calibri"/>
              </a:rPr>
              <a:t>:</a:t>
            </a:r>
            <a:r>
              <a:rPr sz="2800" spc="-70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Calibri"/>
                <a:cs typeface="Calibri"/>
              </a:rPr>
              <a:t>(</a:t>
            </a:r>
            <a:r>
              <a:rPr lang="az-Latn-AZ" sz="2800" spc="-170" dirty="0">
                <a:solidFill>
                  <a:srgbClr val="006FC0"/>
                </a:solidFill>
                <a:latin typeface="Calibri"/>
                <a:cs typeface="Calibri"/>
              </a:rPr>
              <a:t>Şərt həqiqəti əks elətdirənə kimi</a:t>
            </a:r>
            <a:r>
              <a:rPr sz="2800" spc="15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lang="az-Latn-AZ" sz="2800" spc="10" dirty="0">
                <a:solidFill>
                  <a:srgbClr val="007F00"/>
                </a:solidFill>
                <a:latin typeface="Calibri"/>
                <a:cs typeface="Calibri"/>
              </a:rPr>
              <a:t>DÖVRÜN BAŞLANĞICI</a:t>
            </a:r>
            <a:r>
              <a:rPr sz="2800" spc="15" dirty="0">
                <a:solidFill>
                  <a:srgbClr val="007F00"/>
                </a:solidFill>
                <a:latin typeface="Calibri"/>
                <a:cs typeface="Calibri"/>
              </a:rPr>
              <a:t>:</a:t>
            </a:r>
            <a:endParaRPr lang="az-Latn-AZ" sz="2800" spc="15" dirty="0">
              <a:solidFill>
                <a:srgbClr val="007F00"/>
              </a:solidFill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lang="az-Latn-AZ" sz="2800" spc="15" dirty="0">
                <a:solidFill>
                  <a:srgbClr val="007F00"/>
                </a:solidFill>
                <a:latin typeface="Calibri"/>
                <a:cs typeface="Calibri"/>
              </a:rPr>
              <a:t>	</a:t>
            </a:r>
            <a:r>
              <a:rPr lang="az-Latn-AZ" sz="2800" spc="-20" dirty="0">
                <a:latin typeface="Calibri"/>
                <a:cs typeface="Calibri"/>
              </a:rPr>
              <a:t>Komandalar ardıcıllığını yerinə yetir</a:t>
            </a:r>
            <a:r>
              <a:rPr sz="2800" spc="-15" dirty="0">
                <a:latin typeface="Calibri"/>
                <a:cs typeface="Calibri"/>
              </a:rPr>
              <a:t>;</a:t>
            </a:r>
            <a:endParaRPr sz="2900" dirty="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lang="az-Latn-AZ" sz="2800" spc="-30" dirty="0">
                <a:solidFill>
                  <a:srgbClr val="007F00"/>
                </a:solidFill>
                <a:latin typeface="Calibri"/>
                <a:cs typeface="Calibri"/>
              </a:rPr>
              <a:t>DÖVRÜN SONU</a:t>
            </a:r>
            <a:r>
              <a:rPr sz="2800" spc="15" dirty="0">
                <a:solidFill>
                  <a:srgbClr val="007F00"/>
                </a:solidFill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8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b="0" dirty="0">
                <a:solidFill>
                  <a:srgbClr val="D04E1D"/>
                </a:solidFill>
                <a:latin typeface="Segoe UI Light"/>
                <a:cs typeface="Segoe UI Light"/>
              </a:rPr>
              <a:t>Şərtsiz keçid operatoru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Dövrlər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60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c</a:t>
            </a:r>
            <a:r>
              <a:rPr lang="en-US" spc="-5" dirty="0">
                <a:solidFill>
                  <a:srgbClr val="00B0F0"/>
                </a:solidFill>
                <a:latin typeface="Calibri"/>
                <a:cs typeface="Calibri"/>
              </a:rPr>
              <a:t>#</a:t>
            </a:r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dilində şərtsiz keçid operatoru </a:t>
            </a:r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goto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 ilə adlandırılır.</a:t>
            </a:r>
          </a:p>
          <a:p>
            <a:pPr algn="l"/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g</a:t>
            </a:r>
            <a:r>
              <a:rPr lang="az-Latn-AZ" sz="1800" spc="-5" dirty="0">
                <a:solidFill>
                  <a:srgbClr val="00B0F0"/>
                </a:solidFill>
                <a:latin typeface="Calibri"/>
                <a:cs typeface="Calibri"/>
              </a:rPr>
              <a:t>oto</a:t>
            </a:r>
            <a:r>
              <a:rPr lang="az-Latn-AZ" sz="1800" spc="-5" dirty="0">
                <a:latin typeface="Calibri"/>
                <a:cs typeface="Calibri"/>
              </a:rPr>
              <a:t> – kodun hər-hansı sətrində işarələnmiş və adlandırlmış şərtsiz keçid operatorudur.</a:t>
            </a:r>
            <a:endParaRPr lang="en-US" dirty="0">
              <a:latin typeface="+mj-lt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5BBD32F2-4ABC-2AC1-659E-5699AAF48426}"/>
              </a:ext>
            </a:extLst>
          </p:cNvPr>
          <p:cNvSpPr txBox="1"/>
          <p:nvPr/>
        </p:nvSpPr>
        <p:spPr>
          <a:xfrm>
            <a:off x="2441195" y="3430226"/>
            <a:ext cx="4358005" cy="1567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31570" algn="l"/>
                <a:tab pos="1548765" algn="l"/>
                <a:tab pos="2527300" algn="l"/>
              </a:tabLst>
            </a:pPr>
            <a:r>
              <a:rPr sz="2000" dirty="0">
                <a:latin typeface="Consolas"/>
                <a:cs typeface="Consolas"/>
              </a:rPr>
              <a:t>Lab</a:t>
            </a:r>
            <a:r>
              <a:rPr sz="2000" spc="-10" dirty="0">
                <a:latin typeface="Consolas"/>
                <a:cs typeface="Consolas"/>
              </a:rPr>
              <a:t>e</a:t>
            </a:r>
            <a:r>
              <a:rPr sz="2000" spc="5" dirty="0">
                <a:latin typeface="Consolas"/>
                <a:cs typeface="Consolas"/>
              </a:rPr>
              <a:t>l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07F00"/>
                </a:solidFill>
                <a:latin typeface="Consolas"/>
                <a:cs typeface="Consolas"/>
              </a:rPr>
              <a:t>//</a:t>
            </a:r>
            <a:r>
              <a:rPr sz="2000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lang="az-Latn-AZ" sz="2000" dirty="0">
                <a:solidFill>
                  <a:srgbClr val="007F00"/>
                </a:solidFill>
                <a:latin typeface="Consolas"/>
                <a:cs typeface="Consolas"/>
              </a:rPr>
              <a:t>Keçidə işarə</a:t>
            </a:r>
            <a:r>
              <a:rPr sz="2000" dirty="0">
                <a:solidFill>
                  <a:srgbClr val="007F00"/>
                </a:solidFill>
                <a:latin typeface="Consolas"/>
                <a:cs typeface="Consolas"/>
              </a:rPr>
              <a:t>.</a:t>
            </a:r>
            <a:endParaRPr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2000" spc="-15" dirty="0">
                <a:solidFill>
                  <a:srgbClr val="2B90AE"/>
                </a:solidFill>
                <a:latin typeface="Consolas"/>
                <a:cs typeface="Consolas"/>
              </a:rPr>
              <a:t>C</a:t>
            </a:r>
            <a:r>
              <a:rPr sz="2000" dirty="0">
                <a:solidFill>
                  <a:srgbClr val="2B90AE"/>
                </a:solidFill>
                <a:latin typeface="Consolas"/>
                <a:cs typeface="Consolas"/>
              </a:rPr>
              <a:t>on</a:t>
            </a:r>
            <a:r>
              <a:rPr sz="2000" spc="-15" dirty="0">
                <a:solidFill>
                  <a:srgbClr val="2B90AE"/>
                </a:solidFill>
                <a:latin typeface="Consolas"/>
                <a:cs typeface="Consolas"/>
              </a:rPr>
              <a:t>s</a:t>
            </a:r>
            <a:r>
              <a:rPr sz="2000" dirty="0">
                <a:solidFill>
                  <a:srgbClr val="2B90AE"/>
                </a:solidFill>
                <a:latin typeface="Consolas"/>
                <a:cs typeface="Consolas"/>
              </a:rPr>
              <a:t>ol</a:t>
            </a:r>
            <a:r>
              <a:rPr sz="2000" spc="-15" dirty="0">
                <a:solidFill>
                  <a:srgbClr val="2B90AE"/>
                </a:solidFill>
                <a:latin typeface="Consolas"/>
                <a:cs typeface="Consolas"/>
              </a:rPr>
              <a:t>e</a:t>
            </a:r>
            <a:r>
              <a:rPr sz="2000" spc="-15" dirty="0">
                <a:latin typeface="Consolas"/>
                <a:cs typeface="Consolas"/>
              </a:rPr>
              <a:t>.</a:t>
            </a:r>
            <a:r>
              <a:rPr sz="2000" dirty="0">
                <a:latin typeface="Consolas"/>
                <a:cs typeface="Consolas"/>
              </a:rPr>
              <a:t>Wri</a:t>
            </a:r>
            <a:r>
              <a:rPr sz="2000" spc="-15" dirty="0">
                <a:latin typeface="Consolas"/>
                <a:cs typeface="Consolas"/>
              </a:rPr>
              <a:t>t</a:t>
            </a:r>
            <a:r>
              <a:rPr sz="2000" dirty="0">
                <a:latin typeface="Consolas"/>
                <a:cs typeface="Consolas"/>
              </a:rPr>
              <a:t>eL</a:t>
            </a:r>
            <a:r>
              <a:rPr sz="2000" spc="-15" dirty="0">
                <a:latin typeface="Consolas"/>
                <a:cs typeface="Consolas"/>
              </a:rPr>
              <a:t>i</a:t>
            </a:r>
            <a:r>
              <a:rPr sz="2000" dirty="0">
                <a:latin typeface="Consolas"/>
                <a:cs typeface="Consolas"/>
              </a:rPr>
              <a:t>ne</a:t>
            </a:r>
            <a:r>
              <a:rPr sz="2000" spc="-15" dirty="0">
                <a:latin typeface="Consolas"/>
                <a:cs typeface="Consolas"/>
              </a:rPr>
              <a:t>(</a:t>
            </a:r>
            <a:r>
              <a:rPr sz="20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2000" dirty="0">
                <a:solidFill>
                  <a:srgbClr val="A21414"/>
                </a:solidFill>
                <a:latin typeface="Consolas"/>
                <a:cs typeface="Consolas"/>
              </a:rPr>
              <a:t>Hel</a:t>
            </a:r>
            <a:r>
              <a:rPr sz="2000" spc="-15" dirty="0">
                <a:solidFill>
                  <a:srgbClr val="A21414"/>
                </a:solidFill>
                <a:latin typeface="Consolas"/>
                <a:cs typeface="Consolas"/>
              </a:rPr>
              <a:t>l</a:t>
            </a:r>
            <a:r>
              <a:rPr sz="2000" dirty="0">
                <a:solidFill>
                  <a:srgbClr val="A21414"/>
                </a:solidFill>
                <a:latin typeface="Consolas"/>
                <a:cs typeface="Consolas"/>
              </a:rPr>
              <a:t>o!</a:t>
            </a:r>
            <a:r>
              <a:rPr sz="20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2000" dirty="0">
                <a:latin typeface="Consolas"/>
                <a:cs typeface="Consolas"/>
              </a:rPr>
              <a:t>);</a:t>
            </a: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  <a:tabLst>
                <a:tab pos="1131570" algn="l"/>
              </a:tabLst>
            </a:pP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oto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onsolas"/>
                <a:cs typeface="Consolas"/>
              </a:rPr>
              <a:t>L</a:t>
            </a:r>
            <a:r>
              <a:rPr sz="2000" spc="-10" dirty="0">
                <a:latin typeface="Consolas"/>
                <a:cs typeface="Consolas"/>
              </a:rPr>
              <a:t>ab</a:t>
            </a:r>
            <a:r>
              <a:rPr sz="2000" dirty="0">
                <a:latin typeface="Consolas"/>
                <a:cs typeface="Consolas"/>
              </a:rPr>
              <a:t>el;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5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0" dirty="0">
                <a:solidFill>
                  <a:srgbClr val="D04E1D"/>
                </a:solidFill>
                <a:latin typeface="Segoe UI Light"/>
                <a:cs typeface="Segoe UI Light"/>
              </a:rPr>
              <a:t>while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Dövrlər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60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  <a:latin typeface="+mj-lt"/>
              </a:rPr>
              <a:t>while</a:t>
            </a:r>
            <a:r>
              <a:rPr lang="en-US" dirty="0">
                <a:latin typeface="+mj-lt"/>
              </a:rPr>
              <a:t> – </a:t>
            </a:r>
            <a:r>
              <a:rPr lang="en-US" dirty="0" err="1">
                <a:latin typeface="+mj-lt"/>
              </a:rPr>
              <a:t>el</a:t>
            </a:r>
            <a:r>
              <a:rPr lang="az-Latn-AZ" dirty="0">
                <a:latin typeface="+mj-lt"/>
              </a:rPr>
              <a:t>ə bir dövr operatorudur ki, şərtin qaytardığı nəticə true olsun.</a:t>
            </a:r>
            <a:endParaRPr lang="en-US" dirty="0">
              <a:latin typeface="+mj-lt"/>
            </a:endParaRPr>
          </a:p>
        </p:txBody>
      </p:sp>
      <p:sp>
        <p:nvSpPr>
          <p:cNvPr id="8" name="object 21">
            <a:extLst>
              <a:ext uri="{FF2B5EF4-FFF2-40B4-BE49-F238E27FC236}">
                <a16:creationId xmlns:a16="http://schemas.microsoft.com/office/drawing/2014/main" id="{E2307901-CBD0-5793-5AC7-B2E88F938CED}"/>
              </a:ext>
            </a:extLst>
          </p:cNvPr>
          <p:cNvSpPr txBox="1"/>
          <p:nvPr/>
        </p:nvSpPr>
        <p:spPr>
          <a:xfrm>
            <a:off x="459740" y="2883492"/>
            <a:ext cx="1804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counte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nsolas"/>
                <a:cs typeface="Consolas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0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0" name="object 22">
            <a:extLst>
              <a:ext uri="{FF2B5EF4-FFF2-40B4-BE49-F238E27FC236}">
                <a16:creationId xmlns:a16="http://schemas.microsoft.com/office/drawing/2014/main" id="{B7C01BA1-784A-A430-F28F-13D58040E440}"/>
              </a:ext>
            </a:extLst>
          </p:cNvPr>
          <p:cNvSpPr txBox="1"/>
          <p:nvPr/>
        </p:nvSpPr>
        <p:spPr>
          <a:xfrm>
            <a:off x="459740" y="3371172"/>
            <a:ext cx="213868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whil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(counte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nsolas"/>
                <a:cs typeface="Consolas"/>
              </a:rPr>
              <a:t>&lt;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3</a:t>
            </a:r>
            <a:r>
              <a:rPr sz="1600" spc="-10" dirty="0">
                <a:latin typeface="Consolas"/>
                <a:cs typeface="Consolas"/>
              </a:rPr>
              <a:t>)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3" name="object 23">
            <a:extLst>
              <a:ext uri="{FF2B5EF4-FFF2-40B4-BE49-F238E27FC236}">
                <a16:creationId xmlns:a16="http://schemas.microsoft.com/office/drawing/2014/main" id="{70CCC545-D424-C29D-23B1-524E53F5818F}"/>
              </a:ext>
            </a:extLst>
          </p:cNvPr>
          <p:cNvSpPr txBox="1"/>
          <p:nvPr/>
        </p:nvSpPr>
        <p:spPr>
          <a:xfrm>
            <a:off x="793496" y="4103074"/>
            <a:ext cx="469455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counte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spc="-15" dirty="0">
                <a:latin typeface="Consolas"/>
                <a:cs typeface="Consolas"/>
              </a:rPr>
              <a:t>++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0849B"/>
                </a:solidFill>
                <a:latin typeface="Consolas"/>
                <a:cs typeface="Consolas"/>
              </a:rPr>
              <a:t>Consol</a:t>
            </a:r>
            <a:r>
              <a:rPr sz="1600" spc="-10" dirty="0">
                <a:solidFill>
                  <a:srgbClr val="30849B"/>
                </a:solidFill>
                <a:latin typeface="Consolas"/>
                <a:cs typeface="Consolas"/>
              </a:rPr>
              <a:t>e</a:t>
            </a:r>
            <a:r>
              <a:rPr sz="1600" spc="-15" dirty="0">
                <a:latin typeface="Consolas"/>
                <a:cs typeface="Consolas"/>
              </a:rPr>
              <a:t>.Wr</a:t>
            </a:r>
            <a:r>
              <a:rPr sz="1600" spc="-25" dirty="0">
                <a:latin typeface="Consolas"/>
                <a:cs typeface="Consolas"/>
              </a:rPr>
              <a:t>i</a:t>
            </a:r>
            <a:r>
              <a:rPr sz="1600" spc="-15" dirty="0">
                <a:latin typeface="Consolas"/>
                <a:cs typeface="Consolas"/>
              </a:rPr>
              <a:t>teLine</a:t>
            </a:r>
            <a:r>
              <a:rPr sz="1600" spc="-10" dirty="0">
                <a:latin typeface="Consolas"/>
                <a:cs typeface="Consolas"/>
              </a:rPr>
              <a:t>(</a:t>
            </a:r>
            <a:r>
              <a:rPr sz="1600" spc="-15" dirty="0">
                <a:solidFill>
                  <a:srgbClr val="A21414"/>
                </a:solidFill>
                <a:latin typeface="Consolas"/>
                <a:cs typeface="Consolas"/>
              </a:rPr>
              <a:t>"Count</a:t>
            </a:r>
            <a:r>
              <a:rPr sz="1600" spc="-25" dirty="0">
                <a:solidFill>
                  <a:srgbClr val="A21414"/>
                </a:solidFill>
                <a:latin typeface="Consolas"/>
                <a:cs typeface="Consolas"/>
              </a:rPr>
              <a:t>e</a:t>
            </a:r>
            <a:r>
              <a:rPr sz="1600" spc="-10" dirty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600" dirty="0">
                <a:solidFill>
                  <a:srgbClr val="A21414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A21414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A21414"/>
                </a:solidFill>
                <a:latin typeface="Consolas"/>
                <a:cs typeface="Consolas"/>
              </a:rPr>
              <a:t>{0}"</a:t>
            </a:r>
            <a:r>
              <a:rPr sz="1600" spc="-10" dirty="0">
                <a:latin typeface="Consolas"/>
                <a:cs typeface="Consolas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count</a:t>
            </a:r>
            <a:r>
              <a:rPr sz="1600" spc="-25" dirty="0">
                <a:latin typeface="Consolas"/>
                <a:cs typeface="Consolas"/>
              </a:rPr>
              <a:t>e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spc="-15" dirty="0">
                <a:latin typeface="Consolas"/>
                <a:cs typeface="Consolas"/>
              </a:rPr>
              <a:t>)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4" name="object 24">
            <a:extLst>
              <a:ext uri="{FF2B5EF4-FFF2-40B4-BE49-F238E27FC236}">
                <a16:creationId xmlns:a16="http://schemas.microsoft.com/office/drawing/2014/main" id="{81DA4C9B-9387-F0C4-D3FC-8BA6E8063293}"/>
              </a:ext>
            </a:extLst>
          </p:cNvPr>
          <p:cNvSpPr txBox="1"/>
          <p:nvPr/>
        </p:nvSpPr>
        <p:spPr>
          <a:xfrm>
            <a:off x="459740" y="4834594"/>
            <a:ext cx="1371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866AA7C7-A161-F57A-2D0E-E363981427D5}"/>
              </a:ext>
            </a:extLst>
          </p:cNvPr>
          <p:cNvSpPr/>
          <p:nvPr/>
        </p:nvSpPr>
        <p:spPr>
          <a:xfrm>
            <a:off x="7734696" y="2328166"/>
            <a:ext cx="132715" cy="419100"/>
          </a:xfrm>
          <a:custGeom>
            <a:avLst/>
            <a:gdLst/>
            <a:ahLst/>
            <a:cxnLst/>
            <a:rect l="l" t="t" r="r" b="b"/>
            <a:pathLst>
              <a:path w="132715" h="419100">
                <a:moveTo>
                  <a:pt x="15849" y="288298"/>
                </a:moveTo>
                <a:lnTo>
                  <a:pt x="8991" y="292230"/>
                </a:lnTo>
                <a:lnTo>
                  <a:pt x="2285" y="296283"/>
                </a:lnTo>
                <a:lnTo>
                  <a:pt x="0" y="305062"/>
                </a:lnTo>
                <a:lnTo>
                  <a:pt x="66293" y="418722"/>
                </a:lnTo>
                <a:lnTo>
                  <a:pt x="82796" y="390406"/>
                </a:lnTo>
                <a:lnTo>
                  <a:pt x="51922" y="390406"/>
                </a:lnTo>
                <a:lnTo>
                  <a:pt x="51922" y="337452"/>
                </a:lnTo>
                <a:lnTo>
                  <a:pt x="28559" y="297442"/>
                </a:lnTo>
                <a:lnTo>
                  <a:pt x="24627" y="290584"/>
                </a:lnTo>
                <a:lnTo>
                  <a:pt x="15849" y="288298"/>
                </a:lnTo>
                <a:close/>
              </a:path>
              <a:path w="132715" h="419100">
                <a:moveTo>
                  <a:pt x="51922" y="337452"/>
                </a:moveTo>
                <a:lnTo>
                  <a:pt x="51922" y="390406"/>
                </a:lnTo>
                <a:lnTo>
                  <a:pt x="80497" y="390406"/>
                </a:lnTo>
                <a:lnTo>
                  <a:pt x="80497" y="383151"/>
                </a:lnTo>
                <a:lnTo>
                  <a:pt x="53949" y="383151"/>
                </a:lnTo>
                <a:lnTo>
                  <a:pt x="66263" y="362011"/>
                </a:lnTo>
                <a:lnTo>
                  <a:pt x="51922" y="337452"/>
                </a:lnTo>
                <a:close/>
              </a:path>
              <a:path w="132715" h="419100">
                <a:moveTo>
                  <a:pt x="116707" y="288298"/>
                </a:moveTo>
                <a:lnTo>
                  <a:pt x="107929" y="290584"/>
                </a:lnTo>
                <a:lnTo>
                  <a:pt x="103875" y="297442"/>
                </a:lnTo>
                <a:lnTo>
                  <a:pt x="80497" y="337576"/>
                </a:lnTo>
                <a:lnTo>
                  <a:pt x="80497" y="390406"/>
                </a:lnTo>
                <a:lnTo>
                  <a:pt x="82796" y="390406"/>
                </a:lnTo>
                <a:lnTo>
                  <a:pt x="128625" y="311767"/>
                </a:lnTo>
                <a:lnTo>
                  <a:pt x="132587" y="305062"/>
                </a:lnTo>
                <a:lnTo>
                  <a:pt x="130301" y="296283"/>
                </a:lnTo>
                <a:lnTo>
                  <a:pt x="116707" y="288298"/>
                </a:lnTo>
                <a:close/>
              </a:path>
              <a:path w="132715" h="419100">
                <a:moveTo>
                  <a:pt x="66263" y="362011"/>
                </a:moveTo>
                <a:lnTo>
                  <a:pt x="53949" y="383151"/>
                </a:lnTo>
                <a:lnTo>
                  <a:pt x="78607" y="383151"/>
                </a:lnTo>
                <a:lnTo>
                  <a:pt x="66263" y="362011"/>
                </a:lnTo>
                <a:close/>
              </a:path>
              <a:path w="132715" h="419100">
                <a:moveTo>
                  <a:pt x="80497" y="337576"/>
                </a:moveTo>
                <a:lnTo>
                  <a:pt x="66263" y="362011"/>
                </a:lnTo>
                <a:lnTo>
                  <a:pt x="78607" y="383151"/>
                </a:lnTo>
                <a:lnTo>
                  <a:pt x="80497" y="383151"/>
                </a:lnTo>
                <a:lnTo>
                  <a:pt x="80497" y="337576"/>
                </a:lnTo>
                <a:close/>
              </a:path>
              <a:path w="132715" h="419100">
                <a:moveTo>
                  <a:pt x="80497" y="0"/>
                </a:moveTo>
                <a:lnTo>
                  <a:pt x="51922" y="0"/>
                </a:lnTo>
                <a:lnTo>
                  <a:pt x="51922" y="337452"/>
                </a:lnTo>
                <a:lnTo>
                  <a:pt x="66263" y="362011"/>
                </a:lnTo>
                <a:lnTo>
                  <a:pt x="80497" y="337576"/>
                </a:lnTo>
                <a:lnTo>
                  <a:pt x="80497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3FA5D4CB-FCEB-00E4-3938-16D1029E6CEF}"/>
              </a:ext>
            </a:extLst>
          </p:cNvPr>
          <p:cNvSpPr/>
          <p:nvPr/>
        </p:nvSpPr>
        <p:spPr>
          <a:xfrm>
            <a:off x="7778129" y="2283761"/>
            <a:ext cx="45720" cy="43180"/>
          </a:xfrm>
          <a:custGeom>
            <a:avLst/>
            <a:gdLst/>
            <a:ahLst/>
            <a:cxnLst/>
            <a:rect l="l" t="t" r="r" b="b"/>
            <a:pathLst>
              <a:path w="45720" h="43180">
                <a:moveTo>
                  <a:pt x="0" y="21532"/>
                </a:moveTo>
                <a:lnTo>
                  <a:pt x="4273" y="8212"/>
                </a:lnTo>
                <a:lnTo>
                  <a:pt x="15163" y="0"/>
                </a:lnTo>
                <a:lnTo>
                  <a:pt x="31782" y="2056"/>
                </a:lnTo>
                <a:lnTo>
                  <a:pt x="41986" y="9576"/>
                </a:lnTo>
                <a:lnTo>
                  <a:pt x="45704" y="20686"/>
                </a:lnTo>
                <a:lnTo>
                  <a:pt x="41584" y="34406"/>
                </a:lnTo>
                <a:lnTo>
                  <a:pt x="31034" y="42862"/>
                </a:lnTo>
                <a:lnTo>
                  <a:pt x="14244" y="40990"/>
                </a:lnTo>
                <a:lnTo>
                  <a:pt x="3926" y="33683"/>
                </a:lnTo>
                <a:lnTo>
                  <a:pt x="37" y="22836"/>
                </a:lnTo>
                <a:lnTo>
                  <a:pt x="0" y="21532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9A3D67F5-3168-06EA-C2A7-50FA3E26F78E}"/>
              </a:ext>
            </a:extLst>
          </p:cNvPr>
          <p:cNvSpPr/>
          <p:nvPr/>
        </p:nvSpPr>
        <p:spPr>
          <a:xfrm>
            <a:off x="7288990" y="2752927"/>
            <a:ext cx="1024255" cy="1024255"/>
          </a:xfrm>
          <a:custGeom>
            <a:avLst/>
            <a:gdLst/>
            <a:ahLst/>
            <a:cxnLst/>
            <a:rect l="l" t="t" r="r" b="b"/>
            <a:pathLst>
              <a:path w="1024254" h="1024254">
                <a:moveTo>
                  <a:pt x="501272" y="0"/>
                </a:moveTo>
                <a:lnTo>
                  <a:pt x="457622" y="20112"/>
                </a:lnTo>
                <a:lnTo>
                  <a:pt x="15164" y="484737"/>
                </a:lnTo>
                <a:lnTo>
                  <a:pt x="0" y="530071"/>
                </a:lnTo>
                <a:lnTo>
                  <a:pt x="1740" y="541965"/>
                </a:lnTo>
                <a:lnTo>
                  <a:pt x="477327" y="1009022"/>
                </a:lnTo>
                <a:lnTo>
                  <a:pt x="522675" y="1024256"/>
                </a:lnTo>
                <a:lnTo>
                  <a:pt x="534573" y="1022535"/>
                </a:lnTo>
                <a:lnTo>
                  <a:pt x="1008824" y="539479"/>
                </a:lnTo>
                <a:lnTo>
                  <a:pt x="1023977" y="494133"/>
                </a:lnTo>
                <a:lnTo>
                  <a:pt x="1022232" y="482245"/>
                </a:lnTo>
                <a:lnTo>
                  <a:pt x="546606" y="15164"/>
                </a:lnTo>
                <a:lnTo>
                  <a:pt x="501272" y="0"/>
                </a:lnTo>
                <a:close/>
              </a:path>
            </a:pathLst>
          </a:custGeom>
          <a:solidFill>
            <a:srgbClr val="F8D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E719FD53-0808-40FC-0B62-B3AF1EC42335}"/>
              </a:ext>
            </a:extLst>
          </p:cNvPr>
          <p:cNvSpPr/>
          <p:nvPr/>
        </p:nvSpPr>
        <p:spPr>
          <a:xfrm>
            <a:off x="7288990" y="2752927"/>
            <a:ext cx="1024255" cy="1024255"/>
          </a:xfrm>
          <a:custGeom>
            <a:avLst/>
            <a:gdLst/>
            <a:ahLst/>
            <a:cxnLst/>
            <a:rect l="l" t="t" r="r" b="b"/>
            <a:pathLst>
              <a:path w="1024254" h="1024254">
                <a:moveTo>
                  <a:pt x="457622" y="20112"/>
                </a:moveTo>
                <a:lnTo>
                  <a:pt x="467224" y="11804"/>
                </a:lnTo>
                <a:lnTo>
                  <a:pt x="477919" y="5677"/>
                </a:lnTo>
                <a:lnTo>
                  <a:pt x="489378" y="1740"/>
                </a:lnTo>
                <a:lnTo>
                  <a:pt x="501272" y="0"/>
                </a:lnTo>
                <a:lnTo>
                  <a:pt x="513270" y="464"/>
                </a:lnTo>
                <a:lnTo>
                  <a:pt x="1003854" y="450520"/>
                </a:lnTo>
                <a:lnTo>
                  <a:pt x="1023977" y="494133"/>
                </a:lnTo>
                <a:lnTo>
                  <a:pt x="1023518" y="506129"/>
                </a:lnTo>
                <a:lnTo>
                  <a:pt x="566344" y="1004251"/>
                </a:lnTo>
                <a:lnTo>
                  <a:pt x="522675" y="1024256"/>
                </a:lnTo>
                <a:lnTo>
                  <a:pt x="510671" y="1023774"/>
                </a:lnTo>
                <a:lnTo>
                  <a:pt x="20112" y="573721"/>
                </a:lnTo>
                <a:lnTo>
                  <a:pt x="0" y="530071"/>
                </a:lnTo>
                <a:lnTo>
                  <a:pt x="464" y="518073"/>
                </a:lnTo>
                <a:lnTo>
                  <a:pt x="3142" y="506298"/>
                </a:lnTo>
                <a:lnTo>
                  <a:pt x="8039" y="495076"/>
                </a:lnTo>
                <a:lnTo>
                  <a:pt x="15164" y="484737"/>
                </a:lnTo>
                <a:lnTo>
                  <a:pt x="457622" y="20112"/>
                </a:lnTo>
                <a:close/>
              </a:path>
            </a:pathLst>
          </a:custGeom>
          <a:ln w="634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7941CCB8-7A09-6980-012F-16C67B776138}"/>
              </a:ext>
            </a:extLst>
          </p:cNvPr>
          <p:cNvSpPr txBox="1"/>
          <p:nvPr/>
        </p:nvSpPr>
        <p:spPr>
          <a:xfrm>
            <a:off x="7426204" y="3168012"/>
            <a:ext cx="7194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az-Latn-AZ" sz="1600" spc="-25" dirty="0">
                <a:solidFill>
                  <a:srgbClr val="7F7F7F"/>
                </a:solidFill>
                <a:latin typeface="Calibri"/>
                <a:cs typeface="Calibri"/>
              </a:rPr>
              <a:t>şərt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7304E043-F4A7-0439-85BD-21DAC70CB9CB}"/>
              </a:ext>
            </a:extLst>
          </p:cNvPr>
          <p:cNvSpPr/>
          <p:nvPr/>
        </p:nvSpPr>
        <p:spPr>
          <a:xfrm>
            <a:off x="6857115" y="3258952"/>
            <a:ext cx="419734" cy="893444"/>
          </a:xfrm>
          <a:custGeom>
            <a:avLst/>
            <a:gdLst/>
            <a:ahLst/>
            <a:cxnLst/>
            <a:rect l="l" t="t" r="r" b="b"/>
            <a:pathLst>
              <a:path w="419734" h="893445">
                <a:moveTo>
                  <a:pt x="15880" y="763014"/>
                </a:moveTo>
                <a:lnTo>
                  <a:pt x="9022" y="766943"/>
                </a:lnTo>
                <a:lnTo>
                  <a:pt x="2285" y="770884"/>
                </a:lnTo>
                <a:lnTo>
                  <a:pt x="0" y="779647"/>
                </a:lnTo>
                <a:lnTo>
                  <a:pt x="3931" y="786505"/>
                </a:lnTo>
                <a:lnTo>
                  <a:pt x="66293" y="893435"/>
                </a:lnTo>
                <a:lnTo>
                  <a:pt x="82882" y="864991"/>
                </a:lnTo>
                <a:lnTo>
                  <a:pt x="51937" y="864991"/>
                </a:lnTo>
                <a:lnTo>
                  <a:pt x="51937" y="812202"/>
                </a:lnTo>
                <a:lnTo>
                  <a:pt x="28559" y="772158"/>
                </a:lnTo>
                <a:lnTo>
                  <a:pt x="24627" y="765300"/>
                </a:lnTo>
                <a:lnTo>
                  <a:pt x="15880" y="763014"/>
                </a:lnTo>
                <a:close/>
              </a:path>
              <a:path w="419734" h="893445">
                <a:moveTo>
                  <a:pt x="51937" y="812202"/>
                </a:moveTo>
                <a:lnTo>
                  <a:pt x="51937" y="864991"/>
                </a:lnTo>
                <a:lnTo>
                  <a:pt x="80528" y="864991"/>
                </a:lnTo>
                <a:lnTo>
                  <a:pt x="80528" y="857883"/>
                </a:lnTo>
                <a:lnTo>
                  <a:pt x="53980" y="857883"/>
                </a:lnTo>
                <a:lnTo>
                  <a:pt x="66275" y="836759"/>
                </a:lnTo>
                <a:lnTo>
                  <a:pt x="51937" y="812202"/>
                </a:lnTo>
                <a:close/>
              </a:path>
              <a:path w="419734" h="893445">
                <a:moveTo>
                  <a:pt x="116707" y="763014"/>
                </a:moveTo>
                <a:lnTo>
                  <a:pt x="107960" y="765300"/>
                </a:lnTo>
                <a:lnTo>
                  <a:pt x="103875" y="772158"/>
                </a:lnTo>
                <a:lnTo>
                  <a:pt x="80528" y="812272"/>
                </a:lnTo>
                <a:lnTo>
                  <a:pt x="80528" y="864991"/>
                </a:lnTo>
                <a:lnTo>
                  <a:pt x="82882" y="864991"/>
                </a:lnTo>
                <a:lnTo>
                  <a:pt x="128656" y="786505"/>
                </a:lnTo>
                <a:lnTo>
                  <a:pt x="132587" y="779647"/>
                </a:lnTo>
                <a:lnTo>
                  <a:pt x="130301" y="770884"/>
                </a:lnTo>
                <a:lnTo>
                  <a:pt x="116707" y="763014"/>
                </a:lnTo>
                <a:close/>
              </a:path>
              <a:path w="419734" h="893445">
                <a:moveTo>
                  <a:pt x="66275" y="836759"/>
                </a:moveTo>
                <a:lnTo>
                  <a:pt x="53980" y="857883"/>
                </a:lnTo>
                <a:lnTo>
                  <a:pt x="78607" y="857883"/>
                </a:lnTo>
                <a:lnTo>
                  <a:pt x="66275" y="836759"/>
                </a:lnTo>
                <a:close/>
              </a:path>
              <a:path w="419734" h="893445">
                <a:moveTo>
                  <a:pt x="80528" y="812272"/>
                </a:moveTo>
                <a:lnTo>
                  <a:pt x="66275" y="836759"/>
                </a:lnTo>
                <a:lnTo>
                  <a:pt x="78607" y="857883"/>
                </a:lnTo>
                <a:lnTo>
                  <a:pt x="80528" y="857883"/>
                </a:lnTo>
                <a:lnTo>
                  <a:pt x="80528" y="812272"/>
                </a:lnTo>
                <a:close/>
              </a:path>
              <a:path w="419734" h="893445">
                <a:moveTo>
                  <a:pt x="404865" y="0"/>
                </a:moveTo>
                <a:lnTo>
                  <a:pt x="58430" y="0"/>
                </a:lnTo>
                <a:lnTo>
                  <a:pt x="51937" y="6339"/>
                </a:lnTo>
                <a:lnTo>
                  <a:pt x="51937" y="812202"/>
                </a:lnTo>
                <a:lnTo>
                  <a:pt x="66275" y="836759"/>
                </a:lnTo>
                <a:lnTo>
                  <a:pt x="80528" y="812272"/>
                </a:lnTo>
                <a:lnTo>
                  <a:pt x="80528" y="28559"/>
                </a:lnTo>
                <a:lnTo>
                  <a:pt x="66293" y="28559"/>
                </a:lnTo>
                <a:lnTo>
                  <a:pt x="80528" y="14356"/>
                </a:lnTo>
                <a:lnTo>
                  <a:pt x="390662" y="14356"/>
                </a:lnTo>
                <a:lnTo>
                  <a:pt x="390662" y="6095"/>
                </a:lnTo>
                <a:lnTo>
                  <a:pt x="398834" y="6095"/>
                </a:lnTo>
                <a:lnTo>
                  <a:pt x="404865" y="0"/>
                </a:lnTo>
                <a:close/>
              </a:path>
              <a:path w="419734" h="893445">
                <a:moveTo>
                  <a:pt x="80528" y="14356"/>
                </a:moveTo>
                <a:lnTo>
                  <a:pt x="66293" y="28559"/>
                </a:lnTo>
                <a:lnTo>
                  <a:pt x="80528" y="28559"/>
                </a:lnTo>
                <a:lnTo>
                  <a:pt x="80528" y="14356"/>
                </a:lnTo>
                <a:close/>
              </a:path>
              <a:path w="419734" h="893445">
                <a:moveTo>
                  <a:pt x="419221" y="6095"/>
                </a:moveTo>
                <a:lnTo>
                  <a:pt x="398834" y="6095"/>
                </a:lnTo>
                <a:lnTo>
                  <a:pt x="390662" y="14356"/>
                </a:lnTo>
                <a:lnTo>
                  <a:pt x="80528" y="14356"/>
                </a:lnTo>
                <a:lnTo>
                  <a:pt x="80528" y="28559"/>
                </a:lnTo>
                <a:lnTo>
                  <a:pt x="412760" y="28559"/>
                </a:lnTo>
                <a:lnTo>
                  <a:pt x="419221" y="22219"/>
                </a:lnTo>
                <a:lnTo>
                  <a:pt x="419221" y="6095"/>
                </a:lnTo>
                <a:close/>
              </a:path>
              <a:path w="419734" h="893445">
                <a:moveTo>
                  <a:pt x="398834" y="6095"/>
                </a:moveTo>
                <a:lnTo>
                  <a:pt x="390662" y="6095"/>
                </a:lnTo>
                <a:lnTo>
                  <a:pt x="390662" y="14356"/>
                </a:lnTo>
                <a:lnTo>
                  <a:pt x="398834" y="609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A3682ED9-3457-537A-50BB-53F90EE0FCFF}"/>
              </a:ext>
            </a:extLst>
          </p:cNvPr>
          <p:cNvSpPr txBox="1"/>
          <p:nvPr/>
        </p:nvSpPr>
        <p:spPr>
          <a:xfrm>
            <a:off x="6861434" y="3041329"/>
            <a:ext cx="41783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FDD6F72D-1EEA-A9F8-1290-AFE0D312929E}"/>
              </a:ext>
            </a:extLst>
          </p:cNvPr>
          <p:cNvSpPr txBox="1"/>
          <p:nvPr/>
        </p:nvSpPr>
        <p:spPr>
          <a:xfrm>
            <a:off x="8313808" y="3026315"/>
            <a:ext cx="5168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f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51381E4B-CFEC-3C39-A718-2656EEF74954}"/>
              </a:ext>
            </a:extLst>
          </p:cNvPr>
          <p:cNvSpPr/>
          <p:nvPr/>
        </p:nvSpPr>
        <p:spPr>
          <a:xfrm>
            <a:off x="8339967" y="3249533"/>
            <a:ext cx="339090" cy="1779905"/>
          </a:xfrm>
          <a:custGeom>
            <a:avLst/>
            <a:gdLst/>
            <a:ahLst/>
            <a:cxnLst/>
            <a:rect l="l" t="t" r="r" b="b"/>
            <a:pathLst>
              <a:path w="339090" h="1779904">
                <a:moveTo>
                  <a:pt x="0" y="3444"/>
                </a:moveTo>
                <a:lnTo>
                  <a:pt x="0" y="0"/>
                </a:lnTo>
                <a:lnTo>
                  <a:pt x="338571" y="0"/>
                </a:lnTo>
                <a:lnTo>
                  <a:pt x="338571" y="1779666"/>
                </a:lnTo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8">
            <a:extLst>
              <a:ext uri="{FF2B5EF4-FFF2-40B4-BE49-F238E27FC236}">
                <a16:creationId xmlns:a16="http://schemas.microsoft.com/office/drawing/2014/main" id="{CFCB8A23-A023-F896-B3A4-B1B96B2B74E4}"/>
              </a:ext>
            </a:extLst>
          </p:cNvPr>
          <p:cNvSpPr/>
          <p:nvPr/>
        </p:nvSpPr>
        <p:spPr>
          <a:xfrm>
            <a:off x="7855579" y="5014971"/>
            <a:ext cx="822960" cy="395605"/>
          </a:xfrm>
          <a:custGeom>
            <a:avLst/>
            <a:gdLst/>
            <a:ahLst/>
            <a:cxnLst/>
            <a:rect l="l" t="t" r="r" b="b"/>
            <a:pathLst>
              <a:path w="822959" h="395604">
                <a:moveTo>
                  <a:pt x="15514" y="266069"/>
                </a:moveTo>
                <a:lnTo>
                  <a:pt x="2042" y="274451"/>
                </a:lnTo>
                <a:lnTo>
                  <a:pt x="0" y="283214"/>
                </a:lnTo>
                <a:lnTo>
                  <a:pt x="4084" y="289940"/>
                </a:lnTo>
                <a:lnTo>
                  <a:pt x="68976" y="395359"/>
                </a:lnTo>
                <a:lnTo>
                  <a:pt x="84684" y="366902"/>
                </a:lnTo>
                <a:lnTo>
                  <a:pt x="53980" y="366902"/>
                </a:lnTo>
                <a:lnTo>
                  <a:pt x="53980" y="316348"/>
                </a:lnTo>
                <a:lnTo>
                  <a:pt x="28468" y="274963"/>
                </a:lnTo>
                <a:lnTo>
                  <a:pt x="24262" y="268223"/>
                </a:lnTo>
                <a:lnTo>
                  <a:pt x="15514" y="266069"/>
                </a:lnTo>
                <a:close/>
              </a:path>
              <a:path w="822959" h="395604">
                <a:moveTo>
                  <a:pt x="53980" y="316348"/>
                </a:moveTo>
                <a:lnTo>
                  <a:pt x="53980" y="366902"/>
                </a:lnTo>
                <a:lnTo>
                  <a:pt x="82570" y="366902"/>
                </a:lnTo>
                <a:lnTo>
                  <a:pt x="82570" y="360044"/>
                </a:lnTo>
                <a:lnTo>
                  <a:pt x="55747" y="360044"/>
                </a:lnTo>
                <a:lnTo>
                  <a:pt x="67645" y="338515"/>
                </a:lnTo>
                <a:lnTo>
                  <a:pt x="53980" y="316348"/>
                </a:lnTo>
                <a:close/>
              </a:path>
              <a:path w="822959" h="395604">
                <a:moveTo>
                  <a:pt x="116342" y="263783"/>
                </a:moveTo>
                <a:lnTo>
                  <a:pt x="107563" y="266200"/>
                </a:lnTo>
                <a:lnTo>
                  <a:pt x="103753" y="273176"/>
                </a:lnTo>
                <a:lnTo>
                  <a:pt x="82570" y="311509"/>
                </a:lnTo>
                <a:lnTo>
                  <a:pt x="82570" y="366902"/>
                </a:lnTo>
                <a:lnTo>
                  <a:pt x="84684" y="366902"/>
                </a:lnTo>
                <a:lnTo>
                  <a:pt x="128777" y="287024"/>
                </a:lnTo>
                <a:lnTo>
                  <a:pt x="132587" y="280034"/>
                </a:lnTo>
                <a:lnTo>
                  <a:pt x="130058" y="271403"/>
                </a:lnTo>
                <a:lnTo>
                  <a:pt x="116342" y="263783"/>
                </a:lnTo>
                <a:close/>
              </a:path>
              <a:path w="822959" h="395604">
                <a:moveTo>
                  <a:pt x="67645" y="338515"/>
                </a:moveTo>
                <a:lnTo>
                  <a:pt x="55747" y="360044"/>
                </a:lnTo>
                <a:lnTo>
                  <a:pt x="80528" y="359414"/>
                </a:lnTo>
                <a:lnTo>
                  <a:pt x="67645" y="338515"/>
                </a:lnTo>
                <a:close/>
              </a:path>
              <a:path w="822959" h="395604">
                <a:moveTo>
                  <a:pt x="82570" y="311509"/>
                </a:moveTo>
                <a:lnTo>
                  <a:pt x="67645" y="338515"/>
                </a:lnTo>
                <a:lnTo>
                  <a:pt x="80528" y="359414"/>
                </a:lnTo>
                <a:lnTo>
                  <a:pt x="55747" y="360044"/>
                </a:lnTo>
                <a:lnTo>
                  <a:pt x="82570" y="360044"/>
                </a:lnTo>
                <a:lnTo>
                  <a:pt x="82570" y="311509"/>
                </a:lnTo>
                <a:close/>
              </a:path>
              <a:path w="822959" h="395604">
                <a:moveTo>
                  <a:pt x="822959" y="0"/>
                </a:moveTo>
                <a:lnTo>
                  <a:pt x="60472" y="0"/>
                </a:lnTo>
                <a:lnTo>
                  <a:pt x="53980" y="6358"/>
                </a:lnTo>
                <a:lnTo>
                  <a:pt x="53980" y="316348"/>
                </a:lnTo>
                <a:lnTo>
                  <a:pt x="67645" y="338515"/>
                </a:lnTo>
                <a:lnTo>
                  <a:pt x="82570" y="311509"/>
                </a:lnTo>
                <a:lnTo>
                  <a:pt x="82570" y="28574"/>
                </a:lnTo>
                <a:lnTo>
                  <a:pt x="68336" y="28574"/>
                </a:lnTo>
                <a:lnTo>
                  <a:pt x="82570" y="14228"/>
                </a:lnTo>
                <a:lnTo>
                  <a:pt x="822959" y="14228"/>
                </a:lnTo>
                <a:lnTo>
                  <a:pt x="822959" y="0"/>
                </a:lnTo>
                <a:close/>
              </a:path>
              <a:path w="822959" h="395604">
                <a:moveTo>
                  <a:pt x="82570" y="14228"/>
                </a:moveTo>
                <a:lnTo>
                  <a:pt x="68336" y="28574"/>
                </a:lnTo>
                <a:lnTo>
                  <a:pt x="82570" y="28574"/>
                </a:lnTo>
                <a:lnTo>
                  <a:pt x="82570" y="14228"/>
                </a:lnTo>
                <a:close/>
              </a:path>
              <a:path w="822959" h="395604">
                <a:moveTo>
                  <a:pt x="822959" y="14228"/>
                </a:moveTo>
                <a:lnTo>
                  <a:pt x="82570" y="14228"/>
                </a:lnTo>
                <a:lnTo>
                  <a:pt x="82570" y="28574"/>
                </a:lnTo>
                <a:lnTo>
                  <a:pt x="822959" y="28574"/>
                </a:lnTo>
                <a:lnTo>
                  <a:pt x="822959" y="14228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7">
            <a:extLst>
              <a:ext uri="{FF2B5EF4-FFF2-40B4-BE49-F238E27FC236}">
                <a16:creationId xmlns:a16="http://schemas.microsoft.com/office/drawing/2014/main" id="{341E974B-AB0E-4582-415F-BD46161D9B70}"/>
              </a:ext>
            </a:extLst>
          </p:cNvPr>
          <p:cNvSpPr/>
          <p:nvPr/>
        </p:nvSpPr>
        <p:spPr>
          <a:xfrm>
            <a:off x="6095756" y="4707504"/>
            <a:ext cx="828040" cy="321945"/>
          </a:xfrm>
          <a:custGeom>
            <a:avLst/>
            <a:gdLst/>
            <a:ahLst/>
            <a:cxnLst/>
            <a:rect l="l" t="t" r="r" b="b"/>
            <a:pathLst>
              <a:path w="828040" h="321945">
                <a:moveTo>
                  <a:pt x="827653" y="0"/>
                </a:moveTo>
                <a:lnTo>
                  <a:pt x="827653" y="321695"/>
                </a:lnTo>
                <a:lnTo>
                  <a:pt x="0" y="321695"/>
                </a:lnTo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60C37233-7ABB-E230-4CF9-755A5D606CC9}"/>
              </a:ext>
            </a:extLst>
          </p:cNvPr>
          <p:cNvSpPr/>
          <p:nvPr/>
        </p:nvSpPr>
        <p:spPr>
          <a:xfrm>
            <a:off x="6171955" y="4152269"/>
            <a:ext cx="1503045" cy="555625"/>
          </a:xfrm>
          <a:custGeom>
            <a:avLst/>
            <a:gdLst/>
            <a:ahLst/>
            <a:cxnLst/>
            <a:rect l="l" t="t" r="r" b="b"/>
            <a:pathLst>
              <a:path w="1503045" h="555625">
                <a:moveTo>
                  <a:pt x="1410340" y="0"/>
                </a:moveTo>
                <a:lnTo>
                  <a:pt x="87996" y="110"/>
                </a:lnTo>
                <a:lnTo>
                  <a:pt x="47359" y="11749"/>
                </a:lnTo>
                <a:lnTo>
                  <a:pt x="16849" y="39267"/>
                </a:lnTo>
                <a:lnTo>
                  <a:pt x="1139" y="77992"/>
                </a:lnTo>
                <a:lnTo>
                  <a:pt x="0" y="92582"/>
                </a:lnTo>
                <a:lnTo>
                  <a:pt x="110" y="467224"/>
                </a:lnTo>
                <a:lnTo>
                  <a:pt x="11747" y="507868"/>
                </a:lnTo>
                <a:lnTo>
                  <a:pt x="39261" y="538384"/>
                </a:lnTo>
                <a:lnTo>
                  <a:pt x="77979" y="554096"/>
                </a:lnTo>
                <a:lnTo>
                  <a:pt x="92567" y="555235"/>
                </a:lnTo>
                <a:lnTo>
                  <a:pt x="1414803" y="555129"/>
                </a:lnTo>
                <a:lnTo>
                  <a:pt x="1455408" y="543517"/>
                </a:lnTo>
                <a:lnTo>
                  <a:pt x="1485922" y="515997"/>
                </a:lnTo>
                <a:lnTo>
                  <a:pt x="1501644" y="477252"/>
                </a:lnTo>
                <a:lnTo>
                  <a:pt x="1502785" y="462652"/>
                </a:lnTo>
                <a:lnTo>
                  <a:pt x="1502679" y="88107"/>
                </a:lnTo>
                <a:lnTo>
                  <a:pt x="1491073" y="47422"/>
                </a:lnTo>
                <a:lnTo>
                  <a:pt x="1463581" y="16872"/>
                </a:lnTo>
                <a:lnTo>
                  <a:pt x="1424905" y="1141"/>
                </a:lnTo>
                <a:lnTo>
                  <a:pt x="1410340" y="0"/>
                </a:lnTo>
                <a:close/>
              </a:path>
            </a:pathLst>
          </a:custGeom>
          <a:solidFill>
            <a:srgbClr val="F8D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1">
            <a:extLst>
              <a:ext uri="{FF2B5EF4-FFF2-40B4-BE49-F238E27FC236}">
                <a16:creationId xmlns:a16="http://schemas.microsoft.com/office/drawing/2014/main" id="{85CE7119-3696-416A-94ED-573B9E351A4A}"/>
              </a:ext>
            </a:extLst>
          </p:cNvPr>
          <p:cNvSpPr txBox="1"/>
          <p:nvPr/>
        </p:nvSpPr>
        <p:spPr>
          <a:xfrm>
            <a:off x="6288409" y="4333237"/>
            <a:ext cx="124841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az-Latn-AZ" sz="1600" spc="-10" dirty="0">
                <a:solidFill>
                  <a:srgbClr val="7F7F7F"/>
                </a:solidFill>
                <a:latin typeface="Calibri"/>
                <a:cs typeface="Calibri"/>
              </a:rPr>
              <a:t>komandalar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F91A2A8B-11D7-2E70-207E-4FE1BE506239}"/>
              </a:ext>
            </a:extLst>
          </p:cNvPr>
          <p:cNvSpPr/>
          <p:nvPr/>
        </p:nvSpPr>
        <p:spPr>
          <a:xfrm>
            <a:off x="6081521" y="2448671"/>
            <a:ext cx="1719580" cy="2580640"/>
          </a:xfrm>
          <a:custGeom>
            <a:avLst/>
            <a:gdLst/>
            <a:ahLst/>
            <a:cxnLst/>
            <a:rect l="l" t="t" r="r" b="b"/>
            <a:pathLst>
              <a:path w="1719579" h="2580640">
                <a:moveTo>
                  <a:pt x="1637834" y="51694"/>
                </a:moveTo>
                <a:lnTo>
                  <a:pt x="6339" y="51694"/>
                </a:lnTo>
                <a:lnTo>
                  <a:pt x="0" y="58186"/>
                </a:lnTo>
                <a:lnTo>
                  <a:pt x="0" y="2580528"/>
                </a:lnTo>
                <a:lnTo>
                  <a:pt x="28590" y="2580528"/>
                </a:lnTo>
                <a:lnTo>
                  <a:pt x="28590" y="80284"/>
                </a:lnTo>
                <a:lnTo>
                  <a:pt x="14234" y="80284"/>
                </a:lnTo>
                <a:lnTo>
                  <a:pt x="28590" y="66050"/>
                </a:lnTo>
                <a:lnTo>
                  <a:pt x="1662695" y="66050"/>
                </a:lnTo>
                <a:lnTo>
                  <a:pt x="1637834" y="51694"/>
                </a:lnTo>
                <a:close/>
              </a:path>
              <a:path w="1719579" h="2580640">
                <a:moveTo>
                  <a:pt x="1662834" y="66130"/>
                </a:moveTo>
                <a:lnTo>
                  <a:pt x="1598432" y="104028"/>
                </a:lnTo>
                <a:lnTo>
                  <a:pt x="1591574" y="107960"/>
                </a:lnTo>
                <a:lnTo>
                  <a:pt x="1589288" y="116738"/>
                </a:lnTo>
                <a:lnTo>
                  <a:pt x="1593341" y="123596"/>
                </a:lnTo>
                <a:lnTo>
                  <a:pt x="1597273" y="130454"/>
                </a:lnTo>
                <a:lnTo>
                  <a:pt x="1606052" y="132587"/>
                </a:lnTo>
                <a:lnTo>
                  <a:pt x="1612910" y="128656"/>
                </a:lnTo>
                <a:lnTo>
                  <a:pt x="1695081" y="80284"/>
                </a:lnTo>
                <a:lnTo>
                  <a:pt x="1691121" y="80284"/>
                </a:lnTo>
                <a:lnTo>
                  <a:pt x="1691121" y="78364"/>
                </a:lnTo>
                <a:lnTo>
                  <a:pt x="1684019" y="78364"/>
                </a:lnTo>
                <a:lnTo>
                  <a:pt x="1662834" y="66130"/>
                </a:lnTo>
                <a:close/>
              </a:path>
              <a:path w="1719579" h="2580640">
                <a:moveTo>
                  <a:pt x="28590" y="66050"/>
                </a:moveTo>
                <a:lnTo>
                  <a:pt x="14234" y="80284"/>
                </a:lnTo>
                <a:lnTo>
                  <a:pt x="28590" y="80284"/>
                </a:lnTo>
                <a:lnTo>
                  <a:pt x="28590" y="66050"/>
                </a:lnTo>
                <a:close/>
              </a:path>
              <a:path w="1719579" h="2580640">
                <a:moveTo>
                  <a:pt x="1662695" y="66050"/>
                </a:moveTo>
                <a:lnTo>
                  <a:pt x="28590" y="66050"/>
                </a:lnTo>
                <a:lnTo>
                  <a:pt x="28590" y="80284"/>
                </a:lnTo>
                <a:lnTo>
                  <a:pt x="1638782" y="80284"/>
                </a:lnTo>
                <a:lnTo>
                  <a:pt x="1662834" y="66130"/>
                </a:lnTo>
                <a:lnTo>
                  <a:pt x="1662695" y="66050"/>
                </a:lnTo>
                <a:close/>
              </a:path>
              <a:path w="1719579" h="2580640">
                <a:moveTo>
                  <a:pt x="1694871" y="51694"/>
                </a:moveTo>
                <a:lnTo>
                  <a:pt x="1691121" y="51694"/>
                </a:lnTo>
                <a:lnTo>
                  <a:pt x="1691121" y="80284"/>
                </a:lnTo>
                <a:lnTo>
                  <a:pt x="1695081" y="80284"/>
                </a:lnTo>
                <a:lnTo>
                  <a:pt x="1719468" y="65928"/>
                </a:lnTo>
                <a:lnTo>
                  <a:pt x="1694871" y="51694"/>
                </a:lnTo>
                <a:close/>
              </a:path>
              <a:path w="1719579" h="2580640">
                <a:moveTo>
                  <a:pt x="1683898" y="53736"/>
                </a:moveTo>
                <a:lnTo>
                  <a:pt x="1662834" y="66130"/>
                </a:lnTo>
                <a:lnTo>
                  <a:pt x="1684019" y="78364"/>
                </a:lnTo>
                <a:lnTo>
                  <a:pt x="1683898" y="53736"/>
                </a:lnTo>
                <a:close/>
              </a:path>
              <a:path w="1719579" h="2580640">
                <a:moveTo>
                  <a:pt x="1691121" y="53736"/>
                </a:moveTo>
                <a:lnTo>
                  <a:pt x="1683898" y="53736"/>
                </a:lnTo>
                <a:lnTo>
                  <a:pt x="1684019" y="78364"/>
                </a:lnTo>
                <a:lnTo>
                  <a:pt x="1691121" y="78364"/>
                </a:lnTo>
                <a:lnTo>
                  <a:pt x="1691121" y="53736"/>
                </a:lnTo>
                <a:close/>
              </a:path>
              <a:path w="1719579" h="2580640">
                <a:moveTo>
                  <a:pt x="1605533" y="0"/>
                </a:moveTo>
                <a:lnTo>
                  <a:pt x="1596786" y="2285"/>
                </a:lnTo>
                <a:lnTo>
                  <a:pt x="1592823" y="9143"/>
                </a:lnTo>
                <a:lnTo>
                  <a:pt x="1588891" y="16001"/>
                </a:lnTo>
                <a:lnTo>
                  <a:pt x="1591299" y="24780"/>
                </a:lnTo>
                <a:lnTo>
                  <a:pt x="1662834" y="66130"/>
                </a:lnTo>
                <a:lnTo>
                  <a:pt x="1683898" y="53736"/>
                </a:lnTo>
                <a:lnTo>
                  <a:pt x="1691121" y="53736"/>
                </a:lnTo>
                <a:lnTo>
                  <a:pt x="1691121" y="51694"/>
                </a:lnTo>
                <a:lnTo>
                  <a:pt x="1694871" y="51694"/>
                </a:lnTo>
                <a:lnTo>
                  <a:pt x="1605533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8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b="0" dirty="0">
                <a:solidFill>
                  <a:srgbClr val="D04E1D"/>
                </a:solidFill>
                <a:latin typeface="Segoe UI Light"/>
                <a:cs typeface="Segoe UI Light"/>
              </a:rPr>
              <a:t>do-</a:t>
            </a:r>
            <a:r>
              <a:rPr lang="en-US" sz="2800" b="0" dirty="0">
                <a:solidFill>
                  <a:srgbClr val="D04E1D"/>
                </a:solidFill>
                <a:latin typeface="Segoe UI Light"/>
                <a:cs typeface="Segoe UI Light"/>
              </a:rPr>
              <a:t>while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Dövrlər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60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dirty="0">
                <a:solidFill>
                  <a:srgbClr val="00B0F0"/>
                </a:solidFill>
                <a:latin typeface="+mj-lt"/>
              </a:rPr>
              <a:t>do-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while</a:t>
            </a:r>
            <a:r>
              <a:rPr lang="en-US" dirty="0">
                <a:latin typeface="+mj-lt"/>
              </a:rPr>
              <a:t> – </a:t>
            </a:r>
            <a:r>
              <a:rPr lang="en-US" dirty="0" err="1">
                <a:latin typeface="+mj-lt"/>
              </a:rPr>
              <a:t>el</a:t>
            </a:r>
            <a:r>
              <a:rPr lang="az-Latn-AZ" dirty="0">
                <a:latin typeface="+mj-lt"/>
              </a:rPr>
              <a:t>ə bir dövr operatorudur ki, əvvəlcə şərt yoxlanılmır.</a:t>
            </a:r>
          </a:p>
          <a:p>
            <a:pPr algn="l"/>
            <a:r>
              <a:rPr lang="az-Latn-AZ" dirty="0">
                <a:latin typeface="+mj-lt"/>
              </a:rPr>
              <a:t>Dövr bir iterasiya icra edildikdən sonra dövrün davam edib-etməməsi üçün şərt yazılır.</a:t>
            </a:r>
            <a:endParaRPr lang="en-US" dirty="0">
              <a:latin typeface="+mj-lt"/>
            </a:endParaRPr>
          </a:p>
        </p:txBody>
      </p:sp>
      <p:sp>
        <p:nvSpPr>
          <p:cNvPr id="8" name="object 21">
            <a:extLst>
              <a:ext uri="{FF2B5EF4-FFF2-40B4-BE49-F238E27FC236}">
                <a16:creationId xmlns:a16="http://schemas.microsoft.com/office/drawing/2014/main" id="{E2307901-CBD0-5793-5AC7-B2E88F938CED}"/>
              </a:ext>
            </a:extLst>
          </p:cNvPr>
          <p:cNvSpPr txBox="1"/>
          <p:nvPr/>
        </p:nvSpPr>
        <p:spPr>
          <a:xfrm>
            <a:off x="459740" y="2883492"/>
            <a:ext cx="1804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counte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nsolas"/>
                <a:cs typeface="Consolas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0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3" name="object 23">
            <a:extLst>
              <a:ext uri="{FF2B5EF4-FFF2-40B4-BE49-F238E27FC236}">
                <a16:creationId xmlns:a16="http://schemas.microsoft.com/office/drawing/2014/main" id="{70CCC545-D424-C29D-23B1-524E53F5818F}"/>
              </a:ext>
            </a:extLst>
          </p:cNvPr>
          <p:cNvSpPr txBox="1"/>
          <p:nvPr/>
        </p:nvSpPr>
        <p:spPr>
          <a:xfrm>
            <a:off x="793496" y="4103074"/>
            <a:ext cx="469455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onsolas"/>
                <a:cs typeface="Consolas"/>
              </a:rPr>
              <a:t>counte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spc="-15" dirty="0">
                <a:latin typeface="Consolas"/>
                <a:cs typeface="Consolas"/>
              </a:rPr>
              <a:t>++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0849B"/>
                </a:solidFill>
                <a:latin typeface="Consolas"/>
                <a:cs typeface="Consolas"/>
              </a:rPr>
              <a:t>Consol</a:t>
            </a:r>
            <a:r>
              <a:rPr sz="1600" spc="-10" dirty="0">
                <a:solidFill>
                  <a:srgbClr val="30849B"/>
                </a:solidFill>
                <a:latin typeface="Consolas"/>
                <a:cs typeface="Consolas"/>
              </a:rPr>
              <a:t>e</a:t>
            </a:r>
            <a:r>
              <a:rPr sz="1600" spc="-15" dirty="0">
                <a:latin typeface="Consolas"/>
                <a:cs typeface="Consolas"/>
              </a:rPr>
              <a:t>.Wr</a:t>
            </a:r>
            <a:r>
              <a:rPr sz="1600" spc="-25" dirty="0">
                <a:latin typeface="Consolas"/>
                <a:cs typeface="Consolas"/>
              </a:rPr>
              <a:t>i</a:t>
            </a:r>
            <a:r>
              <a:rPr sz="1600" spc="-15" dirty="0">
                <a:latin typeface="Consolas"/>
                <a:cs typeface="Consolas"/>
              </a:rPr>
              <a:t>teLine</a:t>
            </a:r>
            <a:r>
              <a:rPr sz="1600" spc="-10" dirty="0">
                <a:latin typeface="Consolas"/>
                <a:cs typeface="Consolas"/>
              </a:rPr>
              <a:t>(</a:t>
            </a:r>
            <a:r>
              <a:rPr sz="1600" spc="-15" dirty="0">
                <a:solidFill>
                  <a:srgbClr val="A21414"/>
                </a:solidFill>
                <a:latin typeface="Consolas"/>
                <a:cs typeface="Consolas"/>
              </a:rPr>
              <a:t>"Count</a:t>
            </a:r>
            <a:r>
              <a:rPr sz="1600" spc="-25" dirty="0">
                <a:solidFill>
                  <a:srgbClr val="A21414"/>
                </a:solidFill>
                <a:latin typeface="Consolas"/>
                <a:cs typeface="Consolas"/>
              </a:rPr>
              <a:t>e</a:t>
            </a:r>
            <a:r>
              <a:rPr sz="1600" spc="-10" dirty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600" dirty="0">
                <a:solidFill>
                  <a:srgbClr val="A21414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A21414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A21414"/>
                </a:solidFill>
                <a:latin typeface="Consolas"/>
                <a:cs typeface="Consolas"/>
              </a:rPr>
              <a:t>{0}"</a:t>
            </a:r>
            <a:r>
              <a:rPr sz="1600" spc="-10" dirty="0">
                <a:latin typeface="Consolas"/>
                <a:cs typeface="Consolas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count</a:t>
            </a:r>
            <a:r>
              <a:rPr sz="1600" spc="-25" dirty="0">
                <a:latin typeface="Consolas"/>
                <a:cs typeface="Consolas"/>
              </a:rPr>
              <a:t>e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spc="-15" dirty="0">
                <a:latin typeface="Consolas"/>
                <a:cs typeface="Consolas"/>
              </a:rPr>
              <a:t>)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701439BB-5FC3-1114-3528-253D566E202E}"/>
              </a:ext>
            </a:extLst>
          </p:cNvPr>
          <p:cNvSpPr txBox="1"/>
          <p:nvPr/>
        </p:nvSpPr>
        <p:spPr>
          <a:xfrm>
            <a:off x="535940" y="3318467"/>
            <a:ext cx="24828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37" name="object 24">
            <a:extLst>
              <a:ext uri="{FF2B5EF4-FFF2-40B4-BE49-F238E27FC236}">
                <a16:creationId xmlns:a16="http://schemas.microsoft.com/office/drawing/2014/main" id="{C74F0805-D1C4-C896-0F6A-C820DCA7AEDB}"/>
              </a:ext>
            </a:extLst>
          </p:cNvPr>
          <p:cNvSpPr txBox="1"/>
          <p:nvPr/>
        </p:nvSpPr>
        <p:spPr>
          <a:xfrm>
            <a:off x="535940" y="4781917"/>
            <a:ext cx="224980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whil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(counte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nsolas"/>
                <a:cs typeface="Consolas"/>
              </a:rPr>
              <a:t>&lt;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3)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38" name="object 5">
            <a:extLst>
              <a:ext uri="{FF2B5EF4-FFF2-40B4-BE49-F238E27FC236}">
                <a16:creationId xmlns:a16="http://schemas.microsoft.com/office/drawing/2014/main" id="{2301C918-0152-4DFD-3156-2D197D9721EA}"/>
              </a:ext>
            </a:extLst>
          </p:cNvPr>
          <p:cNvSpPr/>
          <p:nvPr/>
        </p:nvSpPr>
        <p:spPr>
          <a:xfrm>
            <a:off x="7136590" y="4124527"/>
            <a:ext cx="1024255" cy="1024255"/>
          </a:xfrm>
          <a:custGeom>
            <a:avLst/>
            <a:gdLst/>
            <a:ahLst/>
            <a:cxnLst/>
            <a:rect l="l" t="t" r="r" b="b"/>
            <a:pathLst>
              <a:path w="1024254" h="1024254">
                <a:moveTo>
                  <a:pt x="501265" y="0"/>
                </a:moveTo>
                <a:lnTo>
                  <a:pt x="457622" y="20121"/>
                </a:lnTo>
                <a:lnTo>
                  <a:pt x="15167" y="484734"/>
                </a:lnTo>
                <a:lnTo>
                  <a:pt x="0" y="530074"/>
                </a:lnTo>
                <a:lnTo>
                  <a:pt x="1739" y="541967"/>
                </a:lnTo>
                <a:lnTo>
                  <a:pt x="477324" y="1009032"/>
                </a:lnTo>
                <a:lnTo>
                  <a:pt x="522673" y="1024254"/>
                </a:lnTo>
                <a:lnTo>
                  <a:pt x="534572" y="1022532"/>
                </a:lnTo>
                <a:lnTo>
                  <a:pt x="1008821" y="539478"/>
                </a:lnTo>
                <a:lnTo>
                  <a:pt x="1023978" y="494146"/>
                </a:lnTo>
                <a:lnTo>
                  <a:pt x="1022233" y="482257"/>
                </a:lnTo>
                <a:lnTo>
                  <a:pt x="546595" y="15162"/>
                </a:lnTo>
                <a:lnTo>
                  <a:pt x="501265" y="0"/>
                </a:lnTo>
                <a:close/>
              </a:path>
            </a:pathLst>
          </a:custGeom>
          <a:solidFill>
            <a:srgbClr val="F8D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6DEF79DE-477E-8426-6157-6AF3C0247014}"/>
              </a:ext>
            </a:extLst>
          </p:cNvPr>
          <p:cNvSpPr/>
          <p:nvPr/>
        </p:nvSpPr>
        <p:spPr>
          <a:xfrm>
            <a:off x="7136590" y="4124527"/>
            <a:ext cx="1024255" cy="1024255"/>
          </a:xfrm>
          <a:custGeom>
            <a:avLst/>
            <a:gdLst/>
            <a:ahLst/>
            <a:cxnLst/>
            <a:rect l="l" t="t" r="r" b="b"/>
            <a:pathLst>
              <a:path w="1024254" h="1024254">
                <a:moveTo>
                  <a:pt x="457622" y="20121"/>
                </a:moveTo>
                <a:lnTo>
                  <a:pt x="467223" y="11810"/>
                </a:lnTo>
                <a:lnTo>
                  <a:pt x="477916" y="5681"/>
                </a:lnTo>
                <a:lnTo>
                  <a:pt x="489373" y="1742"/>
                </a:lnTo>
                <a:lnTo>
                  <a:pt x="501265" y="0"/>
                </a:lnTo>
                <a:lnTo>
                  <a:pt x="513262" y="463"/>
                </a:lnTo>
                <a:lnTo>
                  <a:pt x="1003854" y="450520"/>
                </a:lnTo>
                <a:lnTo>
                  <a:pt x="1023978" y="494146"/>
                </a:lnTo>
                <a:lnTo>
                  <a:pt x="1023518" y="506142"/>
                </a:lnTo>
                <a:lnTo>
                  <a:pt x="566345" y="1004244"/>
                </a:lnTo>
                <a:lnTo>
                  <a:pt x="522673" y="1024254"/>
                </a:lnTo>
                <a:lnTo>
                  <a:pt x="510669" y="1023775"/>
                </a:lnTo>
                <a:lnTo>
                  <a:pt x="20112" y="573714"/>
                </a:lnTo>
                <a:lnTo>
                  <a:pt x="0" y="530074"/>
                </a:lnTo>
                <a:lnTo>
                  <a:pt x="465" y="518075"/>
                </a:lnTo>
                <a:lnTo>
                  <a:pt x="3143" y="506299"/>
                </a:lnTo>
                <a:lnTo>
                  <a:pt x="8041" y="495076"/>
                </a:lnTo>
                <a:lnTo>
                  <a:pt x="15167" y="484734"/>
                </a:lnTo>
                <a:lnTo>
                  <a:pt x="457622" y="20121"/>
                </a:lnTo>
                <a:close/>
              </a:path>
            </a:pathLst>
          </a:custGeom>
          <a:ln w="634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486810E5-9E31-467C-0F86-F949FA089121}"/>
              </a:ext>
            </a:extLst>
          </p:cNvPr>
          <p:cNvSpPr txBox="1"/>
          <p:nvPr/>
        </p:nvSpPr>
        <p:spPr>
          <a:xfrm>
            <a:off x="7273804" y="4539892"/>
            <a:ext cx="7194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az-Latn-AZ" sz="1600" spc="-30" dirty="0">
                <a:solidFill>
                  <a:srgbClr val="7F7F7F"/>
                </a:solidFill>
                <a:latin typeface="Calibri"/>
                <a:cs typeface="Calibri"/>
              </a:rPr>
              <a:t>şərt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D9294285-4B86-A39A-4B6B-051EE3B58176}"/>
              </a:ext>
            </a:extLst>
          </p:cNvPr>
          <p:cNvSpPr/>
          <p:nvPr/>
        </p:nvSpPr>
        <p:spPr>
          <a:xfrm>
            <a:off x="6886193" y="3048000"/>
            <a:ext cx="1503045" cy="555625"/>
          </a:xfrm>
          <a:custGeom>
            <a:avLst/>
            <a:gdLst/>
            <a:ahLst/>
            <a:cxnLst/>
            <a:rect l="l" t="t" r="r" b="b"/>
            <a:pathLst>
              <a:path w="1503045" h="555625">
                <a:moveTo>
                  <a:pt x="1410340" y="0"/>
                </a:moveTo>
                <a:lnTo>
                  <a:pt x="88012" y="111"/>
                </a:lnTo>
                <a:lnTo>
                  <a:pt x="47362" y="11751"/>
                </a:lnTo>
                <a:lnTo>
                  <a:pt x="16848" y="39265"/>
                </a:lnTo>
                <a:lnTo>
                  <a:pt x="1139" y="77981"/>
                </a:lnTo>
                <a:lnTo>
                  <a:pt x="0" y="92567"/>
                </a:lnTo>
                <a:lnTo>
                  <a:pt x="112" y="467263"/>
                </a:lnTo>
                <a:lnTo>
                  <a:pt x="11760" y="507892"/>
                </a:lnTo>
                <a:lnTo>
                  <a:pt x="39279" y="538402"/>
                </a:lnTo>
                <a:lnTo>
                  <a:pt x="78005" y="554114"/>
                </a:lnTo>
                <a:lnTo>
                  <a:pt x="92598" y="555254"/>
                </a:lnTo>
                <a:lnTo>
                  <a:pt x="1414816" y="555147"/>
                </a:lnTo>
                <a:lnTo>
                  <a:pt x="1455415" y="543526"/>
                </a:lnTo>
                <a:lnTo>
                  <a:pt x="1485925" y="515998"/>
                </a:lnTo>
                <a:lnTo>
                  <a:pt x="1501645" y="477252"/>
                </a:lnTo>
                <a:lnTo>
                  <a:pt x="1502785" y="462655"/>
                </a:lnTo>
                <a:lnTo>
                  <a:pt x="1502680" y="88105"/>
                </a:lnTo>
                <a:lnTo>
                  <a:pt x="1491077" y="47422"/>
                </a:lnTo>
                <a:lnTo>
                  <a:pt x="1463585" y="16872"/>
                </a:lnTo>
                <a:lnTo>
                  <a:pt x="1424906" y="1141"/>
                </a:lnTo>
                <a:lnTo>
                  <a:pt x="1410340" y="0"/>
                </a:lnTo>
                <a:close/>
              </a:path>
            </a:pathLst>
          </a:custGeom>
          <a:solidFill>
            <a:srgbClr val="F8D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61C76890-4C45-5BAA-4904-D1224D600041}"/>
              </a:ext>
            </a:extLst>
          </p:cNvPr>
          <p:cNvSpPr/>
          <p:nvPr/>
        </p:nvSpPr>
        <p:spPr>
          <a:xfrm>
            <a:off x="6886193" y="3048000"/>
            <a:ext cx="1503045" cy="555625"/>
          </a:xfrm>
          <a:custGeom>
            <a:avLst/>
            <a:gdLst/>
            <a:ahLst/>
            <a:cxnLst/>
            <a:rect l="l" t="t" r="r" b="b"/>
            <a:pathLst>
              <a:path w="1503045" h="555625">
                <a:moveTo>
                  <a:pt x="0" y="92567"/>
                </a:moveTo>
                <a:lnTo>
                  <a:pt x="9736" y="51156"/>
                </a:lnTo>
                <a:lnTo>
                  <a:pt x="35834" y="19389"/>
                </a:lnTo>
                <a:lnTo>
                  <a:pt x="73624" y="1938"/>
                </a:lnTo>
                <a:lnTo>
                  <a:pt x="1410340" y="0"/>
                </a:lnTo>
                <a:lnTo>
                  <a:pt x="1424906" y="1141"/>
                </a:lnTo>
                <a:lnTo>
                  <a:pt x="1463585" y="16872"/>
                </a:lnTo>
                <a:lnTo>
                  <a:pt x="1491077" y="47422"/>
                </a:lnTo>
                <a:lnTo>
                  <a:pt x="1502680" y="88105"/>
                </a:lnTo>
                <a:lnTo>
                  <a:pt x="1502785" y="462655"/>
                </a:lnTo>
                <a:lnTo>
                  <a:pt x="1501645" y="477252"/>
                </a:lnTo>
                <a:lnTo>
                  <a:pt x="1485925" y="515998"/>
                </a:lnTo>
                <a:lnTo>
                  <a:pt x="1455415" y="543526"/>
                </a:lnTo>
                <a:lnTo>
                  <a:pt x="1414816" y="555147"/>
                </a:lnTo>
                <a:lnTo>
                  <a:pt x="92598" y="555254"/>
                </a:lnTo>
                <a:lnTo>
                  <a:pt x="78005" y="554114"/>
                </a:lnTo>
                <a:lnTo>
                  <a:pt x="39279" y="538402"/>
                </a:lnTo>
                <a:lnTo>
                  <a:pt x="11760" y="507892"/>
                </a:lnTo>
                <a:lnTo>
                  <a:pt x="112" y="467263"/>
                </a:lnTo>
                <a:lnTo>
                  <a:pt x="0" y="92567"/>
                </a:lnTo>
                <a:close/>
              </a:path>
            </a:pathLst>
          </a:custGeom>
          <a:ln w="634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F0267962-43F5-86A8-7C96-8AE6D65E6D71}"/>
              </a:ext>
            </a:extLst>
          </p:cNvPr>
          <p:cNvSpPr txBox="1"/>
          <p:nvPr/>
        </p:nvSpPr>
        <p:spPr>
          <a:xfrm>
            <a:off x="7002912" y="3228591"/>
            <a:ext cx="124841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az-Latn-AZ" sz="1600" spc="-10" dirty="0">
                <a:solidFill>
                  <a:srgbClr val="7F7F7F"/>
                </a:solidFill>
                <a:latin typeface="Calibri"/>
                <a:cs typeface="Calibri"/>
              </a:rPr>
              <a:t>komandalar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443FE766-5310-2A10-D7C3-52467A48FABF}"/>
              </a:ext>
            </a:extLst>
          </p:cNvPr>
          <p:cNvSpPr txBox="1"/>
          <p:nvPr/>
        </p:nvSpPr>
        <p:spPr>
          <a:xfrm>
            <a:off x="6709415" y="4409854"/>
            <a:ext cx="4178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3F9F48DF-5E38-3C25-1218-F2387AA3EF55}"/>
              </a:ext>
            </a:extLst>
          </p:cNvPr>
          <p:cNvSpPr txBox="1"/>
          <p:nvPr/>
        </p:nvSpPr>
        <p:spPr>
          <a:xfrm>
            <a:off x="8161407" y="4398171"/>
            <a:ext cx="5168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f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EF45275D-6A8E-DA0C-7C4E-891FA8D63660}"/>
              </a:ext>
            </a:extLst>
          </p:cNvPr>
          <p:cNvSpPr/>
          <p:nvPr/>
        </p:nvSpPr>
        <p:spPr>
          <a:xfrm>
            <a:off x="8187567" y="4611373"/>
            <a:ext cx="339090" cy="875030"/>
          </a:xfrm>
          <a:custGeom>
            <a:avLst/>
            <a:gdLst/>
            <a:ahLst/>
            <a:cxnLst/>
            <a:rect l="l" t="t" r="r" b="b"/>
            <a:pathLst>
              <a:path w="339090" h="875029">
                <a:moveTo>
                  <a:pt x="0" y="13203"/>
                </a:moveTo>
                <a:lnTo>
                  <a:pt x="0" y="0"/>
                </a:lnTo>
                <a:lnTo>
                  <a:pt x="338571" y="0"/>
                </a:lnTo>
                <a:lnTo>
                  <a:pt x="338571" y="875025"/>
                </a:lnTo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5FB8EDB5-B436-9C6B-E062-18E44B752EC8}"/>
              </a:ext>
            </a:extLst>
          </p:cNvPr>
          <p:cNvSpPr/>
          <p:nvPr/>
        </p:nvSpPr>
        <p:spPr>
          <a:xfrm>
            <a:off x="6553200" y="4648200"/>
            <a:ext cx="556895" cy="0"/>
          </a:xfrm>
          <a:custGeom>
            <a:avLst/>
            <a:gdLst/>
            <a:ahLst/>
            <a:cxnLst/>
            <a:rect l="l" t="t" r="r" b="b"/>
            <a:pathLst>
              <a:path w="556895">
                <a:moveTo>
                  <a:pt x="556381" y="0"/>
                </a:moveTo>
                <a:lnTo>
                  <a:pt x="278251" y="0"/>
                </a:lnTo>
                <a:lnTo>
                  <a:pt x="0" y="0"/>
                </a:lnTo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8">
            <a:extLst>
              <a:ext uri="{FF2B5EF4-FFF2-40B4-BE49-F238E27FC236}">
                <a16:creationId xmlns:a16="http://schemas.microsoft.com/office/drawing/2014/main" id="{A4F07CC0-0AB8-9706-642F-3967D2A7BA00}"/>
              </a:ext>
            </a:extLst>
          </p:cNvPr>
          <p:cNvSpPr/>
          <p:nvPr/>
        </p:nvSpPr>
        <p:spPr>
          <a:xfrm>
            <a:off x="7572512" y="3602980"/>
            <a:ext cx="132715" cy="512445"/>
          </a:xfrm>
          <a:custGeom>
            <a:avLst/>
            <a:gdLst/>
            <a:ahLst/>
            <a:cxnLst/>
            <a:rect l="l" t="t" r="r" b="b"/>
            <a:pathLst>
              <a:path w="132715" h="512445">
                <a:moveTo>
                  <a:pt x="15605" y="382280"/>
                </a:moveTo>
                <a:lnTo>
                  <a:pt x="2164" y="390412"/>
                </a:lnTo>
                <a:lnTo>
                  <a:pt x="0" y="399175"/>
                </a:lnTo>
                <a:lnTo>
                  <a:pt x="67939" y="511951"/>
                </a:lnTo>
                <a:lnTo>
                  <a:pt x="83848" y="483757"/>
                </a:lnTo>
                <a:lnTo>
                  <a:pt x="53218" y="483757"/>
                </a:lnTo>
                <a:lnTo>
                  <a:pt x="52450" y="430837"/>
                </a:lnTo>
                <a:lnTo>
                  <a:pt x="24505" y="384435"/>
                </a:lnTo>
                <a:lnTo>
                  <a:pt x="15605" y="382280"/>
                </a:lnTo>
                <a:close/>
              </a:path>
              <a:path w="132715" h="512445">
                <a:moveTo>
                  <a:pt x="52450" y="430837"/>
                </a:moveTo>
                <a:lnTo>
                  <a:pt x="53218" y="483757"/>
                </a:lnTo>
                <a:lnTo>
                  <a:pt x="81777" y="483376"/>
                </a:lnTo>
                <a:lnTo>
                  <a:pt x="81678" y="476518"/>
                </a:lnTo>
                <a:lnTo>
                  <a:pt x="55107" y="476518"/>
                </a:lnTo>
                <a:lnTo>
                  <a:pt x="67126" y="455203"/>
                </a:lnTo>
                <a:lnTo>
                  <a:pt x="52450" y="430837"/>
                </a:lnTo>
                <a:close/>
              </a:path>
              <a:path w="132715" h="512445">
                <a:moveTo>
                  <a:pt x="116464" y="380756"/>
                </a:moveTo>
                <a:lnTo>
                  <a:pt x="107685" y="383173"/>
                </a:lnTo>
                <a:lnTo>
                  <a:pt x="103875" y="390031"/>
                </a:lnTo>
                <a:lnTo>
                  <a:pt x="81015" y="430572"/>
                </a:lnTo>
                <a:lnTo>
                  <a:pt x="81777" y="483376"/>
                </a:lnTo>
                <a:lnTo>
                  <a:pt x="53218" y="483757"/>
                </a:lnTo>
                <a:lnTo>
                  <a:pt x="83848" y="483757"/>
                </a:lnTo>
                <a:lnTo>
                  <a:pt x="128777" y="404128"/>
                </a:lnTo>
                <a:lnTo>
                  <a:pt x="132587" y="397270"/>
                </a:lnTo>
                <a:lnTo>
                  <a:pt x="130180" y="388507"/>
                </a:lnTo>
                <a:lnTo>
                  <a:pt x="123322" y="384697"/>
                </a:lnTo>
                <a:lnTo>
                  <a:pt x="116464" y="380756"/>
                </a:lnTo>
                <a:close/>
              </a:path>
              <a:path w="132715" h="512445">
                <a:moveTo>
                  <a:pt x="67126" y="455203"/>
                </a:moveTo>
                <a:lnTo>
                  <a:pt x="55107" y="476518"/>
                </a:lnTo>
                <a:lnTo>
                  <a:pt x="79735" y="476137"/>
                </a:lnTo>
                <a:lnTo>
                  <a:pt x="67126" y="455203"/>
                </a:lnTo>
                <a:close/>
              </a:path>
              <a:path w="132715" h="512445">
                <a:moveTo>
                  <a:pt x="81015" y="430572"/>
                </a:moveTo>
                <a:lnTo>
                  <a:pt x="67126" y="455203"/>
                </a:lnTo>
                <a:lnTo>
                  <a:pt x="79735" y="476137"/>
                </a:lnTo>
                <a:lnTo>
                  <a:pt x="55107" y="476518"/>
                </a:lnTo>
                <a:lnTo>
                  <a:pt x="81678" y="476518"/>
                </a:lnTo>
                <a:lnTo>
                  <a:pt x="81015" y="430572"/>
                </a:lnTo>
                <a:close/>
              </a:path>
              <a:path w="132715" h="512445">
                <a:moveTo>
                  <a:pt x="74797" y="0"/>
                </a:moveTo>
                <a:lnTo>
                  <a:pt x="46207" y="518"/>
                </a:lnTo>
                <a:lnTo>
                  <a:pt x="52450" y="430837"/>
                </a:lnTo>
                <a:lnTo>
                  <a:pt x="67126" y="455203"/>
                </a:lnTo>
                <a:lnTo>
                  <a:pt x="81015" y="430572"/>
                </a:lnTo>
                <a:lnTo>
                  <a:pt x="74797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1">
            <a:extLst>
              <a:ext uri="{FF2B5EF4-FFF2-40B4-BE49-F238E27FC236}">
                <a16:creationId xmlns:a16="http://schemas.microsoft.com/office/drawing/2014/main" id="{95258BF4-C271-99F6-BBE4-C48C0724C18A}"/>
              </a:ext>
            </a:extLst>
          </p:cNvPr>
          <p:cNvSpPr/>
          <p:nvPr/>
        </p:nvSpPr>
        <p:spPr>
          <a:xfrm>
            <a:off x="6538843" y="2449586"/>
            <a:ext cx="1109980" cy="2199005"/>
          </a:xfrm>
          <a:custGeom>
            <a:avLst/>
            <a:gdLst/>
            <a:ahLst/>
            <a:cxnLst/>
            <a:rect l="l" t="t" r="r" b="b"/>
            <a:pathLst>
              <a:path w="1109979" h="2199004">
                <a:moveTo>
                  <a:pt x="1027461" y="51053"/>
                </a:moveTo>
                <a:lnTo>
                  <a:pt x="6492" y="51053"/>
                </a:lnTo>
                <a:lnTo>
                  <a:pt x="0" y="57393"/>
                </a:lnTo>
                <a:lnTo>
                  <a:pt x="0" y="2198613"/>
                </a:lnTo>
                <a:lnTo>
                  <a:pt x="28590" y="2198613"/>
                </a:lnTo>
                <a:lnTo>
                  <a:pt x="28590" y="79613"/>
                </a:lnTo>
                <a:lnTo>
                  <a:pt x="14356" y="79613"/>
                </a:lnTo>
                <a:lnTo>
                  <a:pt x="28590" y="65379"/>
                </a:lnTo>
                <a:lnTo>
                  <a:pt x="1052684" y="65379"/>
                </a:lnTo>
                <a:lnTo>
                  <a:pt x="1027461" y="51053"/>
                </a:lnTo>
                <a:close/>
              </a:path>
              <a:path w="1109979" h="2199004">
                <a:moveTo>
                  <a:pt x="1053092" y="65611"/>
                </a:moveTo>
                <a:lnTo>
                  <a:pt x="982217" y="108051"/>
                </a:lnTo>
                <a:lnTo>
                  <a:pt x="979931" y="116829"/>
                </a:lnTo>
                <a:lnTo>
                  <a:pt x="984016" y="123687"/>
                </a:lnTo>
                <a:lnTo>
                  <a:pt x="988070" y="130423"/>
                </a:lnTo>
                <a:lnTo>
                  <a:pt x="996817" y="132587"/>
                </a:lnTo>
                <a:lnTo>
                  <a:pt x="1085326" y="79613"/>
                </a:lnTo>
                <a:lnTo>
                  <a:pt x="1081399" y="79613"/>
                </a:lnTo>
                <a:lnTo>
                  <a:pt x="1081399" y="77723"/>
                </a:lnTo>
                <a:lnTo>
                  <a:pt x="1074419" y="77723"/>
                </a:lnTo>
                <a:lnTo>
                  <a:pt x="1053092" y="65611"/>
                </a:lnTo>
                <a:close/>
              </a:path>
              <a:path w="1109979" h="2199004">
                <a:moveTo>
                  <a:pt x="28590" y="65379"/>
                </a:moveTo>
                <a:lnTo>
                  <a:pt x="14356" y="79613"/>
                </a:lnTo>
                <a:lnTo>
                  <a:pt x="28590" y="79613"/>
                </a:lnTo>
                <a:lnTo>
                  <a:pt x="28590" y="65379"/>
                </a:lnTo>
                <a:close/>
              </a:path>
              <a:path w="1109979" h="2199004">
                <a:moveTo>
                  <a:pt x="1052684" y="65379"/>
                </a:moveTo>
                <a:lnTo>
                  <a:pt x="28590" y="65379"/>
                </a:lnTo>
                <a:lnTo>
                  <a:pt x="28590" y="79613"/>
                </a:lnTo>
                <a:lnTo>
                  <a:pt x="1029696" y="79613"/>
                </a:lnTo>
                <a:lnTo>
                  <a:pt x="1053092" y="65611"/>
                </a:lnTo>
                <a:lnTo>
                  <a:pt x="1052684" y="65379"/>
                </a:lnTo>
                <a:close/>
              </a:path>
              <a:path w="1109979" h="2199004">
                <a:moveTo>
                  <a:pt x="1085156" y="51053"/>
                </a:moveTo>
                <a:lnTo>
                  <a:pt x="1081399" y="51053"/>
                </a:lnTo>
                <a:lnTo>
                  <a:pt x="1081399" y="79613"/>
                </a:lnTo>
                <a:lnTo>
                  <a:pt x="1085326" y="79613"/>
                </a:lnTo>
                <a:lnTo>
                  <a:pt x="1109746" y="65013"/>
                </a:lnTo>
                <a:lnTo>
                  <a:pt x="1085156" y="51053"/>
                </a:lnTo>
                <a:close/>
              </a:path>
              <a:path w="1109979" h="2199004">
                <a:moveTo>
                  <a:pt x="1074054" y="53065"/>
                </a:moveTo>
                <a:lnTo>
                  <a:pt x="1053092" y="65611"/>
                </a:lnTo>
                <a:lnTo>
                  <a:pt x="1074419" y="77723"/>
                </a:lnTo>
                <a:lnTo>
                  <a:pt x="1074054" y="53065"/>
                </a:lnTo>
                <a:close/>
              </a:path>
              <a:path w="1109979" h="2199004">
                <a:moveTo>
                  <a:pt x="1081399" y="53065"/>
                </a:moveTo>
                <a:lnTo>
                  <a:pt x="1074054" y="53065"/>
                </a:lnTo>
                <a:lnTo>
                  <a:pt x="1074419" y="77723"/>
                </a:lnTo>
                <a:lnTo>
                  <a:pt x="1081399" y="77723"/>
                </a:lnTo>
                <a:lnTo>
                  <a:pt x="1081399" y="53065"/>
                </a:lnTo>
                <a:close/>
              </a:path>
              <a:path w="1109979" h="2199004">
                <a:moveTo>
                  <a:pt x="995293" y="0"/>
                </a:moveTo>
                <a:lnTo>
                  <a:pt x="986668" y="2407"/>
                </a:lnTo>
                <a:lnTo>
                  <a:pt x="978804" y="16123"/>
                </a:lnTo>
                <a:lnTo>
                  <a:pt x="981212" y="24871"/>
                </a:lnTo>
                <a:lnTo>
                  <a:pt x="988070" y="28681"/>
                </a:lnTo>
                <a:lnTo>
                  <a:pt x="1053092" y="65611"/>
                </a:lnTo>
                <a:lnTo>
                  <a:pt x="1074054" y="53065"/>
                </a:lnTo>
                <a:lnTo>
                  <a:pt x="1081399" y="53065"/>
                </a:lnTo>
                <a:lnTo>
                  <a:pt x="1081399" y="51053"/>
                </a:lnTo>
                <a:lnTo>
                  <a:pt x="1085156" y="51053"/>
                </a:lnTo>
                <a:lnTo>
                  <a:pt x="995293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4">
            <a:extLst>
              <a:ext uri="{FF2B5EF4-FFF2-40B4-BE49-F238E27FC236}">
                <a16:creationId xmlns:a16="http://schemas.microsoft.com/office/drawing/2014/main" id="{31E69715-E9EE-0F5E-5588-7B418D394D0C}"/>
              </a:ext>
            </a:extLst>
          </p:cNvPr>
          <p:cNvSpPr/>
          <p:nvPr/>
        </p:nvSpPr>
        <p:spPr>
          <a:xfrm>
            <a:off x="7570103" y="2324984"/>
            <a:ext cx="132715" cy="723265"/>
          </a:xfrm>
          <a:custGeom>
            <a:avLst/>
            <a:gdLst/>
            <a:ahLst/>
            <a:cxnLst/>
            <a:rect l="l" t="t" r="r" b="b"/>
            <a:pathLst>
              <a:path w="132715" h="723264">
                <a:moveTo>
                  <a:pt x="15727" y="593232"/>
                </a:moveTo>
                <a:lnTo>
                  <a:pt x="2285" y="601339"/>
                </a:lnTo>
                <a:lnTo>
                  <a:pt x="0" y="610118"/>
                </a:lnTo>
                <a:lnTo>
                  <a:pt x="4053" y="616854"/>
                </a:lnTo>
                <a:lnTo>
                  <a:pt x="67543" y="723137"/>
                </a:lnTo>
                <a:lnTo>
                  <a:pt x="83663" y="694822"/>
                </a:lnTo>
                <a:lnTo>
                  <a:pt x="52943" y="694822"/>
                </a:lnTo>
                <a:lnTo>
                  <a:pt x="52404" y="642122"/>
                </a:lnTo>
                <a:lnTo>
                  <a:pt x="28559" y="602223"/>
                </a:lnTo>
                <a:lnTo>
                  <a:pt x="24627" y="595365"/>
                </a:lnTo>
                <a:lnTo>
                  <a:pt x="15727" y="593232"/>
                </a:lnTo>
                <a:close/>
              </a:path>
              <a:path w="132715" h="723264">
                <a:moveTo>
                  <a:pt x="52404" y="642122"/>
                </a:moveTo>
                <a:lnTo>
                  <a:pt x="52943" y="694822"/>
                </a:lnTo>
                <a:lnTo>
                  <a:pt x="81533" y="694578"/>
                </a:lnTo>
                <a:lnTo>
                  <a:pt x="81463" y="687720"/>
                </a:lnTo>
                <a:lnTo>
                  <a:pt x="54863" y="687720"/>
                </a:lnTo>
                <a:lnTo>
                  <a:pt x="66962" y="666480"/>
                </a:lnTo>
                <a:lnTo>
                  <a:pt x="52404" y="642122"/>
                </a:lnTo>
                <a:close/>
              </a:path>
              <a:path w="132715" h="723264">
                <a:moveTo>
                  <a:pt x="116585" y="592195"/>
                </a:moveTo>
                <a:lnTo>
                  <a:pt x="107807" y="594603"/>
                </a:lnTo>
                <a:lnTo>
                  <a:pt x="103997" y="601461"/>
                </a:lnTo>
                <a:lnTo>
                  <a:pt x="80992" y="641849"/>
                </a:lnTo>
                <a:lnTo>
                  <a:pt x="81533" y="694578"/>
                </a:lnTo>
                <a:lnTo>
                  <a:pt x="52943" y="694822"/>
                </a:lnTo>
                <a:lnTo>
                  <a:pt x="83663" y="694822"/>
                </a:lnTo>
                <a:lnTo>
                  <a:pt x="128777" y="615574"/>
                </a:lnTo>
                <a:lnTo>
                  <a:pt x="132709" y="608716"/>
                </a:lnTo>
                <a:lnTo>
                  <a:pt x="130301" y="599937"/>
                </a:lnTo>
                <a:lnTo>
                  <a:pt x="123443" y="596005"/>
                </a:lnTo>
                <a:lnTo>
                  <a:pt x="116585" y="592195"/>
                </a:lnTo>
                <a:close/>
              </a:path>
              <a:path w="132715" h="723264">
                <a:moveTo>
                  <a:pt x="66962" y="666480"/>
                </a:moveTo>
                <a:lnTo>
                  <a:pt x="54863" y="687720"/>
                </a:lnTo>
                <a:lnTo>
                  <a:pt x="79491" y="687445"/>
                </a:lnTo>
                <a:lnTo>
                  <a:pt x="66962" y="666480"/>
                </a:lnTo>
                <a:close/>
              </a:path>
              <a:path w="132715" h="723264">
                <a:moveTo>
                  <a:pt x="80992" y="641849"/>
                </a:moveTo>
                <a:lnTo>
                  <a:pt x="66962" y="666480"/>
                </a:lnTo>
                <a:lnTo>
                  <a:pt x="79491" y="687445"/>
                </a:lnTo>
                <a:lnTo>
                  <a:pt x="54863" y="687720"/>
                </a:lnTo>
                <a:lnTo>
                  <a:pt x="81463" y="687720"/>
                </a:lnTo>
                <a:lnTo>
                  <a:pt x="80992" y="641849"/>
                </a:lnTo>
                <a:close/>
              </a:path>
              <a:path w="132715" h="723264">
                <a:moveTo>
                  <a:pt x="74401" y="0"/>
                </a:moveTo>
                <a:lnTo>
                  <a:pt x="45841" y="243"/>
                </a:lnTo>
                <a:lnTo>
                  <a:pt x="52404" y="642122"/>
                </a:lnTo>
                <a:lnTo>
                  <a:pt x="66962" y="666480"/>
                </a:lnTo>
                <a:lnTo>
                  <a:pt x="80992" y="641849"/>
                </a:lnTo>
                <a:lnTo>
                  <a:pt x="74401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6">
            <a:extLst>
              <a:ext uri="{FF2B5EF4-FFF2-40B4-BE49-F238E27FC236}">
                <a16:creationId xmlns:a16="http://schemas.microsoft.com/office/drawing/2014/main" id="{678CCEED-65FF-5497-5886-A6D3183410EB}"/>
              </a:ext>
            </a:extLst>
          </p:cNvPr>
          <p:cNvSpPr/>
          <p:nvPr/>
        </p:nvSpPr>
        <p:spPr>
          <a:xfrm>
            <a:off x="7607686" y="5472053"/>
            <a:ext cx="918844" cy="548005"/>
          </a:xfrm>
          <a:custGeom>
            <a:avLst/>
            <a:gdLst/>
            <a:ahLst/>
            <a:cxnLst/>
            <a:rect l="l" t="t" r="r" b="b"/>
            <a:pathLst>
              <a:path w="918845" h="548004">
                <a:moveTo>
                  <a:pt x="16245" y="416301"/>
                </a:moveTo>
                <a:lnTo>
                  <a:pt x="2529" y="423921"/>
                </a:lnTo>
                <a:lnTo>
                  <a:pt x="0" y="432684"/>
                </a:lnTo>
                <a:lnTo>
                  <a:pt x="63764" y="547877"/>
                </a:lnTo>
                <a:lnTo>
                  <a:pt x="81228" y="519421"/>
                </a:lnTo>
                <a:lnTo>
                  <a:pt x="50048" y="519421"/>
                </a:lnTo>
                <a:lnTo>
                  <a:pt x="50048" y="464083"/>
                </a:lnTo>
                <a:lnTo>
                  <a:pt x="25024" y="418837"/>
                </a:lnTo>
                <a:lnTo>
                  <a:pt x="16245" y="416301"/>
                </a:lnTo>
                <a:close/>
              </a:path>
              <a:path w="918845" h="548004">
                <a:moveTo>
                  <a:pt x="50048" y="464083"/>
                </a:moveTo>
                <a:lnTo>
                  <a:pt x="50048" y="519421"/>
                </a:lnTo>
                <a:lnTo>
                  <a:pt x="78607" y="519421"/>
                </a:lnTo>
                <a:lnTo>
                  <a:pt x="78607" y="512563"/>
                </a:lnTo>
                <a:lnTo>
                  <a:pt x="76840" y="512563"/>
                </a:lnTo>
                <a:lnTo>
                  <a:pt x="52181" y="511932"/>
                </a:lnTo>
                <a:lnTo>
                  <a:pt x="64989" y="491119"/>
                </a:lnTo>
                <a:lnTo>
                  <a:pt x="50048" y="464083"/>
                </a:lnTo>
                <a:close/>
              </a:path>
              <a:path w="918845" h="548004">
                <a:moveTo>
                  <a:pt x="117104" y="418587"/>
                </a:moveTo>
                <a:lnTo>
                  <a:pt x="108325" y="420742"/>
                </a:lnTo>
                <a:lnTo>
                  <a:pt x="104150" y="427481"/>
                </a:lnTo>
                <a:lnTo>
                  <a:pt x="78607" y="468989"/>
                </a:lnTo>
                <a:lnTo>
                  <a:pt x="78607" y="519421"/>
                </a:lnTo>
                <a:lnTo>
                  <a:pt x="81228" y="519421"/>
                </a:lnTo>
                <a:lnTo>
                  <a:pt x="128534" y="442340"/>
                </a:lnTo>
                <a:lnTo>
                  <a:pt x="132587" y="435601"/>
                </a:lnTo>
                <a:lnTo>
                  <a:pt x="130545" y="426838"/>
                </a:lnTo>
                <a:lnTo>
                  <a:pt x="123809" y="422778"/>
                </a:lnTo>
                <a:lnTo>
                  <a:pt x="117104" y="418587"/>
                </a:lnTo>
                <a:close/>
              </a:path>
              <a:path w="918845" h="548004">
                <a:moveTo>
                  <a:pt x="64989" y="491119"/>
                </a:moveTo>
                <a:lnTo>
                  <a:pt x="52181" y="511932"/>
                </a:lnTo>
                <a:lnTo>
                  <a:pt x="76840" y="512563"/>
                </a:lnTo>
                <a:lnTo>
                  <a:pt x="64989" y="491119"/>
                </a:lnTo>
                <a:close/>
              </a:path>
              <a:path w="918845" h="548004">
                <a:moveTo>
                  <a:pt x="78607" y="468989"/>
                </a:moveTo>
                <a:lnTo>
                  <a:pt x="64989" y="491119"/>
                </a:lnTo>
                <a:lnTo>
                  <a:pt x="76840" y="512563"/>
                </a:lnTo>
                <a:lnTo>
                  <a:pt x="78607" y="512563"/>
                </a:lnTo>
                <a:lnTo>
                  <a:pt x="78607" y="468989"/>
                </a:lnTo>
                <a:close/>
              </a:path>
              <a:path w="918845" h="548004">
                <a:moveTo>
                  <a:pt x="918453" y="0"/>
                </a:moveTo>
                <a:lnTo>
                  <a:pt x="56509" y="0"/>
                </a:lnTo>
                <a:lnTo>
                  <a:pt x="50048" y="6476"/>
                </a:lnTo>
                <a:lnTo>
                  <a:pt x="50048" y="464083"/>
                </a:lnTo>
                <a:lnTo>
                  <a:pt x="64989" y="491119"/>
                </a:lnTo>
                <a:lnTo>
                  <a:pt x="78607" y="468989"/>
                </a:lnTo>
                <a:lnTo>
                  <a:pt x="78607" y="28574"/>
                </a:lnTo>
                <a:lnTo>
                  <a:pt x="64373" y="28574"/>
                </a:lnTo>
                <a:lnTo>
                  <a:pt x="78607" y="14346"/>
                </a:lnTo>
                <a:lnTo>
                  <a:pt x="918453" y="14346"/>
                </a:lnTo>
                <a:lnTo>
                  <a:pt x="918453" y="0"/>
                </a:lnTo>
                <a:close/>
              </a:path>
              <a:path w="918845" h="548004">
                <a:moveTo>
                  <a:pt x="78607" y="14346"/>
                </a:moveTo>
                <a:lnTo>
                  <a:pt x="64373" y="28574"/>
                </a:lnTo>
                <a:lnTo>
                  <a:pt x="78607" y="28574"/>
                </a:lnTo>
                <a:lnTo>
                  <a:pt x="78607" y="14346"/>
                </a:lnTo>
                <a:close/>
              </a:path>
              <a:path w="918845" h="548004">
                <a:moveTo>
                  <a:pt x="918453" y="14346"/>
                </a:moveTo>
                <a:lnTo>
                  <a:pt x="78607" y="14346"/>
                </a:lnTo>
                <a:lnTo>
                  <a:pt x="78607" y="28574"/>
                </a:lnTo>
                <a:lnTo>
                  <a:pt x="918453" y="28574"/>
                </a:lnTo>
                <a:lnTo>
                  <a:pt x="918453" y="14346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0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b="0" dirty="0">
                <a:solidFill>
                  <a:srgbClr val="D04E1D"/>
                </a:solidFill>
                <a:latin typeface="Segoe UI Light"/>
                <a:cs typeface="Segoe UI Light"/>
              </a:rPr>
              <a:t>for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Dövrlər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60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dirty="0">
                <a:solidFill>
                  <a:srgbClr val="00B0F0"/>
                </a:solidFill>
                <a:latin typeface="+mj-lt"/>
              </a:rPr>
              <a:t>For </a:t>
            </a:r>
            <a:r>
              <a:rPr lang="en-US" dirty="0">
                <a:latin typeface="+mj-lt"/>
              </a:rPr>
              <a:t>– </a:t>
            </a:r>
            <a:r>
              <a:rPr lang="en-US" dirty="0" err="1">
                <a:latin typeface="+mj-lt"/>
              </a:rPr>
              <a:t>el</a:t>
            </a:r>
            <a:r>
              <a:rPr lang="az-Latn-AZ" dirty="0">
                <a:latin typeface="+mj-lt"/>
              </a:rPr>
              <a:t>ə bir dövr operatorudur ki, burda yaradılan dəyişən-sayğac müəyyən addımlarla öz dəyərini əvvəlcədən təyin olunmuş saya qədər dəyişir.</a:t>
            </a:r>
            <a:endParaRPr lang="en-US" dirty="0">
              <a:latin typeface="+mj-lt"/>
            </a:endParaRPr>
          </a:p>
        </p:txBody>
      </p:sp>
      <p:sp>
        <p:nvSpPr>
          <p:cNvPr id="9" name="object 28">
            <a:extLst>
              <a:ext uri="{FF2B5EF4-FFF2-40B4-BE49-F238E27FC236}">
                <a16:creationId xmlns:a16="http://schemas.microsoft.com/office/drawing/2014/main" id="{801F9D93-429F-B354-7FE6-8530D51B1E63}"/>
              </a:ext>
            </a:extLst>
          </p:cNvPr>
          <p:cNvSpPr txBox="1"/>
          <p:nvPr/>
        </p:nvSpPr>
        <p:spPr>
          <a:xfrm>
            <a:off x="307340" y="3435815"/>
            <a:ext cx="502856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(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coun</a:t>
            </a:r>
            <a:r>
              <a:rPr sz="1600" spc="-25" dirty="0">
                <a:latin typeface="Consolas"/>
                <a:cs typeface="Consolas"/>
              </a:rPr>
              <a:t>t</a:t>
            </a:r>
            <a:r>
              <a:rPr sz="1600" spc="-15" dirty="0">
                <a:latin typeface="Consolas"/>
                <a:cs typeface="Consolas"/>
              </a:rPr>
              <a:t>e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nsolas"/>
                <a:cs typeface="Consolas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0</a:t>
            </a:r>
            <a:r>
              <a:rPr sz="1600" spc="-10" dirty="0">
                <a:latin typeface="Consolas"/>
                <a:cs typeface="Consolas"/>
              </a:rPr>
              <a:t>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count</a:t>
            </a:r>
            <a:r>
              <a:rPr sz="1600" spc="-25" dirty="0">
                <a:latin typeface="Consolas"/>
                <a:cs typeface="Consolas"/>
              </a:rPr>
              <a:t>e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nsolas"/>
                <a:cs typeface="Consolas"/>
              </a:rPr>
              <a:t>&lt;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3</a:t>
            </a:r>
            <a:r>
              <a:rPr sz="1600" spc="-10" dirty="0">
                <a:latin typeface="Consolas"/>
                <a:cs typeface="Consolas"/>
              </a:rPr>
              <a:t>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counte</a:t>
            </a:r>
            <a:r>
              <a:rPr sz="1600" spc="-25" dirty="0">
                <a:latin typeface="Consolas"/>
                <a:cs typeface="Consolas"/>
              </a:rPr>
              <a:t>r</a:t>
            </a:r>
            <a:r>
              <a:rPr sz="1600" spc="-15" dirty="0">
                <a:latin typeface="Consolas"/>
                <a:cs typeface="Consolas"/>
              </a:rPr>
              <a:t>++</a:t>
            </a:r>
            <a:r>
              <a:rPr sz="1600" spc="-10" dirty="0">
                <a:latin typeface="Consolas"/>
                <a:cs typeface="Consolas"/>
              </a:rPr>
              <a:t>)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0" name="object 30">
            <a:extLst>
              <a:ext uri="{FF2B5EF4-FFF2-40B4-BE49-F238E27FC236}">
                <a16:creationId xmlns:a16="http://schemas.microsoft.com/office/drawing/2014/main" id="{6720D56F-634F-3677-04D4-F611853DACFD}"/>
              </a:ext>
            </a:extLst>
          </p:cNvPr>
          <p:cNvSpPr txBox="1"/>
          <p:nvPr/>
        </p:nvSpPr>
        <p:spPr>
          <a:xfrm>
            <a:off x="307340" y="4656921"/>
            <a:ext cx="1371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4" name="object 29">
            <a:extLst>
              <a:ext uri="{FF2B5EF4-FFF2-40B4-BE49-F238E27FC236}">
                <a16:creationId xmlns:a16="http://schemas.microsoft.com/office/drawing/2014/main" id="{02635789-980F-C263-ECEC-437ED819693E}"/>
              </a:ext>
            </a:extLst>
          </p:cNvPr>
          <p:cNvSpPr txBox="1"/>
          <p:nvPr/>
        </p:nvSpPr>
        <p:spPr>
          <a:xfrm>
            <a:off x="641096" y="4167336"/>
            <a:ext cx="49174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2B90AE"/>
                </a:solidFill>
                <a:latin typeface="Consolas"/>
                <a:cs typeface="Consolas"/>
              </a:rPr>
              <a:t>Consol</a:t>
            </a:r>
            <a:r>
              <a:rPr sz="1600" spc="-10" dirty="0">
                <a:solidFill>
                  <a:srgbClr val="2B90AE"/>
                </a:solidFill>
                <a:latin typeface="Consolas"/>
                <a:cs typeface="Consolas"/>
              </a:rPr>
              <a:t>e</a:t>
            </a:r>
            <a:r>
              <a:rPr sz="1600" spc="-15" dirty="0">
                <a:latin typeface="Consolas"/>
                <a:cs typeface="Consolas"/>
              </a:rPr>
              <a:t>.Wr</a:t>
            </a:r>
            <a:r>
              <a:rPr sz="1600" spc="-25" dirty="0">
                <a:latin typeface="Consolas"/>
                <a:cs typeface="Consolas"/>
              </a:rPr>
              <a:t>i</a:t>
            </a:r>
            <a:r>
              <a:rPr sz="1600" spc="-15" dirty="0">
                <a:latin typeface="Consolas"/>
                <a:cs typeface="Consolas"/>
              </a:rPr>
              <a:t>teLine(</a:t>
            </a:r>
            <a:r>
              <a:rPr sz="16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600" spc="-15" dirty="0">
                <a:solidFill>
                  <a:srgbClr val="A21414"/>
                </a:solidFill>
                <a:latin typeface="Consolas"/>
                <a:cs typeface="Consolas"/>
              </a:rPr>
              <a:t>Count</a:t>
            </a:r>
            <a:r>
              <a:rPr sz="1600" spc="-25" dirty="0">
                <a:solidFill>
                  <a:srgbClr val="A21414"/>
                </a:solidFill>
                <a:latin typeface="Consolas"/>
                <a:cs typeface="Consolas"/>
              </a:rPr>
              <a:t>e</a:t>
            </a:r>
            <a:r>
              <a:rPr sz="1600" spc="-10" dirty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600" dirty="0">
                <a:solidFill>
                  <a:srgbClr val="A21414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A2141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A21414"/>
                </a:solidFill>
                <a:latin typeface="Consolas"/>
                <a:cs typeface="Consolas"/>
              </a:rPr>
              <a:t>=</a:t>
            </a:r>
            <a:r>
              <a:rPr sz="1600" dirty="0">
                <a:solidFill>
                  <a:srgbClr val="A21414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A21414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A21414"/>
                </a:solidFill>
                <a:latin typeface="Consolas"/>
                <a:cs typeface="Consolas"/>
              </a:rPr>
              <a:t>{0}"</a:t>
            </a:r>
            <a:r>
              <a:rPr sz="1600" spc="-10" dirty="0">
                <a:latin typeface="Consolas"/>
                <a:cs typeface="Consolas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nsolas"/>
                <a:cs typeface="Consolas"/>
              </a:rPr>
              <a:t>cou</a:t>
            </a:r>
            <a:r>
              <a:rPr sz="1600" spc="-25" dirty="0">
                <a:latin typeface="Consolas"/>
                <a:cs typeface="Consolas"/>
              </a:rPr>
              <a:t>n</a:t>
            </a:r>
            <a:r>
              <a:rPr sz="1600" spc="-15" dirty="0">
                <a:latin typeface="Consolas"/>
                <a:cs typeface="Consolas"/>
              </a:rPr>
              <a:t>ter)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F0FE1B35-F159-E91D-9A08-49695CB1749F}"/>
              </a:ext>
            </a:extLst>
          </p:cNvPr>
          <p:cNvSpPr/>
          <p:nvPr/>
        </p:nvSpPr>
        <p:spPr>
          <a:xfrm>
            <a:off x="6069790" y="4781876"/>
            <a:ext cx="1024255" cy="1024890"/>
          </a:xfrm>
          <a:custGeom>
            <a:avLst/>
            <a:gdLst/>
            <a:ahLst/>
            <a:cxnLst/>
            <a:rect l="l" t="t" r="r" b="b"/>
            <a:pathLst>
              <a:path w="1024254" h="1024889">
                <a:moveTo>
                  <a:pt x="501265" y="0"/>
                </a:moveTo>
                <a:lnTo>
                  <a:pt x="457622" y="20116"/>
                </a:lnTo>
                <a:lnTo>
                  <a:pt x="15167" y="484846"/>
                </a:lnTo>
                <a:lnTo>
                  <a:pt x="0" y="530153"/>
                </a:lnTo>
                <a:lnTo>
                  <a:pt x="1739" y="542061"/>
                </a:lnTo>
                <a:lnTo>
                  <a:pt x="477415" y="1009129"/>
                </a:lnTo>
                <a:lnTo>
                  <a:pt x="522729" y="1024346"/>
                </a:lnTo>
                <a:lnTo>
                  <a:pt x="534613" y="1022608"/>
                </a:lnTo>
                <a:lnTo>
                  <a:pt x="1008815" y="539483"/>
                </a:lnTo>
                <a:lnTo>
                  <a:pt x="1023978" y="494157"/>
                </a:lnTo>
                <a:lnTo>
                  <a:pt x="1022234" y="482267"/>
                </a:lnTo>
                <a:lnTo>
                  <a:pt x="546595" y="15157"/>
                </a:lnTo>
                <a:lnTo>
                  <a:pt x="501265" y="0"/>
                </a:lnTo>
                <a:close/>
              </a:path>
            </a:pathLst>
          </a:custGeom>
          <a:solidFill>
            <a:srgbClr val="F8D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0EB87790-3A4D-FA27-A94F-08417A85030A}"/>
              </a:ext>
            </a:extLst>
          </p:cNvPr>
          <p:cNvSpPr/>
          <p:nvPr/>
        </p:nvSpPr>
        <p:spPr>
          <a:xfrm>
            <a:off x="6069790" y="4781876"/>
            <a:ext cx="1024255" cy="1024890"/>
          </a:xfrm>
          <a:custGeom>
            <a:avLst/>
            <a:gdLst/>
            <a:ahLst/>
            <a:cxnLst/>
            <a:rect l="l" t="t" r="r" b="b"/>
            <a:pathLst>
              <a:path w="1024254" h="1024889">
                <a:moveTo>
                  <a:pt x="457622" y="20116"/>
                </a:moveTo>
                <a:lnTo>
                  <a:pt x="467223" y="11809"/>
                </a:lnTo>
                <a:lnTo>
                  <a:pt x="477916" y="5681"/>
                </a:lnTo>
                <a:lnTo>
                  <a:pt x="489373" y="1742"/>
                </a:lnTo>
                <a:lnTo>
                  <a:pt x="501265" y="0"/>
                </a:lnTo>
                <a:lnTo>
                  <a:pt x="513262" y="461"/>
                </a:lnTo>
                <a:lnTo>
                  <a:pt x="1003854" y="450527"/>
                </a:lnTo>
                <a:lnTo>
                  <a:pt x="1023978" y="494157"/>
                </a:lnTo>
                <a:lnTo>
                  <a:pt x="1023517" y="506152"/>
                </a:lnTo>
                <a:lnTo>
                  <a:pt x="566345" y="1004239"/>
                </a:lnTo>
                <a:lnTo>
                  <a:pt x="522729" y="1024346"/>
                </a:lnTo>
                <a:lnTo>
                  <a:pt x="510738" y="1023876"/>
                </a:lnTo>
                <a:lnTo>
                  <a:pt x="20112" y="573840"/>
                </a:lnTo>
                <a:lnTo>
                  <a:pt x="0" y="530153"/>
                </a:lnTo>
                <a:lnTo>
                  <a:pt x="465" y="518145"/>
                </a:lnTo>
                <a:lnTo>
                  <a:pt x="3143" y="506369"/>
                </a:lnTo>
                <a:lnTo>
                  <a:pt x="8041" y="495158"/>
                </a:lnTo>
                <a:lnTo>
                  <a:pt x="15167" y="484846"/>
                </a:lnTo>
                <a:lnTo>
                  <a:pt x="457622" y="20116"/>
                </a:lnTo>
                <a:close/>
              </a:path>
            </a:pathLst>
          </a:custGeom>
          <a:ln w="634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4243A2F6-D020-DC39-4A00-81DB9F739319}"/>
              </a:ext>
            </a:extLst>
          </p:cNvPr>
          <p:cNvSpPr txBox="1"/>
          <p:nvPr/>
        </p:nvSpPr>
        <p:spPr>
          <a:xfrm>
            <a:off x="6206749" y="5197600"/>
            <a:ext cx="7194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az-Latn-AZ" sz="1600" spc="-25" dirty="0">
                <a:solidFill>
                  <a:srgbClr val="7F7F7F"/>
                </a:solidFill>
                <a:latin typeface="Calibri"/>
                <a:cs typeface="Calibri"/>
              </a:rPr>
              <a:t>şərt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A723DA04-F6EB-B7BC-C0CC-366873AA3E7D}"/>
              </a:ext>
            </a:extLst>
          </p:cNvPr>
          <p:cNvSpPr txBox="1"/>
          <p:nvPr/>
        </p:nvSpPr>
        <p:spPr>
          <a:xfrm>
            <a:off x="7242816" y="5324509"/>
            <a:ext cx="4178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6A77BD88-09A5-6FA0-F924-053F752C4D83}"/>
              </a:ext>
            </a:extLst>
          </p:cNvPr>
          <p:cNvSpPr/>
          <p:nvPr/>
        </p:nvSpPr>
        <p:spPr>
          <a:xfrm>
            <a:off x="6588648" y="3173211"/>
            <a:ext cx="1390015" cy="295275"/>
          </a:xfrm>
          <a:custGeom>
            <a:avLst/>
            <a:gdLst/>
            <a:ahLst/>
            <a:cxnLst/>
            <a:rect l="l" t="t" r="r" b="b"/>
            <a:pathLst>
              <a:path w="1390015" h="295275">
                <a:moveTo>
                  <a:pt x="1361053" y="66293"/>
                </a:moveTo>
                <a:lnTo>
                  <a:pt x="1361053" y="294893"/>
                </a:lnTo>
                <a:lnTo>
                  <a:pt x="1389613" y="294893"/>
                </a:lnTo>
                <a:lnTo>
                  <a:pt x="1389613" y="80528"/>
                </a:lnTo>
                <a:lnTo>
                  <a:pt x="1375409" y="80528"/>
                </a:lnTo>
                <a:lnTo>
                  <a:pt x="1361053" y="66293"/>
                </a:lnTo>
                <a:close/>
              </a:path>
              <a:path w="1390015" h="295275">
                <a:moveTo>
                  <a:pt x="113659" y="0"/>
                </a:moveTo>
                <a:lnTo>
                  <a:pt x="106801" y="3931"/>
                </a:lnTo>
                <a:lnTo>
                  <a:pt x="0" y="66293"/>
                </a:lnTo>
                <a:lnTo>
                  <a:pt x="106801" y="128656"/>
                </a:lnTo>
                <a:lnTo>
                  <a:pt x="113659" y="132587"/>
                </a:lnTo>
                <a:lnTo>
                  <a:pt x="122407" y="130301"/>
                </a:lnTo>
                <a:lnTo>
                  <a:pt x="126339" y="123443"/>
                </a:lnTo>
                <a:lnTo>
                  <a:pt x="130423" y="116707"/>
                </a:lnTo>
                <a:lnTo>
                  <a:pt x="128137" y="107960"/>
                </a:lnTo>
                <a:lnTo>
                  <a:pt x="121279" y="104028"/>
                </a:lnTo>
                <a:lnTo>
                  <a:pt x="81020" y="80528"/>
                </a:lnTo>
                <a:lnTo>
                  <a:pt x="28315" y="80528"/>
                </a:lnTo>
                <a:lnTo>
                  <a:pt x="28315" y="51937"/>
                </a:lnTo>
                <a:lnTo>
                  <a:pt x="81257" y="51937"/>
                </a:lnTo>
                <a:lnTo>
                  <a:pt x="121279" y="28590"/>
                </a:lnTo>
                <a:lnTo>
                  <a:pt x="128137" y="24658"/>
                </a:lnTo>
                <a:lnTo>
                  <a:pt x="130423" y="15880"/>
                </a:lnTo>
                <a:lnTo>
                  <a:pt x="126339" y="9143"/>
                </a:lnTo>
                <a:lnTo>
                  <a:pt x="122407" y="2285"/>
                </a:lnTo>
                <a:lnTo>
                  <a:pt x="113659" y="0"/>
                </a:lnTo>
                <a:close/>
              </a:path>
              <a:path w="1390015" h="295275">
                <a:moveTo>
                  <a:pt x="81257" y="51937"/>
                </a:moveTo>
                <a:lnTo>
                  <a:pt x="28315" y="51937"/>
                </a:lnTo>
                <a:lnTo>
                  <a:pt x="28315" y="80528"/>
                </a:lnTo>
                <a:lnTo>
                  <a:pt x="81020" y="80528"/>
                </a:lnTo>
                <a:lnTo>
                  <a:pt x="77730" y="78607"/>
                </a:lnTo>
                <a:lnTo>
                  <a:pt x="35539" y="78607"/>
                </a:lnTo>
                <a:lnTo>
                  <a:pt x="35539" y="53980"/>
                </a:lnTo>
                <a:lnTo>
                  <a:pt x="77756" y="53980"/>
                </a:lnTo>
                <a:lnTo>
                  <a:pt x="81257" y="51937"/>
                </a:lnTo>
                <a:close/>
              </a:path>
              <a:path w="1390015" h="295275">
                <a:moveTo>
                  <a:pt x="1383273" y="51937"/>
                </a:moveTo>
                <a:lnTo>
                  <a:pt x="81257" y="51937"/>
                </a:lnTo>
                <a:lnTo>
                  <a:pt x="56641" y="66297"/>
                </a:lnTo>
                <a:lnTo>
                  <a:pt x="81020" y="80528"/>
                </a:lnTo>
                <a:lnTo>
                  <a:pt x="1361053" y="80528"/>
                </a:lnTo>
                <a:lnTo>
                  <a:pt x="1361053" y="66293"/>
                </a:lnTo>
                <a:lnTo>
                  <a:pt x="1389613" y="66293"/>
                </a:lnTo>
                <a:lnTo>
                  <a:pt x="1389613" y="58430"/>
                </a:lnTo>
                <a:lnTo>
                  <a:pt x="1383273" y="51937"/>
                </a:lnTo>
                <a:close/>
              </a:path>
              <a:path w="1390015" h="295275">
                <a:moveTo>
                  <a:pt x="1389613" y="66293"/>
                </a:moveTo>
                <a:lnTo>
                  <a:pt x="1361053" y="66293"/>
                </a:lnTo>
                <a:lnTo>
                  <a:pt x="1375409" y="80528"/>
                </a:lnTo>
                <a:lnTo>
                  <a:pt x="1389613" y="80528"/>
                </a:lnTo>
                <a:lnTo>
                  <a:pt x="1389613" y="66293"/>
                </a:lnTo>
                <a:close/>
              </a:path>
              <a:path w="1390015" h="295275">
                <a:moveTo>
                  <a:pt x="35539" y="53980"/>
                </a:moveTo>
                <a:lnTo>
                  <a:pt x="35539" y="78607"/>
                </a:lnTo>
                <a:lnTo>
                  <a:pt x="56641" y="66297"/>
                </a:lnTo>
                <a:lnTo>
                  <a:pt x="35539" y="53980"/>
                </a:lnTo>
                <a:close/>
              </a:path>
              <a:path w="1390015" h="295275">
                <a:moveTo>
                  <a:pt x="56641" y="66297"/>
                </a:moveTo>
                <a:lnTo>
                  <a:pt x="35539" y="78607"/>
                </a:lnTo>
                <a:lnTo>
                  <a:pt x="77730" y="78607"/>
                </a:lnTo>
                <a:lnTo>
                  <a:pt x="56641" y="66297"/>
                </a:lnTo>
                <a:close/>
              </a:path>
              <a:path w="1390015" h="295275">
                <a:moveTo>
                  <a:pt x="77756" y="53980"/>
                </a:moveTo>
                <a:lnTo>
                  <a:pt x="35539" y="53980"/>
                </a:lnTo>
                <a:lnTo>
                  <a:pt x="56641" y="66297"/>
                </a:lnTo>
                <a:lnTo>
                  <a:pt x="77756" y="5398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58559D8A-2BD8-8205-8DDE-4902BDE3E32D}"/>
              </a:ext>
            </a:extLst>
          </p:cNvPr>
          <p:cNvSpPr/>
          <p:nvPr/>
        </p:nvSpPr>
        <p:spPr>
          <a:xfrm>
            <a:off x="7112141" y="3468105"/>
            <a:ext cx="1704339" cy="304800"/>
          </a:xfrm>
          <a:custGeom>
            <a:avLst/>
            <a:gdLst/>
            <a:ahLst/>
            <a:cxnLst/>
            <a:rect l="l" t="t" r="r" b="b"/>
            <a:pathLst>
              <a:path w="1704340" h="304800">
                <a:moveTo>
                  <a:pt x="1653021" y="0"/>
                </a:moveTo>
                <a:lnTo>
                  <a:pt x="41251" y="891"/>
                </a:lnTo>
                <a:lnTo>
                  <a:pt x="7750" y="23802"/>
                </a:lnTo>
                <a:lnTo>
                  <a:pt x="0" y="50810"/>
                </a:lnTo>
                <a:lnTo>
                  <a:pt x="886" y="263518"/>
                </a:lnTo>
                <a:lnTo>
                  <a:pt x="23773" y="297037"/>
                </a:lnTo>
                <a:lnTo>
                  <a:pt x="50779" y="304799"/>
                </a:lnTo>
                <a:lnTo>
                  <a:pt x="1662550" y="303908"/>
                </a:lnTo>
                <a:lnTo>
                  <a:pt x="1696072" y="281005"/>
                </a:lnTo>
                <a:lnTo>
                  <a:pt x="1703831" y="254020"/>
                </a:lnTo>
                <a:lnTo>
                  <a:pt x="1702936" y="41260"/>
                </a:lnTo>
                <a:lnTo>
                  <a:pt x="1680022" y="7754"/>
                </a:lnTo>
                <a:lnTo>
                  <a:pt x="1653021" y="0"/>
                </a:lnTo>
                <a:close/>
              </a:path>
            </a:pathLst>
          </a:custGeom>
          <a:solidFill>
            <a:srgbClr val="F8D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C4F6CF9D-A9F5-4DC4-13E0-B8C4CF96B561}"/>
              </a:ext>
            </a:extLst>
          </p:cNvPr>
          <p:cNvSpPr/>
          <p:nvPr/>
        </p:nvSpPr>
        <p:spPr>
          <a:xfrm>
            <a:off x="7112141" y="3468105"/>
            <a:ext cx="1704339" cy="304800"/>
          </a:xfrm>
          <a:custGeom>
            <a:avLst/>
            <a:gdLst/>
            <a:ahLst/>
            <a:cxnLst/>
            <a:rect l="l" t="t" r="r" b="b"/>
            <a:pathLst>
              <a:path w="1704340" h="304800">
                <a:moveTo>
                  <a:pt x="0" y="50810"/>
                </a:moveTo>
                <a:lnTo>
                  <a:pt x="16575" y="13241"/>
                </a:lnTo>
                <a:lnTo>
                  <a:pt x="1653021" y="0"/>
                </a:lnTo>
                <a:lnTo>
                  <a:pt x="1667310" y="2034"/>
                </a:lnTo>
                <a:lnTo>
                  <a:pt x="1698412" y="27943"/>
                </a:lnTo>
                <a:lnTo>
                  <a:pt x="1703831" y="254020"/>
                </a:lnTo>
                <a:lnTo>
                  <a:pt x="1701796" y="268299"/>
                </a:lnTo>
                <a:lnTo>
                  <a:pt x="1675873" y="299388"/>
                </a:lnTo>
                <a:lnTo>
                  <a:pt x="50779" y="304799"/>
                </a:lnTo>
                <a:lnTo>
                  <a:pt x="36485" y="302763"/>
                </a:lnTo>
                <a:lnTo>
                  <a:pt x="5398" y="276837"/>
                </a:lnTo>
                <a:lnTo>
                  <a:pt x="0" y="50810"/>
                </a:lnTo>
                <a:close/>
              </a:path>
            </a:pathLst>
          </a:custGeom>
          <a:ln w="634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A9FB757E-6CC5-51EB-013B-FD7CC343D11C}"/>
              </a:ext>
            </a:extLst>
          </p:cNvPr>
          <p:cNvSpPr txBox="1"/>
          <p:nvPr/>
        </p:nvSpPr>
        <p:spPr>
          <a:xfrm>
            <a:off x="7166616" y="3534280"/>
            <a:ext cx="15709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az-Latn-AZ" sz="1400" spc="-5" dirty="0">
                <a:solidFill>
                  <a:srgbClr val="7F7F7F"/>
                </a:solidFill>
                <a:latin typeface="Calibri"/>
                <a:cs typeface="Calibri"/>
              </a:rPr>
              <a:t>sayğacın dəyişilməsi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37B5CC2C-CCAF-CFC8-84A8-C15EFDE4F265}"/>
              </a:ext>
            </a:extLst>
          </p:cNvPr>
          <p:cNvSpPr/>
          <p:nvPr/>
        </p:nvSpPr>
        <p:spPr>
          <a:xfrm>
            <a:off x="7112141" y="4156841"/>
            <a:ext cx="1711325" cy="555625"/>
          </a:xfrm>
          <a:custGeom>
            <a:avLst/>
            <a:gdLst/>
            <a:ahLst/>
            <a:cxnLst/>
            <a:rect l="l" t="t" r="r" b="b"/>
            <a:pathLst>
              <a:path w="1711325" h="555625">
                <a:moveTo>
                  <a:pt x="1618609" y="0"/>
                </a:moveTo>
                <a:lnTo>
                  <a:pt x="87981" y="106"/>
                </a:lnTo>
                <a:lnTo>
                  <a:pt x="47377" y="11745"/>
                </a:lnTo>
                <a:lnTo>
                  <a:pt x="16863" y="39295"/>
                </a:lnTo>
                <a:lnTo>
                  <a:pt x="1141" y="78014"/>
                </a:lnTo>
                <a:lnTo>
                  <a:pt x="0" y="92582"/>
                </a:lnTo>
                <a:lnTo>
                  <a:pt x="101" y="467143"/>
                </a:lnTo>
                <a:lnTo>
                  <a:pt x="11678" y="507793"/>
                </a:lnTo>
                <a:lnTo>
                  <a:pt x="39172" y="538348"/>
                </a:lnTo>
                <a:lnTo>
                  <a:pt x="77870" y="554093"/>
                </a:lnTo>
                <a:lnTo>
                  <a:pt x="92445" y="555235"/>
                </a:lnTo>
                <a:lnTo>
                  <a:pt x="1623066" y="555130"/>
                </a:lnTo>
                <a:lnTo>
                  <a:pt x="1663703" y="543524"/>
                </a:lnTo>
                <a:lnTo>
                  <a:pt x="1694272" y="516029"/>
                </a:lnTo>
                <a:lnTo>
                  <a:pt x="1710033" y="477349"/>
                </a:lnTo>
                <a:lnTo>
                  <a:pt x="1711177" y="462783"/>
                </a:lnTo>
                <a:lnTo>
                  <a:pt x="1711066" y="88021"/>
                </a:lnTo>
                <a:lnTo>
                  <a:pt x="1699404" y="47425"/>
                </a:lnTo>
                <a:lnTo>
                  <a:pt x="1671862" y="16888"/>
                </a:lnTo>
                <a:lnTo>
                  <a:pt x="1633168" y="1143"/>
                </a:lnTo>
                <a:lnTo>
                  <a:pt x="1618609" y="0"/>
                </a:lnTo>
                <a:close/>
              </a:path>
            </a:pathLst>
          </a:custGeom>
          <a:solidFill>
            <a:srgbClr val="F8D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9913B707-176A-862D-7C67-D9E30EF27514}"/>
              </a:ext>
            </a:extLst>
          </p:cNvPr>
          <p:cNvSpPr/>
          <p:nvPr/>
        </p:nvSpPr>
        <p:spPr>
          <a:xfrm>
            <a:off x="7112141" y="4156841"/>
            <a:ext cx="1711325" cy="555625"/>
          </a:xfrm>
          <a:custGeom>
            <a:avLst/>
            <a:gdLst/>
            <a:ahLst/>
            <a:cxnLst/>
            <a:rect l="l" t="t" r="r" b="b"/>
            <a:pathLst>
              <a:path w="1711325" h="555625">
                <a:moveTo>
                  <a:pt x="0" y="92582"/>
                </a:moveTo>
                <a:lnTo>
                  <a:pt x="9746" y="51194"/>
                </a:lnTo>
                <a:lnTo>
                  <a:pt x="35852" y="19394"/>
                </a:lnTo>
                <a:lnTo>
                  <a:pt x="73615" y="1925"/>
                </a:lnTo>
                <a:lnTo>
                  <a:pt x="1618609" y="0"/>
                </a:lnTo>
                <a:lnTo>
                  <a:pt x="1633168" y="1143"/>
                </a:lnTo>
                <a:lnTo>
                  <a:pt x="1671862" y="16888"/>
                </a:lnTo>
                <a:lnTo>
                  <a:pt x="1699404" y="47425"/>
                </a:lnTo>
                <a:lnTo>
                  <a:pt x="1711066" y="88021"/>
                </a:lnTo>
                <a:lnTo>
                  <a:pt x="1711177" y="462783"/>
                </a:lnTo>
                <a:lnTo>
                  <a:pt x="1710033" y="477349"/>
                </a:lnTo>
                <a:lnTo>
                  <a:pt x="1694272" y="516029"/>
                </a:lnTo>
                <a:lnTo>
                  <a:pt x="1663703" y="543524"/>
                </a:lnTo>
                <a:lnTo>
                  <a:pt x="1623066" y="555130"/>
                </a:lnTo>
                <a:lnTo>
                  <a:pt x="92445" y="555235"/>
                </a:lnTo>
                <a:lnTo>
                  <a:pt x="77870" y="554093"/>
                </a:lnTo>
                <a:lnTo>
                  <a:pt x="39172" y="538348"/>
                </a:lnTo>
                <a:lnTo>
                  <a:pt x="11678" y="507793"/>
                </a:lnTo>
                <a:lnTo>
                  <a:pt x="101" y="467143"/>
                </a:lnTo>
                <a:lnTo>
                  <a:pt x="0" y="92582"/>
                </a:lnTo>
                <a:close/>
              </a:path>
            </a:pathLst>
          </a:custGeom>
          <a:ln w="634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D8D69547-050A-8279-2D8C-FD1769DFC7B9}"/>
              </a:ext>
            </a:extLst>
          </p:cNvPr>
          <p:cNvSpPr txBox="1"/>
          <p:nvPr/>
        </p:nvSpPr>
        <p:spPr>
          <a:xfrm>
            <a:off x="7332985" y="4337810"/>
            <a:ext cx="122555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az-Latn-AZ" sz="1600" spc="-15" dirty="0">
                <a:solidFill>
                  <a:srgbClr val="7F7F7F"/>
                </a:solidFill>
                <a:latin typeface="Calibri"/>
                <a:cs typeface="Calibri"/>
              </a:rPr>
              <a:t>komandalar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3" name="object 24">
            <a:extLst>
              <a:ext uri="{FF2B5EF4-FFF2-40B4-BE49-F238E27FC236}">
                <a16:creationId xmlns:a16="http://schemas.microsoft.com/office/drawing/2014/main" id="{E5607812-27D5-A2D7-CA30-1EEE83F6535A}"/>
              </a:ext>
            </a:extLst>
          </p:cNvPr>
          <p:cNvSpPr/>
          <p:nvPr/>
        </p:nvSpPr>
        <p:spPr>
          <a:xfrm>
            <a:off x="6516258" y="2956438"/>
            <a:ext cx="132715" cy="1812925"/>
          </a:xfrm>
          <a:custGeom>
            <a:avLst/>
            <a:gdLst/>
            <a:ahLst/>
            <a:cxnLst/>
            <a:rect l="l" t="t" r="r" b="b"/>
            <a:pathLst>
              <a:path w="132715" h="1812925">
                <a:moveTo>
                  <a:pt x="15849" y="1682236"/>
                </a:moveTo>
                <a:lnTo>
                  <a:pt x="2285" y="1690237"/>
                </a:lnTo>
                <a:lnTo>
                  <a:pt x="0" y="1699000"/>
                </a:lnTo>
                <a:lnTo>
                  <a:pt x="3931" y="1705858"/>
                </a:lnTo>
                <a:lnTo>
                  <a:pt x="66781" y="1812407"/>
                </a:lnTo>
                <a:lnTo>
                  <a:pt x="83067" y="1784213"/>
                </a:lnTo>
                <a:lnTo>
                  <a:pt x="52303" y="1784213"/>
                </a:lnTo>
                <a:lnTo>
                  <a:pt x="52089" y="1731274"/>
                </a:lnTo>
                <a:lnTo>
                  <a:pt x="28559" y="1691380"/>
                </a:lnTo>
                <a:lnTo>
                  <a:pt x="24627" y="1684522"/>
                </a:lnTo>
                <a:lnTo>
                  <a:pt x="15849" y="1682236"/>
                </a:lnTo>
                <a:close/>
              </a:path>
              <a:path w="132715" h="1812925">
                <a:moveTo>
                  <a:pt x="52089" y="1731274"/>
                </a:moveTo>
                <a:lnTo>
                  <a:pt x="52303" y="1784213"/>
                </a:lnTo>
                <a:lnTo>
                  <a:pt x="80893" y="1784094"/>
                </a:lnTo>
                <a:lnTo>
                  <a:pt x="80864" y="1776974"/>
                </a:lnTo>
                <a:lnTo>
                  <a:pt x="54345" y="1776974"/>
                </a:lnTo>
                <a:lnTo>
                  <a:pt x="66564" y="1755817"/>
                </a:lnTo>
                <a:lnTo>
                  <a:pt x="52089" y="1731274"/>
                </a:lnTo>
                <a:close/>
              </a:path>
              <a:path w="132715" h="1812925">
                <a:moveTo>
                  <a:pt x="116585" y="1681855"/>
                </a:moveTo>
                <a:lnTo>
                  <a:pt x="107929" y="1684272"/>
                </a:lnTo>
                <a:lnTo>
                  <a:pt x="103997" y="1690999"/>
                </a:lnTo>
                <a:lnTo>
                  <a:pt x="80679" y="1731376"/>
                </a:lnTo>
                <a:lnTo>
                  <a:pt x="80893" y="1784094"/>
                </a:lnTo>
                <a:lnTo>
                  <a:pt x="52303" y="1784213"/>
                </a:lnTo>
                <a:lnTo>
                  <a:pt x="83067" y="1784213"/>
                </a:lnTo>
                <a:lnTo>
                  <a:pt x="132587" y="1698488"/>
                </a:lnTo>
                <a:lnTo>
                  <a:pt x="130301" y="1689725"/>
                </a:lnTo>
                <a:lnTo>
                  <a:pt x="116585" y="1681855"/>
                </a:lnTo>
                <a:close/>
              </a:path>
              <a:path w="132715" h="1812925">
                <a:moveTo>
                  <a:pt x="66564" y="1755817"/>
                </a:moveTo>
                <a:lnTo>
                  <a:pt x="54345" y="1776974"/>
                </a:lnTo>
                <a:lnTo>
                  <a:pt x="78973" y="1776855"/>
                </a:lnTo>
                <a:lnTo>
                  <a:pt x="66564" y="1755817"/>
                </a:lnTo>
                <a:close/>
              </a:path>
              <a:path w="132715" h="1812925">
                <a:moveTo>
                  <a:pt x="80679" y="1731376"/>
                </a:moveTo>
                <a:lnTo>
                  <a:pt x="66564" y="1755817"/>
                </a:lnTo>
                <a:lnTo>
                  <a:pt x="78973" y="1776855"/>
                </a:lnTo>
                <a:lnTo>
                  <a:pt x="54345" y="1776974"/>
                </a:lnTo>
                <a:lnTo>
                  <a:pt x="80864" y="1776974"/>
                </a:lnTo>
                <a:lnTo>
                  <a:pt x="80679" y="1731376"/>
                </a:lnTo>
                <a:close/>
              </a:path>
              <a:path w="132715" h="1812925">
                <a:moveTo>
                  <a:pt x="73639" y="0"/>
                </a:moveTo>
                <a:lnTo>
                  <a:pt x="45079" y="121"/>
                </a:lnTo>
                <a:lnTo>
                  <a:pt x="52089" y="1731274"/>
                </a:lnTo>
                <a:lnTo>
                  <a:pt x="66564" y="1755817"/>
                </a:lnTo>
                <a:lnTo>
                  <a:pt x="80679" y="1731376"/>
                </a:lnTo>
                <a:lnTo>
                  <a:pt x="73639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5299F658-8232-CCA8-0EE9-F9BAEBF419B9}"/>
              </a:ext>
            </a:extLst>
          </p:cNvPr>
          <p:cNvSpPr/>
          <p:nvPr/>
        </p:nvSpPr>
        <p:spPr>
          <a:xfrm>
            <a:off x="7897764" y="3772784"/>
            <a:ext cx="132715" cy="381635"/>
          </a:xfrm>
          <a:custGeom>
            <a:avLst/>
            <a:gdLst/>
            <a:ahLst/>
            <a:cxnLst/>
            <a:rect l="l" t="t" r="r" b="b"/>
            <a:pathLst>
              <a:path w="132715" h="381635">
                <a:moveTo>
                  <a:pt x="66263" y="56711"/>
                </a:moveTo>
                <a:lnTo>
                  <a:pt x="51922" y="81273"/>
                </a:lnTo>
                <a:lnTo>
                  <a:pt x="51922" y="381112"/>
                </a:lnTo>
                <a:lnTo>
                  <a:pt x="80497" y="381112"/>
                </a:lnTo>
                <a:lnTo>
                  <a:pt x="80497" y="81149"/>
                </a:lnTo>
                <a:lnTo>
                  <a:pt x="66263" y="56711"/>
                </a:lnTo>
                <a:close/>
              </a:path>
              <a:path w="132715" h="381635">
                <a:moveTo>
                  <a:pt x="66293" y="0"/>
                </a:moveTo>
                <a:lnTo>
                  <a:pt x="3931" y="106939"/>
                </a:lnTo>
                <a:lnTo>
                  <a:pt x="0" y="113797"/>
                </a:lnTo>
                <a:lnTo>
                  <a:pt x="2285" y="122560"/>
                </a:lnTo>
                <a:lnTo>
                  <a:pt x="8991" y="126501"/>
                </a:lnTo>
                <a:lnTo>
                  <a:pt x="15849" y="130430"/>
                </a:lnTo>
                <a:lnTo>
                  <a:pt x="24627" y="128144"/>
                </a:lnTo>
                <a:lnTo>
                  <a:pt x="28559" y="121286"/>
                </a:lnTo>
                <a:lnTo>
                  <a:pt x="51922" y="81273"/>
                </a:lnTo>
                <a:lnTo>
                  <a:pt x="51922" y="28437"/>
                </a:lnTo>
                <a:lnTo>
                  <a:pt x="82869" y="28437"/>
                </a:lnTo>
                <a:lnTo>
                  <a:pt x="66293" y="0"/>
                </a:lnTo>
                <a:close/>
              </a:path>
              <a:path w="132715" h="381635">
                <a:moveTo>
                  <a:pt x="82869" y="28437"/>
                </a:moveTo>
                <a:lnTo>
                  <a:pt x="80497" y="28437"/>
                </a:lnTo>
                <a:lnTo>
                  <a:pt x="80497" y="81149"/>
                </a:lnTo>
                <a:lnTo>
                  <a:pt x="103875" y="121286"/>
                </a:lnTo>
                <a:lnTo>
                  <a:pt x="107929" y="128144"/>
                </a:lnTo>
                <a:lnTo>
                  <a:pt x="116707" y="130430"/>
                </a:lnTo>
                <a:lnTo>
                  <a:pt x="130301" y="122560"/>
                </a:lnTo>
                <a:lnTo>
                  <a:pt x="132587" y="113797"/>
                </a:lnTo>
                <a:lnTo>
                  <a:pt x="128625" y="106939"/>
                </a:lnTo>
                <a:lnTo>
                  <a:pt x="82869" y="28437"/>
                </a:lnTo>
                <a:close/>
              </a:path>
              <a:path w="132715" h="381635">
                <a:moveTo>
                  <a:pt x="80497" y="28437"/>
                </a:moveTo>
                <a:lnTo>
                  <a:pt x="51922" y="28437"/>
                </a:lnTo>
                <a:lnTo>
                  <a:pt x="51922" y="81273"/>
                </a:lnTo>
                <a:lnTo>
                  <a:pt x="66263" y="56711"/>
                </a:lnTo>
                <a:lnTo>
                  <a:pt x="53949" y="35570"/>
                </a:lnTo>
                <a:lnTo>
                  <a:pt x="80497" y="35570"/>
                </a:lnTo>
                <a:lnTo>
                  <a:pt x="80497" y="28437"/>
                </a:lnTo>
                <a:close/>
              </a:path>
              <a:path w="132715" h="381635">
                <a:moveTo>
                  <a:pt x="80497" y="35570"/>
                </a:moveTo>
                <a:lnTo>
                  <a:pt x="78607" y="35570"/>
                </a:lnTo>
                <a:lnTo>
                  <a:pt x="66263" y="56711"/>
                </a:lnTo>
                <a:lnTo>
                  <a:pt x="80497" y="81149"/>
                </a:lnTo>
                <a:lnTo>
                  <a:pt x="80497" y="35570"/>
                </a:lnTo>
                <a:close/>
              </a:path>
              <a:path w="132715" h="381635">
                <a:moveTo>
                  <a:pt x="78607" y="35570"/>
                </a:moveTo>
                <a:lnTo>
                  <a:pt x="53949" y="35570"/>
                </a:lnTo>
                <a:lnTo>
                  <a:pt x="66263" y="56711"/>
                </a:lnTo>
                <a:lnTo>
                  <a:pt x="78607" y="3557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0D78383B-B986-9969-3AE1-98777D127EEB}"/>
              </a:ext>
            </a:extLst>
          </p:cNvPr>
          <p:cNvSpPr/>
          <p:nvPr/>
        </p:nvSpPr>
        <p:spPr>
          <a:xfrm>
            <a:off x="7120767" y="4712077"/>
            <a:ext cx="913765" cy="596265"/>
          </a:xfrm>
          <a:custGeom>
            <a:avLst/>
            <a:gdLst/>
            <a:ahLst/>
            <a:cxnLst/>
            <a:rect l="l" t="t" r="r" b="b"/>
            <a:pathLst>
              <a:path w="913765" h="596264">
                <a:moveTo>
                  <a:pt x="832622" y="567689"/>
                </a:moveTo>
                <a:lnTo>
                  <a:pt x="0" y="567689"/>
                </a:lnTo>
                <a:lnTo>
                  <a:pt x="0" y="596264"/>
                </a:lnTo>
                <a:lnTo>
                  <a:pt x="854842" y="596264"/>
                </a:lnTo>
                <a:lnTo>
                  <a:pt x="861181" y="589919"/>
                </a:lnTo>
                <a:lnTo>
                  <a:pt x="861181" y="581918"/>
                </a:lnTo>
                <a:lnTo>
                  <a:pt x="832622" y="581918"/>
                </a:lnTo>
                <a:lnTo>
                  <a:pt x="832622" y="567689"/>
                </a:lnTo>
                <a:close/>
              </a:path>
              <a:path w="913765" h="596264">
                <a:moveTo>
                  <a:pt x="846947" y="56707"/>
                </a:moveTo>
                <a:lnTo>
                  <a:pt x="832622" y="81245"/>
                </a:lnTo>
                <a:lnTo>
                  <a:pt x="832622" y="581918"/>
                </a:lnTo>
                <a:lnTo>
                  <a:pt x="846947" y="567689"/>
                </a:lnTo>
                <a:lnTo>
                  <a:pt x="861181" y="567689"/>
                </a:lnTo>
                <a:lnTo>
                  <a:pt x="861181" y="81147"/>
                </a:lnTo>
                <a:lnTo>
                  <a:pt x="846947" y="56707"/>
                </a:lnTo>
                <a:close/>
              </a:path>
              <a:path w="913765" h="596264">
                <a:moveTo>
                  <a:pt x="861181" y="567689"/>
                </a:moveTo>
                <a:lnTo>
                  <a:pt x="846947" y="567689"/>
                </a:lnTo>
                <a:lnTo>
                  <a:pt x="832622" y="581918"/>
                </a:lnTo>
                <a:lnTo>
                  <a:pt x="861181" y="581918"/>
                </a:lnTo>
                <a:lnTo>
                  <a:pt x="861181" y="567689"/>
                </a:lnTo>
                <a:close/>
              </a:path>
              <a:path w="913765" h="596264">
                <a:moveTo>
                  <a:pt x="846947" y="0"/>
                </a:moveTo>
                <a:lnTo>
                  <a:pt x="784616" y="106811"/>
                </a:lnTo>
                <a:lnTo>
                  <a:pt x="780531" y="113669"/>
                </a:lnTo>
                <a:lnTo>
                  <a:pt x="782939" y="122432"/>
                </a:lnTo>
                <a:lnTo>
                  <a:pt x="796533" y="130433"/>
                </a:lnTo>
                <a:lnTo>
                  <a:pt x="805312" y="128147"/>
                </a:lnTo>
                <a:lnTo>
                  <a:pt x="809243" y="121289"/>
                </a:lnTo>
                <a:lnTo>
                  <a:pt x="832622" y="81245"/>
                </a:lnTo>
                <a:lnTo>
                  <a:pt x="832622" y="28325"/>
                </a:lnTo>
                <a:lnTo>
                  <a:pt x="863485" y="28325"/>
                </a:lnTo>
                <a:lnTo>
                  <a:pt x="846947" y="0"/>
                </a:lnTo>
                <a:close/>
              </a:path>
              <a:path w="913765" h="596264">
                <a:moveTo>
                  <a:pt x="863485" y="28325"/>
                </a:moveTo>
                <a:lnTo>
                  <a:pt x="861181" y="28325"/>
                </a:lnTo>
                <a:lnTo>
                  <a:pt x="861181" y="81147"/>
                </a:lnTo>
                <a:lnTo>
                  <a:pt x="884560" y="121289"/>
                </a:lnTo>
                <a:lnTo>
                  <a:pt x="888613" y="128147"/>
                </a:lnTo>
                <a:lnTo>
                  <a:pt x="897239" y="130433"/>
                </a:lnTo>
                <a:lnTo>
                  <a:pt x="904097" y="126373"/>
                </a:lnTo>
                <a:lnTo>
                  <a:pt x="910955" y="122432"/>
                </a:lnTo>
                <a:lnTo>
                  <a:pt x="913241" y="113669"/>
                </a:lnTo>
                <a:lnTo>
                  <a:pt x="909309" y="106811"/>
                </a:lnTo>
                <a:lnTo>
                  <a:pt x="863485" y="28325"/>
                </a:lnTo>
                <a:close/>
              </a:path>
              <a:path w="913765" h="596264">
                <a:moveTo>
                  <a:pt x="861181" y="28325"/>
                </a:moveTo>
                <a:lnTo>
                  <a:pt x="832622" y="28325"/>
                </a:lnTo>
                <a:lnTo>
                  <a:pt x="832622" y="81245"/>
                </a:lnTo>
                <a:lnTo>
                  <a:pt x="846947" y="56707"/>
                </a:lnTo>
                <a:lnTo>
                  <a:pt x="834633" y="35564"/>
                </a:lnTo>
                <a:lnTo>
                  <a:pt x="861181" y="35564"/>
                </a:lnTo>
                <a:lnTo>
                  <a:pt x="861181" y="28325"/>
                </a:lnTo>
                <a:close/>
              </a:path>
              <a:path w="913765" h="596264">
                <a:moveTo>
                  <a:pt x="861181" y="35564"/>
                </a:moveTo>
                <a:lnTo>
                  <a:pt x="859292" y="35564"/>
                </a:lnTo>
                <a:lnTo>
                  <a:pt x="846947" y="56707"/>
                </a:lnTo>
                <a:lnTo>
                  <a:pt x="861181" y="81147"/>
                </a:lnTo>
                <a:lnTo>
                  <a:pt x="861181" y="35564"/>
                </a:lnTo>
                <a:close/>
              </a:path>
              <a:path w="913765" h="596264">
                <a:moveTo>
                  <a:pt x="859292" y="35564"/>
                </a:moveTo>
                <a:lnTo>
                  <a:pt x="834633" y="35564"/>
                </a:lnTo>
                <a:lnTo>
                  <a:pt x="846947" y="56707"/>
                </a:lnTo>
                <a:lnTo>
                  <a:pt x="859292" y="3556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036AABAB-2557-83F9-2538-74FFA27CEDB3}"/>
              </a:ext>
            </a:extLst>
          </p:cNvPr>
          <p:cNvSpPr/>
          <p:nvPr/>
        </p:nvSpPr>
        <p:spPr>
          <a:xfrm>
            <a:off x="6498732" y="2287889"/>
            <a:ext cx="132715" cy="342265"/>
          </a:xfrm>
          <a:custGeom>
            <a:avLst/>
            <a:gdLst/>
            <a:ahLst/>
            <a:cxnLst/>
            <a:rect l="l" t="t" r="r" b="b"/>
            <a:pathLst>
              <a:path w="132715" h="342264">
                <a:moveTo>
                  <a:pt x="15727" y="212110"/>
                </a:moveTo>
                <a:lnTo>
                  <a:pt x="2133" y="220096"/>
                </a:lnTo>
                <a:lnTo>
                  <a:pt x="0" y="228874"/>
                </a:lnTo>
                <a:lnTo>
                  <a:pt x="4053" y="235610"/>
                </a:lnTo>
                <a:lnTo>
                  <a:pt x="67055" y="342016"/>
                </a:lnTo>
                <a:lnTo>
                  <a:pt x="83230" y="313822"/>
                </a:lnTo>
                <a:lnTo>
                  <a:pt x="52577" y="313822"/>
                </a:lnTo>
                <a:lnTo>
                  <a:pt x="52213" y="260957"/>
                </a:lnTo>
                <a:lnTo>
                  <a:pt x="24505" y="214274"/>
                </a:lnTo>
                <a:lnTo>
                  <a:pt x="15727" y="212110"/>
                </a:lnTo>
                <a:close/>
              </a:path>
              <a:path w="132715" h="342264">
                <a:moveTo>
                  <a:pt x="52213" y="260957"/>
                </a:moveTo>
                <a:lnTo>
                  <a:pt x="52577" y="313822"/>
                </a:lnTo>
                <a:lnTo>
                  <a:pt x="81137" y="313578"/>
                </a:lnTo>
                <a:lnTo>
                  <a:pt x="81089" y="306598"/>
                </a:lnTo>
                <a:lnTo>
                  <a:pt x="54467" y="306598"/>
                </a:lnTo>
                <a:lnTo>
                  <a:pt x="66679" y="285315"/>
                </a:lnTo>
                <a:lnTo>
                  <a:pt x="52213" y="260957"/>
                </a:lnTo>
                <a:close/>
              </a:path>
              <a:path w="132715" h="342264">
                <a:moveTo>
                  <a:pt x="116585" y="211348"/>
                </a:moveTo>
                <a:lnTo>
                  <a:pt x="107807" y="213756"/>
                </a:lnTo>
                <a:lnTo>
                  <a:pt x="103875" y="220492"/>
                </a:lnTo>
                <a:lnTo>
                  <a:pt x="80773" y="260754"/>
                </a:lnTo>
                <a:lnTo>
                  <a:pt x="81137" y="313578"/>
                </a:lnTo>
                <a:lnTo>
                  <a:pt x="52577" y="313822"/>
                </a:lnTo>
                <a:lnTo>
                  <a:pt x="83230" y="313822"/>
                </a:lnTo>
                <a:lnTo>
                  <a:pt x="128625" y="234695"/>
                </a:lnTo>
                <a:lnTo>
                  <a:pt x="132587" y="227990"/>
                </a:lnTo>
                <a:lnTo>
                  <a:pt x="130301" y="219212"/>
                </a:lnTo>
                <a:lnTo>
                  <a:pt x="116585" y="211348"/>
                </a:lnTo>
                <a:close/>
              </a:path>
              <a:path w="132715" h="342264">
                <a:moveTo>
                  <a:pt x="66679" y="285315"/>
                </a:moveTo>
                <a:lnTo>
                  <a:pt x="54467" y="306598"/>
                </a:lnTo>
                <a:lnTo>
                  <a:pt x="79247" y="306476"/>
                </a:lnTo>
                <a:lnTo>
                  <a:pt x="66679" y="285315"/>
                </a:lnTo>
                <a:close/>
              </a:path>
              <a:path w="132715" h="342264">
                <a:moveTo>
                  <a:pt x="80773" y="260754"/>
                </a:moveTo>
                <a:lnTo>
                  <a:pt x="66679" y="285315"/>
                </a:lnTo>
                <a:lnTo>
                  <a:pt x="79247" y="306476"/>
                </a:lnTo>
                <a:lnTo>
                  <a:pt x="54467" y="306598"/>
                </a:lnTo>
                <a:lnTo>
                  <a:pt x="81089" y="306598"/>
                </a:lnTo>
                <a:lnTo>
                  <a:pt x="80773" y="260754"/>
                </a:lnTo>
                <a:close/>
              </a:path>
              <a:path w="132715" h="342264">
                <a:moveTo>
                  <a:pt x="78973" y="0"/>
                </a:moveTo>
                <a:lnTo>
                  <a:pt x="50413" y="274"/>
                </a:lnTo>
                <a:lnTo>
                  <a:pt x="52213" y="260957"/>
                </a:lnTo>
                <a:lnTo>
                  <a:pt x="66679" y="285315"/>
                </a:lnTo>
                <a:lnTo>
                  <a:pt x="80773" y="260754"/>
                </a:lnTo>
                <a:lnTo>
                  <a:pt x="78973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9F832DDF-321B-8A86-10FB-C6C6C1E79AA4}"/>
              </a:ext>
            </a:extLst>
          </p:cNvPr>
          <p:cNvSpPr/>
          <p:nvPr/>
        </p:nvSpPr>
        <p:spPr>
          <a:xfrm>
            <a:off x="6540489" y="2240598"/>
            <a:ext cx="45720" cy="43180"/>
          </a:xfrm>
          <a:custGeom>
            <a:avLst/>
            <a:gdLst/>
            <a:ahLst/>
            <a:cxnLst/>
            <a:rect l="l" t="t" r="r" b="b"/>
            <a:pathLst>
              <a:path w="45720" h="43180">
                <a:moveTo>
                  <a:pt x="0" y="21536"/>
                </a:moveTo>
                <a:lnTo>
                  <a:pt x="4281" y="8202"/>
                </a:lnTo>
                <a:lnTo>
                  <a:pt x="15175" y="0"/>
                </a:lnTo>
                <a:lnTo>
                  <a:pt x="31857" y="2054"/>
                </a:lnTo>
                <a:lnTo>
                  <a:pt x="42027" y="9571"/>
                </a:lnTo>
                <a:lnTo>
                  <a:pt x="45705" y="20698"/>
                </a:lnTo>
                <a:lnTo>
                  <a:pt x="41624" y="34400"/>
                </a:lnTo>
                <a:lnTo>
                  <a:pt x="31091" y="42864"/>
                </a:lnTo>
                <a:lnTo>
                  <a:pt x="14291" y="40992"/>
                </a:lnTo>
                <a:lnTo>
                  <a:pt x="3953" y="33694"/>
                </a:lnTo>
                <a:lnTo>
                  <a:pt x="39" y="22878"/>
                </a:lnTo>
                <a:lnTo>
                  <a:pt x="0" y="21536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5CB70AB1-032E-F1DC-67DA-E8A9F3EBE2E0}"/>
              </a:ext>
            </a:extLst>
          </p:cNvPr>
          <p:cNvSpPr/>
          <p:nvPr/>
        </p:nvSpPr>
        <p:spPr>
          <a:xfrm>
            <a:off x="5711433" y="2636398"/>
            <a:ext cx="1704339" cy="304800"/>
          </a:xfrm>
          <a:custGeom>
            <a:avLst/>
            <a:gdLst/>
            <a:ahLst/>
            <a:cxnLst/>
            <a:rect l="l" t="t" r="r" b="b"/>
            <a:pathLst>
              <a:path w="1704340" h="304800">
                <a:moveTo>
                  <a:pt x="1653052" y="0"/>
                </a:moveTo>
                <a:lnTo>
                  <a:pt x="41281" y="891"/>
                </a:lnTo>
                <a:lnTo>
                  <a:pt x="7759" y="23794"/>
                </a:lnTo>
                <a:lnTo>
                  <a:pt x="0" y="50779"/>
                </a:lnTo>
                <a:lnTo>
                  <a:pt x="895" y="263539"/>
                </a:lnTo>
                <a:lnTo>
                  <a:pt x="23809" y="297045"/>
                </a:lnTo>
                <a:lnTo>
                  <a:pt x="50810" y="304799"/>
                </a:lnTo>
                <a:lnTo>
                  <a:pt x="1662579" y="303908"/>
                </a:lnTo>
                <a:lnTo>
                  <a:pt x="1696081" y="280997"/>
                </a:lnTo>
                <a:lnTo>
                  <a:pt x="1703831" y="253989"/>
                </a:lnTo>
                <a:lnTo>
                  <a:pt x="1702945" y="41281"/>
                </a:lnTo>
                <a:lnTo>
                  <a:pt x="1680058" y="7762"/>
                </a:lnTo>
                <a:lnTo>
                  <a:pt x="1653052" y="0"/>
                </a:lnTo>
                <a:close/>
              </a:path>
            </a:pathLst>
          </a:custGeom>
          <a:solidFill>
            <a:srgbClr val="F8D5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E164C46A-D20A-899B-329F-6D419B0FE4A3}"/>
              </a:ext>
            </a:extLst>
          </p:cNvPr>
          <p:cNvSpPr/>
          <p:nvPr/>
        </p:nvSpPr>
        <p:spPr>
          <a:xfrm>
            <a:off x="5711433" y="2636398"/>
            <a:ext cx="1704339" cy="304800"/>
          </a:xfrm>
          <a:custGeom>
            <a:avLst/>
            <a:gdLst/>
            <a:ahLst/>
            <a:cxnLst/>
            <a:rect l="l" t="t" r="r" b="b"/>
            <a:pathLst>
              <a:path w="1704340" h="304800">
                <a:moveTo>
                  <a:pt x="0" y="50779"/>
                </a:moveTo>
                <a:lnTo>
                  <a:pt x="16592" y="13238"/>
                </a:lnTo>
                <a:lnTo>
                  <a:pt x="1653052" y="0"/>
                </a:lnTo>
                <a:lnTo>
                  <a:pt x="1667346" y="2036"/>
                </a:lnTo>
                <a:lnTo>
                  <a:pt x="1698433" y="27962"/>
                </a:lnTo>
                <a:lnTo>
                  <a:pt x="1703831" y="253989"/>
                </a:lnTo>
                <a:lnTo>
                  <a:pt x="1701798" y="268282"/>
                </a:lnTo>
                <a:lnTo>
                  <a:pt x="1675897" y="299387"/>
                </a:lnTo>
                <a:lnTo>
                  <a:pt x="50810" y="304799"/>
                </a:lnTo>
                <a:lnTo>
                  <a:pt x="36521" y="302765"/>
                </a:lnTo>
                <a:lnTo>
                  <a:pt x="5419" y="276856"/>
                </a:lnTo>
                <a:lnTo>
                  <a:pt x="0" y="50779"/>
                </a:lnTo>
                <a:close/>
              </a:path>
            </a:pathLst>
          </a:custGeom>
          <a:ln w="634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52C7560C-9C48-742F-74F1-F78DC18D5DEB}"/>
              </a:ext>
            </a:extLst>
          </p:cNvPr>
          <p:cNvSpPr txBox="1"/>
          <p:nvPr/>
        </p:nvSpPr>
        <p:spPr>
          <a:xfrm>
            <a:off x="5791200" y="2702556"/>
            <a:ext cx="162457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az-Latn-AZ" sz="1400" spc="-10" dirty="0">
                <a:solidFill>
                  <a:srgbClr val="7F7F7F"/>
                </a:solidFill>
                <a:latin typeface="Calibri"/>
                <a:cs typeface="Calibri"/>
              </a:rPr>
              <a:t>sayğacın yaradılması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5" name="object 12">
            <a:extLst>
              <a:ext uri="{FF2B5EF4-FFF2-40B4-BE49-F238E27FC236}">
                <a16:creationId xmlns:a16="http://schemas.microsoft.com/office/drawing/2014/main" id="{4508273D-62CD-D262-85EF-ECB5A3E84777}"/>
              </a:ext>
            </a:extLst>
          </p:cNvPr>
          <p:cNvSpPr txBox="1"/>
          <p:nvPr/>
        </p:nvSpPr>
        <p:spPr>
          <a:xfrm>
            <a:off x="6023233" y="5823739"/>
            <a:ext cx="5168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f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56" name="object 26">
            <a:extLst>
              <a:ext uri="{FF2B5EF4-FFF2-40B4-BE49-F238E27FC236}">
                <a16:creationId xmlns:a16="http://schemas.microsoft.com/office/drawing/2014/main" id="{5AEF921A-09AF-248B-BD54-A5A7ABA42C8B}"/>
              </a:ext>
            </a:extLst>
          </p:cNvPr>
          <p:cNvSpPr/>
          <p:nvPr/>
        </p:nvSpPr>
        <p:spPr>
          <a:xfrm>
            <a:off x="6521591" y="5830192"/>
            <a:ext cx="132715" cy="342265"/>
          </a:xfrm>
          <a:custGeom>
            <a:avLst/>
            <a:gdLst/>
            <a:ahLst/>
            <a:cxnLst/>
            <a:rect l="l" t="t" r="r" b="b"/>
            <a:pathLst>
              <a:path w="132715" h="342264">
                <a:moveTo>
                  <a:pt x="15727" y="212085"/>
                </a:moveTo>
                <a:lnTo>
                  <a:pt x="2133" y="220086"/>
                </a:lnTo>
                <a:lnTo>
                  <a:pt x="0" y="228849"/>
                </a:lnTo>
                <a:lnTo>
                  <a:pt x="4053" y="235576"/>
                </a:lnTo>
                <a:lnTo>
                  <a:pt x="67055" y="342137"/>
                </a:lnTo>
                <a:lnTo>
                  <a:pt x="83287" y="313812"/>
                </a:lnTo>
                <a:lnTo>
                  <a:pt x="52577" y="313812"/>
                </a:lnTo>
                <a:lnTo>
                  <a:pt x="52212" y="260923"/>
                </a:lnTo>
                <a:lnTo>
                  <a:pt x="24505" y="214240"/>
                </a:lnTo>
                <a:lnTo>
                  <a:pt x="15727" y="212085"/>
                </a:lnTo>
                <a:close/>
              </a:path>
              <a:path w="132715" h="342264">
                <a:moveTo>
                  <a:pt x="52212" y="260923"/>
                </a:moveTo>
                <a:lnTo>
                  <a:pt x="52577" y="313812"/>
                </a:lnTo>
                <a:lnTo>
                  <a:pt x="81137" y="313562"/>
                </a:lnTo>
                <a:lnTo>
                  <a:pt x="81089" y="306573"/>
                </a:lnTo>
                <a:lnTo>
                  <a:pt x="54467" y="306573"/>
                </a:lnTo>
                <a:lnTo>
                  <a:pt x="66682" y="285286"/>
                </a:lnTo>
                <a:lnTo>
                  <a:pt x="52212" y="260923"/>
                </a:lnTo>
                <a:close/>
              </a:path>
              <a:path w="132715" h="342264">
                <a:moveTo>
                  <a:pt x="116585" y="211323"/>
                </a:moveTo>
                <a:lnTo>
                  <a:pt x="107807" y="213740"/>
                </a:lnTo>
                <a:lnTo>
                  <a:pt x="103875" y="220467"/>
                </a:lnTo>
                <a:lnTo>
                  <a:pt x="80773" y="260730"/>
                </a:lnTo>
                <a:lnTo>
                  <a:pt x="81137" y="313562"/>
                </a:lnTo>
                <a:lnTo>
                  <a:pt x="52577" y="313812"/>
                </a:lnTo>
                <a:lnTo>
                  <a:pt x="83287" y="313812"/>
                </a:lnTo>
                <a:lnTo>
                  <a:pt x="128625" y="234695"/>
                </a:lnTo>
                <a:lnTo>
                  <a:pt x="132587" y="227956"/>
                </a:lnTo>
                <a:lnTo>
                  <a:pt x="130301" y="219193"/>
                </a:lnTo>
                <a:lnTo>
                  <a:pt x="116585" y="211323"/>
                </a:lnTo>
                <a:close/>
              </a:path>
              <a:path w="132715" h="342264">
                <a:moveTo>
                  <a:pt x="66682" y="285286"/>
                </a:moveTo>
                <a:lnTo>
                  <a:pt x="54467" y="306573"/>
                </a:lnTo>
                <a:lnTo>
                  <a:pt x="79247" y="306442"/>
                </a:lnTo>
                <a:lnTo>
                  <a:pt x="66682" y="285286"/>
                </a:lnTo>
                <a:close/>
              </a:path>
              <a:path w="132715" h="342264">
                <a:moveTo>
                  <a:pt x="80773" y="260730"/>
                </a:moveTo>
                <a:lnTo>
                  <a:pt x="66682" y="285286"/>
                </a:lnTo>
                <a:lnTo>
                  <a:pt x="79247" y="306442"/>
                </a:lnTo>
                <a:lnTo>
                  <a:pt x="54467" y="306573"/>
                </a:lnTo>
                <a:lnTo>
                  <a:pt x="81089" y="306573"/>
                </a:lnTo>
                <a:lnTo>
                  <a:pt x="80773" y="260730"/>
                </a:lnTo>
                <a:close/>
              </a:path>
              <a:path w="132715" h="342264">
                <a:moveTo>
                  <a:pt x="78973" y="0"/>
                </a:moveTo>
                <a:lnTo>
                  <a:pt x="50413" y="249"/>
                </a:lnTo>
                <a:lnTo>
                  <a:pt x="52212" y="260923"/>
                </a:lnTo>
                <a:lnTo>
                  <a:pt x="66682" y="285286"/>
                </a:lnTo>
                <a:lnTo>
                  <a:pt x="80773" y="260730"/>
                </a:lnTo>
                <a:lnTo>
                  <a:pt x="78973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6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85" y="265556"/>
            <a:ext cx="114795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az-Latn-AZ" sz="2400" spc="-10" dirty="0"/>
              <a:t>Dəyişənlər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0287000" y="6474579"/>
            <a:ext cx="14921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400" b="0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863" y="1352260"/>
            <a:ext cx="7878274" cy="4153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285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Consolas</vt:lpstr>
      <vt:lpstr>Segoe Print</vt:lpstr>
      <vt:lpstr>Segoe UI Light</vt:lpstr>
      <vt:lpstr>Times New Roman</vt:lpstr>
      <vt:lpstr>Office Theme</vt:lpstr>
      <vt:lpstr>C# Başlanğıc səviyyə</vt:lpstr>
      <vt:lpstr>Dəyişənlər</vt:lpstr>
      <vt:lpstr>Dəyişənlər</vt:lpstr>
      <vt:lpstr>Dəyişənlər</vt:lpstr>
      <vt:lpstr>Dəyişənlər</vt:lpstr>
      <vt:lpstr>Dəyişənlər</vt:lpstr>
      <vt:lpstr>Dəyişənlər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Farid Huseynli</cp:lastModifiedBy>
  <cp:revision>78</cp:revision>
  <dcterms:created xsi:type="dcterms:W3CDTF">2023-04-04T17:24:16Z</dcterms:created>
  <dcterms:modified xsi:type="dcterms:W3CDTF">2023-04-10T11:36:28Z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2023-04-04T00:00:00Z</vt:filetime>
  </property>
  <property fmtid="{D5CDD505-2E9C-101B-9397-08002B2CF9AE}" pid="5" name="Producer">
    <vt:lpwstr>Microsoft® PowerPoint® for Office 365</vt:lpwstr>
  </property>
</Properties>
</file>