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6" r:id="rId4"/>
    <p:sldId id="288" r:id="rId5"/>
    <p:sldId id="287" r:id="rId6"/>
    <p:sldId id="289" r:id="rId7"/>
    <p:sldId id="290" r:id="rId8"/>
    <p:sldId id="291" r:id="rId9"/>
    <p:sldId id="292" r:id="rId10"/>
    <p:sldId id="293" r:id="rId11"/>
    <p:sldId id="274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0144" y="854405"/>
            <a:ext cx="379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265556"/>
            <a:ext cx="1116584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7029" y="1508887"/>
            <a:ext cx="5598159" cy="288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29818"/>
            <a:ext cx="727075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513457"/>
            <a:ext cx="967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latin typeface="Segoe UI Light"/>
                <a:cs typeface="Segoe UI Light"/>
              </a:rPr>
              <a:t>Metodlar</a:t>
            </a:r>
            <a:endParaRPr sz="32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93725"/>
            <a:ext cx="3753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FFFFFF"/>
                </a:solidFill>
                <a:latin typeface="Segoe UI Light"/>
                <a:cs typeface="Segoe UI Light"/>
              </a:rPr>
              <a:t>Evo Coding Center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400" y="93725"/>
            <a:ext cx="15654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http://</a:t>
            </a:r>
            <a:r>
              <a:rPr lang="en-US"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790" y="1217675"/>
            <a:ext cx="3753485" cy="582852"/>
          </a:xfrm>
          <a:prstGeom prst="rect">
            <a:avLst/>
          </a:prstGeom>
          <a:solidFill>
            <a:srgbClr val="6C6C6C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5"/>
              </a:spcBef>
            </a:pPr>
            <a:r>
              <a:rPr sz="3200" dirty="0"/>
              <a:t>C#</a:t>
            </a:r>
            <a:r>
              <a:rPr sz="3200" spc="-10" dirty="0"/>
              <a:t> </a:t>
            </a:r>
            <a:r>
              <a:rPr lang="en-US" sz="3200" spc="-10" dirty="0"/>
              <a:t>Ba</a:t>
            </a:r>
            <a:r>
              <a:rPr lang="az-Latn-AZ" sz="3200" spc="-10" dirty="0"/>
              <a:t>şlanğıc səviyyə</a:t>
            </a:r>
            <a:endParaRPr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105400"/>
            <a:ext cx="2796137" cy="1474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CA5804E5-9E35-CBD7-C6A2-D011AEE57CF4}"/>
              </a:ext>
            </a:extLst>
          </p:cNvPr>
          <p:cNvSpPr txBox="1"/>
          <p:nvPr/>
        </p:nvSpPr>
        <p:spPr>
          <a:xfrm>
            <a:off x="789431" y="3651503"/>
            <a:ext cx="3121660" cy="12014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ref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parameter)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425450" marR="24828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parameter++;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C</a:t>
            </a:r>
            <a:r>
              <a:rPr sz="1200" spc="-15" dirty="0">
                <a:solidFill>
                  <a:srgbClr val="30859C"/>
                </a:solidFill>
                <a:latin typeface="Consolas"/>
                <a:cs typeface="Consolas"/>
              </a:rPr>
              <a:t>o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n</a:t>
            </a:r>
            <a:r>
              <a:rPr sz="1200" spc="-15" dirty="0">
                <a:solidFill>
                  <a:srgbClr val="30859C"/>
                </a:solidFill>
                <a:latin typeface="Consolas"/>
                <a:cs typeface="Consolas"/>
              </a:rPr>
              <a:t>s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ol</a:t>
            </a:r>
            <a:r>
              <a:rPr sz="1200" spc="-10" dirty="0">
                <a:solidFill>
                  <a:srgbClr val="30859C"/>
                </a:solidFill>
                <a:latin typeface="Consolas"/>
                <a:cs typeface="Consolas"/>
              </a:rPr>
              <a:t>e</a:t>
            </a:r>
            <a:r>
              <a:rPr sz="1200" spc="10" dirty="0">
                <a:latin typeface="Consolas"/>
                <a:cs typeface="Consolas"/>
              </a:rPr>
              <a:t>.</a:t>
            </a:r>
            <a:r>
              <a:rPr sz="1200" spc="-15" dirty="0">
                <a:latin typeface="Consolas"/>
                <a:cs typeface="Consolas"/>
              </a:rPr>
              <a:t>W</a:t>
            </a:r>
            <a:r>
              <a:rPr sz="1200" spc="10" dirty="0">
                <a:latin typeface="Consolas"/>
                <a:cs typeface="Consolas"/>
              </a:rPr>
              <a:t>ri</a:t>
            </a:r>
            <a:r>
              <a:rPr sz="1200" spc="-15" dirty="0">
                <a:latin typeface="Consolas"/>
                <a:cs typeface="Consolas"/>
              </a:rPr>
              <a:t>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spc="-15" dirty="0">
                <a:latin typeface="Consolas"/>
                <a:cs typeface="Consolas"/>
              </a:rPr>
              <a:t>L</a:t>
            </a:r>
            <a:r>
              <a:rPr sz="1200" spc="10" dirty="0">
                <a:latin typeface="Consolas"/>
                <a:cs typeface="Consolas"/>
              </a:rPr>
              <a:t>in</a:t>
            </a:r>
            <a:r>
              <a:rPr sz="1200" spc="-5" dirty="0">
                <a:latin typeface="Consolas"/>
                <a:cs typeface="Consolas"/>
              </a:rPr>
              <a:t>e</a:t>
            </a:r>
            <a:r>
              <a:rPr sz="1200" spc="10" dirty="0">
                <a:latin typeface="Consolas"/>
                <a:cs typeface="Consolas"/>
              </a:rPr>
              <a:t>(p</a:t>
            </a:r>
            <a:r>
              <a:rPr sz="1200" spc="-15" dirty="0">
                <a:latin typeface="Consolas"/>
                <a:cs typeface="Consolas"/>
              </a:rPr>
              <a:t>a</a:t>
            </a:r>
            <a:r>
              <a:rPr sz="1200" spc="10" dirty="0">
                <a:latin typeface="Consolas"/>
                <a:cs typeface="Consolas"/>
              </a:rPr>
              <a:t>r</a:t>
            </a:r>
            <a:r>
              <a:rPr sz="1200" spc="-15" dirty="0">
                <a:latin typeface="Consolas"/>
                <a:cs typeface="Consolas"/>
              </a:rPr>
              <a:t>a</a:t>
            </a:r>
            <a:r>
              <a:rPr sz="1200" spc="10" dirty="0">
                <a:latin typeface="Consolas"/>
                <a:cs typeface="Consolas"/>
              </a:rPr>
              <a:t>me</a:t>
            </a:r>
            <a:r>
              <a:rPr sz="1200" spc="-15" dirty="0">
                <a:latin typeface="Consolas"/>
                <a:cs typeface="Consolas"/>
              </a:rPr>
              <a:t>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spc="-15" dirty="0">
                <a:latin typeface="Consolas"/>
                <a:cs typeface="Consolas"/>
              </a:rPr>
              <a:t>r</a:t>
            </a:r>
            <a:r>
              <a:rPr sz="1200" spc="10" dirty="0">
                <a:latin typeface="Consolas"/>
                <a:cs typeface="Consolas"/>
              </a:rPr>
              <a:t>)</a:t>
            </a:r>
            <a:r>
              <a:rPr sz="1200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235F02F4-3676-3EE1-36D2-F4EBAD9C1B59}"/>
              </a:ext>
            </a:extLst>
          </p:cNvPr>
          <p:cNvSpPr txBox="1"/>
          <p:nvPr/>
        </p:nvSpPr>
        <p:spPr>
          <a:xfrm>
            <a:off x="871828" y="4898517"/>
            <a:ext cx="169064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10" dirty="0">
                <a:latin typeface="Calibri"/>
                <a:cs typeface="Calibri"/>
              </a:rPr>
              <a:t>Metodun çağırılması</a:t>
            </a:r>
            <a:r>
              <a:rPr sz="1200" spc="-1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14B564AB-E56A-52F9-839A-68FDDA34C494}"/>
              </a:ext>
            </a:extLst>
          </p:cNvPr>
          <p:cNvSpPr txBox="1"/>
          <p:nvPr/>
        </p:nvSpPr>
        <p:spPr>
          <a:xfrm>
            <a:off x="2116073" y="1390269"/>
            <a:ext cx="446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ref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E40F68C0-B9CD-F7EC-CAE7-27B6200A2E1C}"/>
              </a:ext>
            </a:extLst>
          </p:cNvPr>
          <p:cNvSpPr/>
          <p:nvPr/>
        </p:nvSpPr>
        <p:spPr>
          <a:xfrm>
            <a:off x="786383" y="5178552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5">
                <a:moveTo>
                  <a:pt x="0" y="0"/>
                </a:moveTo>
                <a:lnTo>
                  <a:pt x="312458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03CD7413-0074-D72A-B19C-51FDF8B30D41}"/>
              </a:ext>
            </a:extLst>
          </p:cNvPr>
          <p:cNvSpPr txBox="1"/>
          <p:nvPr/>
        </p:nvSpPr>
        <p:spPr>
          <a:xfrm>
            <a:off x="867257" y="3212972"/>
            <a:ext cx="21045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Metodun yaradılması</a:t>
            </a:r>
            <a:r>
              <a:rPr sz="1200" spc="-1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0A47C29F-0A68-E829-0322-7CA2834F4412}"/>
              </a:ext>
            </a:extLst>
          </p:cNvPr>
          <p:cNvSpPr/>
          <p:nvPr/>
        </p:nvSpPr>
        <p:spPr>
          <a:xfrm>
            <a:off x="780287" y="3493008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5">
                <a:moveTo>
                  <a:pt x="0" y="0"/>
                </a:moveTo>
                <a:lnTo>
                  <a:pt x="3124581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CA074E65-794A-0125-A69F-BF8E084DC31E}"/>
              </a:ext>
            </a:extLst>
          </p:cNvPr>
          <p:cNvSpPr/>
          <p:nvPr/>
        </p:nvSpPr>
        <p:spPr>
          <a:xfrm>
            <a:off x="780287" y="1825751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5">
                <a:moveTo>
                  <a:pt x="0" y="0"/>
                </a:moveTo>
                <a:lnTo>
                  <a:pt x="3124581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B2BFDF0F-1B77-6E72-10AB-6BE912A14CFC}"/>
              </a:ext>
            </a:extLst>
          </p:cNvPr>
          <p:cNvSpPr txBox="1"/>
          <p:nvPr/>
        </p:nvSpPr>
        <p:spPr>
          <a:xfrm>
            <a:off x="774191" y="5330952"/>
            <a:ext cx="3118485" cy="4603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710" marR="125158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variable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0; </a:t>
            </a:r>
            <a:r>
              <a:rPr sz="1200" spc="-5" dirty="0">
                <a:latin typeface="Consolas"/>
                <a:cs typeface="Consolas"/>
              </a:rPr>
              <a:t> 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ref</a:t>
            </a:r>
            <a:r>
              <a:rPr sz="12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variable);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FE756A1A-B56A-53E6-3751-C2D7A505C7C9}"/>
              </a:ext>
            </a:extLst>
          </p:cNvPr>
          <p:cNvSpPr txBox="1"/>
          <p:nvPr/>
        </p:nvSpPr>
        <p:spPr>
          <a:xfrm>
            <a:off x="4572000" y="3651503"/>
            <a:ext cx="3121660" cy="12014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2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parameter)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426720" marR="247650">
              <a:lnSpc>
                <a:spcPct val="100000"/>
              </a:lnSpc>
            </a:pP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parameter++;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C</a:t>
            </a:r>
            <a:r>
              <a:rPr sz="1200" spc="-15" dirty="0">
                <a:solidFill>
                  <a:srgbClr val="30859C"/>
                </a:solidFill>
                <a:latin typeface="Consolas"/>
                <a:cs typeface="Consolas"/>
              </a:rPr>
              <a:t>o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n</a:t>
            </a:r>
            <a:r>
              <a:rPr sz="1200" spc="-15" dirty="0">
                <a:solidFill>
                  <a:srgbClr val="30859C"/>
                </a:solidFill>
                <a:latin typeface="Consolas"/>
                <a:cs typeface="Consolas"/>
              </a:rPr>
              <a:t>s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ol</a:t>
            </a:r>
            <a:r>
              <a:rPr sz="1200" spc="-10" dirty="0">
                <a:solidFill>
                  <a:srgbClr val="30859C"/>
                </a:solidFill>
                <a:latin typeface="Consolas"/>
                <a:cs typeface="Consolas"/>
              </a:rPr>
              <a:t>e</a:t>
            </a:r>
            <a:r>
              <a:rPr sz="1200" spc="10" dirty="0">
                <a:latin typeface="Consolas"/>
                <a:cs typeface="Consolas"/>
              </a:rPr>
              <a:t>.</a:t>
            </a:r>
            <a:r>
              <a:rPr sz="1200" spc="-15" dirty="0">
                <a:latin typeface="Consolas"/>
                <a:cs typeface="Consolas"/>
              </a:rPr>
              <a:t>W</a:t>
            </a:r>
            <a:r>
              <a:rPr sz="1200" spc="10" dirty="0">
                <a:latin typeface="Consolas"/>
                <a:cs typeface="Consolas"/>
              </a:rPr>
              <a:t>ri</a:t>
            </a:r>
            <a:r>
              <a:rPr sz="1200" spc="-15" dirty="0">
                <a:latin typeface="Consolas"/>
                <a:cs typeface="Consolas"/>
              </a:rPr>
              <a:t>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spc="-15" dirty="0">
                <a:latin typeface="Consolas"/>
                <a:cs typeface="Consolas"/>
              </a:rPr>
              <a:t>L</a:t>
            </a:r>
            <a:r>
              <a:rPr sz="1200" spc="10" dirty="0">
                <a:latin typeface="Consolas"/>
                <a:cs typeface="Consolas"/>
              </a:rPr>
              <a:t>in</a:t>
            </a:r>
            <a:r>
              <a:rPr sz="1200" spc="-5" dirty="0">
                <a:latin typeface="Consolas"/>
                <a:cs typeface="Consolas"/>
              </a:rPr>
              <a:t>e</a:t>
            </a:r>
            <a:r>
              <a:rPr sz="1200" spc="10" dirty="0">
                <a:latin typeface="Consolas"/>
                <a:cs typeface="Consolas"/>
              </a:rPr>
              <a:t>(p</a:t>
            </a:r>
            <a:r>
              <a:rPr sz="1200" spc="-15" dirty="0">
                <a:latin typeface="Consolas"/>
                <a:cs typeface="Consolas"/>
              </a:rPr>
              <a:t>a</a:t>
            </a:r>
            <a:r>
              <a:rPr sz="1200" spc="10" dirty="0">
                <a:latin typeface="Consolas"/>
                <a:cs typeface="Consolas"/>
              </a:rPr>
              <a:t>r</a:t>
            </a:r>
            <a:r>
              <a:rPr sz="1200" spc="-15" dirty="0">
                <a:latin typeface="Consolas"/>
                <a:cs typeface="Consolas"/>
              </a:rPr>
              <a:t>a</a:t>
            </a:r>
            <a:r>
              <a:rPr sz="1200" spc="10" dirty="0">
                <a:latin typeface="Consolas"/>
                <a:cs typeface="Consolas"/>
              </a:rPr>
              <a:t>me</a:t>
            </a:r>
            <a:r>
              <a:rPr sz="1200" spc="-15" dirty="0">
                <a:latin typeface="Consolas"/>
                <a:cs typeface="Consolas"/>
              </a:rPr>
              <a:t>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spc="-15" dirty="0">
                <a:latin typeface="Consolas"/>
                <a:cs typeface="Consolas"/>
              </a:rPr>
              <a:t>r</a:t>
            </a:r>
            <a:r>
              <a:rPr sz="1200" spc="10" dirty="0">
                <a:latin typeface="Consolas"/>
                <a:cs typeface="Consolas"/>
              </a:rPr>
              <a:t>)</a:t>
            </a:r>
            <a:r>
              <a:rPr sz="1200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A2AFE6B2-6BD6-7EB0-AE9B-F992890AE38C}"/>
              </a:ext>
            </a:extLst>
          </p:cNvPr>
          <p:cNvSpPr txBox="1"/>
          <p:nvPr/>
        </p:nvSpPr>
        <p:spPr>
          <a:xfrm>
            <a:off x="4655310" y="4898517"/>
            <a:ext cx="15168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10" dirty="0">
                <a:latin typeface="Calibri"/>
                <a:cs typeface="Calibri"/>
              </a:rPr>
              <a:t>Metodun çağırılması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C2B9412D-EB6E-D5F4-6CFF-CA735D4516C8}"/>
              </a:ext>
            </a:extLst>
          </p:cNvPr>
          <p:cNvSpPr/>
          <p:nvPr/>
        </p:nvSpPr>
        <p:spPr>
          <a:xfrm>
            <a:off x="4568952" y="5178552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4">
                <a:moveTo>
                  <a:pt x="0" y="0"/>
                </a:moveTo>
                <a:lnTo>
                  <a:pt x="312458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CEE7D2BB-5E76-CEAC-BD1D-0B13C6EB4ED4}"/>
              </a:ext>
            </a:extLst>
          </p:cNvPr>
          <p:cNvSpPr txBox="1"/>
          <p:nvPr/>
        </p:nvSpPr>
        <p:spPr>
          <a:xfrm>
            <a:off x="4650740" y="3212972"/>
            <a:ext cx="1668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Metodun yaradılması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49ACA65D-C760-C2A2-C069-A21F4A6ABB49}"/>
              </a:ext>
            </a:extLst>
          </p:cNvPr>
          <p:cNvSpPr/>
          <p:nvPr/>
        </p:nvSpPr>
        <p:spPr>
          <a:xfrm>
            <a:off x="4562855" y="3493008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4">
                <a:moveTo>
                  <a:pt x="0" y="0"/>
                </a:moveTo>
                <a:lnTo>
                  <a:pt x="312458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989E5B48-6B63-97AB-F8CB-160A346B1760}"/>
              </a:ext>
            </a:extLst>
          </p:cNvPr>
          <p:cNvSpPr/>
          <p:nvPr/>
        </p:nvSpPr>
        <p:spPr>
          <a:xfrm>
            <a:off x="4562855" y="1825751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4">
                <a:moveTo>
                  <a:pt x="0" y="0"/>
                </a:moveTo>
                <a:lnTo>
                  <a:pt x="312458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6FB07F8D-406F-BD9E-2B41-9D907D87C6EC}"/>
              </a:ext>
            </a:extLst>
          </p:cNvPr>
          <p:cNvSpPr txBox="1"/>
          <p:nvPr/>
        </p:nvSpPr>
        <p:spPr>
          <a:xfrm>
            <a:off x="4556759" y="5330952"/>
            <a:ext cx="3118485" cy="4603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93345" marR="133604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spc="-5" dirty="0">
                <a:latin typeface="Consolas"/>
                <a:cs typeface="Consolas"/>
              </a:rPr>
              <a:t>variable </a:t>
            </a:r>
            <a:r>
              <a:rPr sz="1200" dirty="0">
                <a:latin typeface="Consolas"/>
                <a:cs typeface="Consolas"/>
              </a:rPr>
              <a:t>= </a:t>
            </a:r>
            <a:r>
              <a:rPr sz="1200" spc="-10" dirty="0">
                <a:latin typeface="Consolas"/>
                <a:cs typeface="Consolas"/>
              </a:rPr>
              <a:t>0; </a:t>
            </a:r>
            <a:r>
              <a:rPr sz="1200" spc="-5" dirty="0">
                <a:latin typeface="Consolas"/>
                <a:cs typeface="Consolas"/>
              </a:rPr>
              <a:t> 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variable);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B7E24962-03E7-4FC0-620E-9E718069DE83}"/>
              </a:ext>
            </a:extLst>
          </p:cNvPr>
          <p:cNvSpPr txBox="1"/>
          <p:nvPr/>
        </p:nvSpPr>
        <p:spPr>
          <a:xfrm>
            <a:off x="8333231" y="3651503"/>
            <a:ext cx="3121660" cy="12014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out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parameter)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sz="1200" spc="-5" dirty="0">
                <a:latin typeface="Consolas"/>
                <a:cs typeface="Consolas"/>
              </a:rPr>
              <a:t>parameter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7;</a:t>
            </a:r>
            <a:endParaRPr sz="1200">
              <a:latin typeface="Consolas"/>
              <a:cs typeface="Consolas"/>
            </a:endParaRPr>
          </a:p>
          <a:p>
            <a:pPr marL="427355" marR="246379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parameter++;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C</a:t>
            </a:r>
            <a:r>
              <a:rPr sz="1200" spc="-15" dirty="0">
                <a:solidFill>
                  <a:srgbClr val="30859C"/>
                </a:solidFill>
                <a:latin typeface="Consolas"/>
                <a:cs typeface="Consolas"/>
              </a:rPr>
              <a:t>o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n</a:t>
            </a:r>
            <a:r>
              <a:rPr sz="1200" spc="-15" dirty="0">
                <a:solidFill>
                  <a:srgbClr val="30859C"/>
                </a:solidFill>
                <a:latin typeface="Consolas"/>
                <a:cs typeface="Consolas"/>
              </a:rPr>
              <a:t>s</a:t>
            </a:r>
            <a:r>
              <a:rPr sz="1200" spc="10" dirty="0">
                <a:solidFill>
                  <a:srgbClr val="30859C"/>
                </a:solidFill>
                <a:latin typeface="Consolas"/>
                <a:cs typeface="Consolas"/>
              </a:rPr>
              <a:t>ol</a:t>
            </a:r>
            <a:r>
              <a:rPr sz="1200" spc="-10" dirty="0">
                <a:solidFill>
                  <a:srgbClr val="30859C"/>
                </a:solidFill>
                <a:latin typeface="Consolas"/>
                <a:cs typeface="Consolas"/>
              </a:rPr>
              <a:t>e</a:t>
            </a:r>
            <a:r>
              <a:rPr sz="1200" spc="10" dirty="0">
                <a:latin typeface="Consolas"/>
                <a:cs typeface="Consolas"/>
              </a:rPr>
              <a:t>.</a:t>
            </a:r>
            <a:r>
              <a:rPr sz="1200" spc="-15" dirty="0">
                <a:latin typeface="Consolas"/>
                <a:cs typeface="Consolas"/>
              </a:rPr>
              <a:t>W</a:t>
            </a:r>
            <a:r>
              <a:rPr sz="1200" spc="10" dirty="0">
                <a:latin typeface="Consolas"/>
                <a:cs typeface="Consolas"/>
              </a:rPr>
              <a:t>ri</a:t>
            </a:r>
            <a:r>
              <a:rPr sz="1200" spc="-15" dirty="0">
                <a:latin typeface="Consolas"/>
                <a:cs typeface="Consolas"/>
              </a:rPr>
              <a:t>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spc="-15" dirty="0">
                <a:latin typeface="Consolas"/>
                <a:cs typeface="Consolas"/>
              </a:rPr>
              <a:t>L</a:t>
            </a:r>
            <a:r>
              <a:rPr sz="1200" spc="10" dirty="0">
                <a:latin typeface="Consolas"/>
                <a:cs typeface="Consolas"/>
              </a:rPr>
              <a:t>in</a:t>
            </a:r>
            <a:r>
              <a:rPr sz="1200" spc="-5" dirty="0">
                <a:latin typeface="Consolas"/>
                <a:cs typeface="Consolas"/>
              </a:rPr>
              <a:t>e</a:t>
            </a:r>
            <a:r>
              <a:rPr sz="1200" spc="10" dirty="0">
                <a:latin typeface="Consolas"/>
                <a:cs typeface="Consolas"/>
              </a:rPr>
              <a:t>(p</a:t>
            </a:r>
            <a:r>
              <a:rPr sz="1200" spc="-15" dirty="0">
                <a:latin typeface="Consolas"/>
                <a:cs typeface="Consolas"/>
              </a:rPr>
              <a:t>a</a:t>
            </a:r>
            <a:r>
              <a:rPr sz="1200" spc="10" dirty="0">
                <a:latin typeface="Consolas"/>
                <a:cs typeface="Consolas"/>
              </a:rPr>
              <a:t>r</a:t>
            </a:r>
            <a:r>
              <a:rPr sz="1200" spc="-15" dirty="0">
                <a:latin typeface="Consolas"/>
                <a:cs typeface="Consolas"/>
              </a:rPr>
              <a:t>a</a:t>
            </a:r>
            <a:r>
              <a:rPr sz="1200" spc="10" dirty="0">
                <a:latin typeface="Consolas"/>
                <a:cs typeface="Consolas"/>
              </a:rPr>
              <a:t>me</a:t>
            </a:r>
            <a:r>
              <a:rPr sz="1200" spc="-15" dirty="0">
                <a:latin typeface="Consolas"/>
                <a:cs typeface="Consolas"/>
              </a:rPr>
              <a:t>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spc="-15" dirty="0">
                <a:latin typeface="Consolas"/>
                <a:cs typeface="Consolas"/>
              </a:rPr>
              <a:t>r</a:t>
            </a:r>
            <a:r>
              <a:rPr sz="1200" spc="10" dirty="0">
                <a:latin typeface="Consolas"/>
                <a:cs typeface="Consolas"/>
              </a:rPr>
              <a:t>)</a:t>
            </a:r>
            <a:r>
              <a:rPr sz="1200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CF646CE4-7BD7-9744-4A80-7B82CE7ADF69}"/>
              </a:ext>
            </a:extLst>
          </p:cNvPr>
          <p:cNvSpPr txBox="1"/>
          <p:nvPr/>
        </p:nvSpPr>
        <p:spPr>
          <a:xfrm>
            <a:off x="8417432" y="4898517"/>
            <a:ext cx="17171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10" dirty="0">
                <a:latin typeface="Calibri"/>
                <a:cs typeface="Calibri"/>
              </a:rPr>
              <a:t>Metodun çağırılması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C30BDFCF-554A-7B27-003F-8AF0627E2A96}"/>
              </a:ext>
            </a:extLst>
          </p:cNvPr>
          <p:cNvSpPr txBox="1"/>
          <p:nvPr/>
        </p:nvSpPr>
        <p:spPr>
          <a:xfrm>
            <a:off x="9661652" y="1390269"/>
            <a:ext cx="446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out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6" name="object 30">
            <a:extLst>
              <a:ext uri="{FF2B5EF4-FFF2-40B4-BE49-F238E27FC236}">
                <a16:creationId xmlns:a16="http://schemas.microsoft.com/office/drawing/2014/main" id="{8AF7DBDB-1497-2420-4931-55F7A8A3206C}"/>
              </a:ext>
            </a:extLst>
          </p:cNvPr>
          <p:cNvSpPr/>
          <p:nvPr/>
        </p:nvSpPr>
        <p:spPr>
          <a:xfrm>
            <a:off x="8330183" y="5178552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4">
                <a:moveTo>
                  <a:pt x="0" y="0"/>
                </a:moveTo>
                <a:lnTo>
                  <a:pt x="3124581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BFFB2783-D05C-5330-D2A4-7AD0AA7191C3}"/>
              </a:ext>
            </a:extLst>
          </p:cNvPr>
          <p:cNvSpPr txBox="1"/>
          <p:nvPr/>
        </p:nvSpPr>
        <p:spPr>
          <a:xfrm>
            <a:off x="8412605" y="3212972"/>
            <a:ext cx="1668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Metodun yaradılması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58" name="object 32">
            <a:extLst>
              <a:ext uri="{FF2B5EF4-FFF2-40B4-BE49-F238E27FC236}">
                <a16:creationId xmlns:a16="http://schemas.microsoft.com/office/drawing/2014/main" id="{428D1158-EBEB-84C8-5A41-FCF15AE4D4EA}"/>
              </a:ext>
            </a:extLst>
          </p:cNvPr>
          <p:cNvSpPr/>
          <p:nvPr/>
        </p:nvSpPr>
        <p:spPr>
          <a:xfrm>
            <a:off x="8324088" y="3493008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4">
                <a:moveTo>
                  <a:pt x="0" y="0"/>
                </a:moveTo>
                <a:lnTo>
                  <a:pt x="312458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3">
            <a:extLst>
              <a:ext uri="{FF2B5EF4-FFF2-40B4-BE49-F238E27FC236}">
                <a16:creationId xmlns:a16="http://schemas.microsoft.com/office/drawing/2014/main" id="{6D5C9BDD-4F2C-8081-6382-8B4FB6DD31E9}"/>
              </a:ext>
            </a:extLst>
          </p:cNvPr>
          <p:cNvSpPr/>
          <p:nvPr/>
        </p:nvSpPr>
        <p:spPr>
          <a:xfrm>
            <a:off x="8324088" y="1825751"/>
            <a:ext cx="3124835" cy="0"/>
          </a:xfrm>
          <a:custGeom>
            <a:avLst/>
            <a:gdLst/>
            <a:ahLst/>
            <a:cxnLst/>
            <a:rect l="l" t="t" r="r" b="b"/>
            <a:pathLst>
              <a:path w="3124834">
                <a:moveTo>
                  <a:pt x="0" y="0"/>
                </a:moveTo>
                <a:lnTo>
                  <a:pt x="312458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4">
            <a:extLst>
              <a:ext uri="{FF2B5EF4-FFF2-40B4-BE49-F238E27FC236}">
                <a16:creationId xmlns:a16="http://schemas.microsoft.com/office/drawing/2014/main" id="{C6BEAAC0-79E3-77E3-AD36-6DAC9982A1B4}"/>
              </a:ext>
            </a:extLst>
          </p:cNvPr>
          <p:cNvSpPr txBox="1"/>
          <p:nvPr/>
        </p:nvSpPr>
        <p:spPr>
          <a:xfrm>
            <a:off x="8317992" y="5330952"/>
            <a:ext cx="3118485" cy="4603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94615" marR="124968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dirty="0">
                <a:latin typeface="Consolas"/>
                <a:cs typeface="Consolas"/>
              </a:rPr>
              <a:t>variable;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out</a:t>
            </a:r>
            <a:r>
              <a:rPr sz="12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variable);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1" name="object 35">
            <a:extLst>
              <a:ext uri="{FF2B5EF4-FFF2-40B4-BE49-F238E27FC236}">
                <a16:creationId xmlns:a16="http://schemas.microsoft.com/office/drawing/2014/main" id="{E0F1134E-7400-0BDB-0DAC-5E83D2B417B2}"/>
              </a:ext>
            </a:extLst>
          </p:cNvPr>
          <p:cNvSpPr txBox="1"/>
          <p:nvPr/>
        </p:nvSpPr>
        <p:spPr>
          <a:xfrm>
            <a:off x="854455" y="1948053"/>
            <a:ext cx="30391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latin typeface="Calibri"/>
                <a:cs typeface="Calibri"/>
              </a:rPr>
              <a:t>ref-</a:t>
            </a:r>
            <a:r>
              <a:rPr lang="az-Latn-AZ" sz="1200" spc="-5" dirty="0">
                <a:latin typeface="Calibri"/>
                <a:cs typeface="Calibri"/>
              </a:rPr>
              <a:t>arqument dəyərə görə yox, referance (istinad) olaraq ötürülür</a:t>
            </a:r>
            <a:r>
              <a:rPr sz="1200" spc="-5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6E146239-01CC-D594-F77D-679C999034FE}"/>
              </a:ext>
            </a:extLst>
          </p:cNvPr>
          <p:cNvSpPr txBox="1"/>
          <p:nvPr/>
        </p:nvSpPr>
        <p:spPr>
          <a:xfrm>
            <a:off x="4600194" y="2312924"/>
            <a:ext cx="3075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latin typeface="Calibri"/>
                <a:cs typeface="Calibri"/>
              </a:rPr>
              <a:t>in-</a:t>
            </a:r>
            <a:r>
              <a:rPr lang="az-Latn-AZ" sz="1200" spc="-5" dirty="0">
                <a:latin typeface="Calibri"/>
                <a:cs typeface="Calibri"/>
              </a:rPr>
              <a:t>arqument çağırılan metodun daxilində dəyişdirilə bilməz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4" name="object 38">
            <a:extLst>
              <a:ext uri="{FF2B5EF4-FFF2-40B4-BE49-F238E27FC236}">
                <a16:creationId xmlns:a16="http://schemas.microsoft.com/office/drawing/2014/main" id="{94FDB564-4C0A-7D82-2C15-9A6FA23341AD}"/>
              </a:ext>
            </a:extLst>
          </p:cNvPr>
          <p:cNvSpPr txBox="1"/>
          <p:nvPr/>
        </p:nvSpPr>
        <p:spPr>
          <a:xfrm>
            <a:off x="4600195" y="1948383"/>
            <a:ext cx="307505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1435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  <a:tab pos="3798570" algn="l"/>
              </a:tabLst>
            </a:pP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n-</a:t>
            </a:r>
            <a:r>
              <a:rPr lang="az-Latn-AZ" sz="1200" spc="-5" dirty="0">
                <a:latin typeface="Calibri"/>
                <a:cs typeface="Calibri"/>
              </a:rPr>
              <a:t>arqument dəyərə görə yox, referance (istinad) olaraq ötürülür.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6" name="object 40">
            <a:extLst>
              <a:ext uri="{FF2B5EF4-FFF2-40B4-BE49-F238E27FC236}">
                <a16:creationId xmlns:a16="http://schemas.microsoft.com/office/drawing/2014/main" id="{D060FA22-DCAC-8D1B-1CD7-C0AA405C8CF0}"/>
              </a:ext>
            </a:extLst>
          </p:cNvPr>
          <p:cNvSpPr txBox="1"/>
          <p:nvPr/>
        </p:nvSpPr>
        <p:spPr>
          <a:xfrm>
            <a:off x="8557386" y="1948688"/>
            <a:ext cx="28682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spc="-5" dirty="0">
                <a:latin typeface="Calibri"/>
                <a:cs typeface="Calibri"/>
              </a:rPr>
              <a:t>out-</a:t>
            </a:r>
            <a:r>
              <a:rPr lang="az-Latn-AZ" sz="1200" spc="-5" dirty="0">
                <a:latin typeface="Calibri"/>
                <a:cs typeface="Calibri"/>
              </a:rPr>
              <a:t>arqument dəyərə görə yox, referance (istinad) olaraq ötürülür.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7" name="object 41">
            <a:extLst>
              <a:ext uri="{FF2B5EF4-FFF2-40B4-BE49-F238E27FC236}">
                <a16:creationId xmlns:a16="http://schemas.microsoft.com/office/drawing/2014/main" id="{A0536140-57CE-1020-8E5D-CEC6F89A7CE8}"/>
              </a:ext>
            </a:extLst>
          </p:cNvPr>
          <p:cNvSpPr txBox="1"/>
          <p:nvPr/>
        </p:nvSpPr>
        <p:spPr>
          <a:xfrm>
            <a:off x="8557386" y="2314143"/>
            <a:ext cx="286702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spc="-5" dirty="0">
                <a:latin typeface="Calibri"/>
                <a:cs typeface="Calibri"/>
              </a:rPr>
              <a:t>out-</a:t>
            </a:r>
            <a:r>
              <a:rPr lang="az-Latn-AZ" sz="1200" spc="-5" dirty="0">
                <a:latin typeface="Calibri"/>
                <a:cs typeface="Calibri"/>
              </a:rPr>
              <a:t>arqumenti metoda göndərməmişdən əvvəl hər-hansı dəyərə mənimsətmək lazım deyil, amma çağrılan metodun içində mütləq mənimsədilməlidir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0" name="object 44">
            <a:extLst>
              <a:ext uri="{FF2B5EF4-FFF2-40B4-BE49-F238E27FC236}">
                <a16:creationId xmlns:a16="http://schemas.microsoft.com/office/drawing/2014/main" id="{539266ED-C647-D301-6EC0-8DC0FF85CA91}"/>
              </a:ext>
            </a:extLst>
          </p:cNvPr>
          <p:cNvSpPr txBox="1"/>
          <p:nvPr/>
        </p:nvSpPr>
        <p:spPr>
          <a:xfrm>
            <a:off x="780287" y="5940552"/>
            <a:ext cx="10674350" cy="282129"/>
          </a:xfrm>
          <a:prstGeom prst="rect">
            <a:avLst/>
          </a:prstGeom>
          <a:solidFill>
            <a:srgbClr val="F7EAE9"/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0"/>
              </a:spcBef>
            </a:pPr>
            <a:r>
              <a:rPr sz="1600" spc="-45" dirty="0">
                <a:solidFill>
                  <a:srgbClr val="0000FF"/>
                </a:solidFill>
                <a:latin typeface="Calibri"/>
                <a:cs typeface="Calibri"/>
              </a:rPr>
              <a:t>ref</a:t>
            </a:r>
            <a:r>
              <a:rPr sz="1600" spc="-45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16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lang="az-Latn-AZ" sz="1600" dirty="0">
                <a:solidFill>
                  <a:srgbClr val="C00000"/>
                </a:solidFill>
                <a:latin typeface="Calibri"/>
                <a:cs typeface="Calibri"/>
              </a:rPr>
              <a:t>və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out</a:t>
            </a:r>
            <a:r>
              <a:rPr lang="az-Latn-AZ" sz="16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az-Latn-AZ" sz="1600" dirty="0">
                <a:solidFill>
                  <a:srgbClr val="C00000"/>
                </a:solidFill>
                <a:latin typeface="Calibri"/>
                <a:cs typeface="Calibri"/>
              </a:rPr>
              <a:t>açar sözləri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az-Latn-AZ" sz="1600" spc="-25" dirty="0">
                <a:solidFill>
                  <a:srgbClr val="C00000"/>
                </a:solidFill>
                <a:latin typeface="Calibri"/>
                <a:cs typeface="Calibri"/>
              </a:rPr>
              <a:t>metodun siqanaturasının hissəsinə aid deyil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4" name="object 11">
            <a:extLst>
              <a:ext uri="{FF2B5EF4-FFF2-40B4-BE49-F238E27FC236}">
                <a16:creationId xmlns:a16="http://schemas.microsoft.com/office/drawing/2014/main" id="{18265247-2BAB-B3B7-74B9-64FAF53FF73F}"/>
              </a:ext>
            </a:extLst>
          </p:cNvPr>
          <p:cNvSpPr txBox="1"/>
          <p:nvPr/>
        </p:nvSpPr>
        <p:spPr>
          <a:xfrm>
            <a:off x="774192" y="703574"/>
            <a:ext cx="10650220" cy="100796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lang="az-Latn-AZ" sz="2800" spc="5" dirty="0">
                <a:solidFill>
                  <a:srgbClr val="D04E1D"/>
                </a:solidFill>
                <a:latin typeface="Segoe UI Light"/>
                <a:cs typeface="Segoe UI Light"/>
              </a:rPr>
              <a:t>Metodların aqrumentləri</a:t>
            </a:r>
            <a:r>
              <a:rPr sz="2800" spc="-7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D04E1D"/>
                </a:solidFill>
                <a:latin typeface="Segoe UI Light"/>
                <a:cs typeface="Segoe UI Light"/>
              </a:rPr>
              <a:t>(</a:t>
            </a:r>
            <a:r>
              <a:rPr lang="az-Latn-AZ" sz="2800" spc="-5" dirty="0">
                <a:solidFill>
                  <a:srgbClr val="D04E1D"/>
                </a:solidFill>
                <a:latin typeface="Segoe UI Light"/>
                <a:cs typeface="Segoe UI Light"/>
              </a:rPr>
              <a:t>parametrləri</a:t>
            </a:r>
            <a:r>
              <a:rPr sz="2800" spc="-5" dirty="0">
                <a:solidFill>
                  <a:srgbClr val="D04E1D"/>
                </a:solidFill>
                <a:latin typeface="Segoe UI Light"/>
                <a:cs typeface="Segoe UI Light"/>
              </a:rPr>
              <a:t>)</a:t>
            </a:r>
            <a:r>
              <a:rPr sz="2800" spc="-7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spc="-20" dirty="0">
                <a:solidFill>
                  <a:srgbClr val="D04E1D"/>
                </a:solidFill>
                <a:latin typeface="Segoe UI Light"/>
                <a:cs typeface="Segoe UI Light"/>
              </a:rPr>
              <a:t>методов </a:t>
            </a:r>
            <a:r>
              <a:rPr sz="2800" spc="-15" dirty="0">
                <a:solidFill>
                  <a:srgbClr val="D04E1D"/>
                </a:solidFill>
                <a:latin typeface="Segoe UI Light"/>
                <a:cs typeface="Segoe UI Light"/>
              </a:rPr>
              <a:t>бывают:</a:t>
            </a:r>
            <a:endParaRPr sz="2800" dirty="0">
              <a:latin typeface="Segoe UI Light"/>
              <a:cs typeface="Segoe UI Light"/>
            </a:endParaRPr>
          </a:p>
          <a:p>
            <a:pPr marL="50165" algn="ctr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931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5" y="265556"/>
            <a:ext cx="11479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z="2400" spc="-10" dirty="0"/>
              <a:t>Dəyişənlər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0287000" y="6474579"/>
            <a:ext cx="14921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1352260"/>
            <a:ext cx="7878274" cy="4153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 err="1">
                <a:solidFill>
                  <a:srgbClr val="D04E1D"/>
                </a:solidFill>
                <a:latin typeface="Segoe UI Light"/>
                <a:cs typeface="Segoe UI Light"/>
              </a:rPr>
              <a:t>Metod</a:t>
            </a: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 n</a:t>
            </a: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ədir?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Metod –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hər-hansı arqument qəbul edən, geriyə müəyyən dəyər qaytaran və kod təkrarlığının qarşısını almaq üçün yaradılan proqramlaşdırmanın konstruksiyasıdır.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Hər bir metodun daxilində müəyyən biznes məntiq və qeyri-ixtiyari sayda kod yazıla bilər.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Metodlar kodun təkrarlığının qarşısını almaq üçün yaradılmışdır.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Problem: Bizə 100 dəfə təsadüfi olaraq 0-10 aralığında ədədləri ekranda çıxarmaq tapşırığı verilir. Əgər metodlar olmasaydı, biz 100 dəfə for dövü yaratmalı olacaqdıq. Amma bir metod yaratmaqlar sadəcə bir metod yaradılmış olur.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1FDA849A-2181-2F91-91AF-1F622226C17A}"/>
              </a:ext>
            </a:extLst>
          </p:cNvPr>
          <p:cNvGrpSpPr/>
          <p:nvPr/>
        </p:nvGrpSpPr>
        <p:grpSpPr>
          <a:xfrm>
            <a:off x="3195827" y="1738883"/>
            <a:ext cx="7103745" cy="3988435"/>
            <a:chOff x="3195827" y="1738883"/>
            <a:chExt cx="7103745" cy="39884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C95AD139-E04A-47CA-3867-D34C47945D9A}"/>
                </a:ext>
              </a:extLst>
            </p:cNvPr>
            <p:cNvSpPr/>
            <p:nvPr/>
          </p:nvSpPr>
          <p:spPr>
            <a:xfrm>
              <a:off x="3810000" y="2209799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45C4E15-3249-CD28-C127-0C251A06CEFE}"/>
                </a:ext>
              </a:extLst>
            </p:cNvPr>
            <p:cNvSpPr/>
            <p:nvPr/>
          </p:nvSpPr>
          <p:spPr>
            <a:xfrm>
              <a:off x="3810000" y="2209800"/>
              <a:ext cx="6477000" cy="950594"/>
            </a:xfrm>
            <a:custGeom>
              <a:avLst/>
              <a:gdLst/>
              <a:ahLst/>
              <a:cxnLst/>
              <a:rect l="l" t="t" r="r" b="b"/>
              <a:pathLst>
                <a:path w="6477000" h="950594">
                  <a:moveTo>
                    <a:pt x="5526913" y="0"/>
                  </a:moveTo>
                  <a:lnTo>
                    <a:pt x="0" y="0"/>
                  </a:lnTo>
                  <a:lnTo>
                    <a:pt x="950087" y="950087"/>
                  </a:lnTo>
                  <a:lnTo>
                    <a:pt x="6477000" y="950087"/>
                  </a:lnTo>
                  <a:lnTo>
                    <a:pt x="5526913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8DD29B1-F830-FC59-FCA7-356A94C219EB}"/>
                </a:ext>
              </a:extLst>
            </p:cNvPr>
            <p:cNvSpPr/>
            <p:nvPr/>
          </p:nvSpPr>
          <p:spPr>
            <a:xfrm>
              <a:off x="3810000" y="2209800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5526913" y="0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</a:path>
                <a:path w="6477000" h="3505200">
                  <a:moveTo>
                    <a:pt x="950087" y="950087"/>
                  </a:moveTo>
                  <a:lnTo>
                    <a:pt x="950087" y="3505200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0F4F73F-7384-3072-CB69-68D992332363}"/>
                </a:ext>
              </a:extLst>
            </p:cNvPr>
            <p:cNvSpPr/>
            <p:nvPr/>
          </p:nvSpPr>
          <p:spPr>
            <a:xfrm>
              <a:off x="7318248" y="2327782"/>
              <a:ext cx="2192020" cy="699135"/>
            </a:xfrm>
            <a:custGeom>
              <a:avLst/>
              <a:gdLst/>
              <a:ahLst/>
              <a:cxnLst/>
              <a:rect l="l" t="t" r="r" b="b"/>
              <a:pathLst>
                <a:path w="2192020" h="699135">
                  <a:moveTo>
                    <a:pt x="2191511" y="0"/>
                  </a:moveTo>
                  <a:lnTo>
                    <a:pt x="2169249" y="43468"/>
                  </a:lnTo>
                  <a:lnTo>
                    <a:pt x="2131031" y="70841"/>
                  </a:lnTo>
                  <a:lnTo>
                    <a:pt x="2075636" y="96632"/>
                  </a:lnTo>
                  <a:lnTo>
                    <a:pt x="2004370" y="120582"/>
                  </a:lnTo>
                  <a:lnTo>
                    <a:pt x="1963193" y="131786"/>
                  </a:lnTo>
                  <a:lnTo>
                    <a:pt x="1918537" y="142435"/>
                  </a:lnTo>
                  <a:lnTo>
                    <a:pt x="1870567" y="152495"/>
                  </a:lnTo>
                  <a:lnTo>
                    <a:pt x="1819444" y="161934"/>
                  </a:lnTo>
                  <a:lnTo>
                    <a:pt x="1765333" y="170721"/>
                  </a:lnTo>
                  <a:lnTo>
                    <a:pt x="1708397" y="178824"/>
                  </a:lnTo>
                  <a:lnTo>
                    <a:pt x="1648798" y="186210"/>
                  </a:lnTo>
                  <a:lnTo>
                    <a:pt x="1586701" y="192847"/>
                  </a:lnTo>
                  <a:lnTo>
                    <a:pt x="1522267" y="198703"/>
                  </a:lnTo>
                  <a:lnTo>
                    <a:pt x="1455661" y="203746"/>
                  </a:lnTo>
                  <a:lnTo>
                    <a:pt x="1387046" y="207944"/>
                  </a:lnTo>
                  <a:lnTo>
                    <a:pt x="1316584" y="211265"/>
                  </a:lnTo>
                  <a:lnTo>
                    <a:pt x="1244440" y="213677"/>
                  </a:lnTo>
                  <a:lnTo>
                    <a:pt x="1170776" y="215148"/>
                  </a:lnTo>
                  <a:lnTo>
                    <a:pt x="1095755" y="215645"/>
                  </a:lnTo>
                  <a:lnTo>
                    <a:pt x="1020735" y="215148"/>
                  </a:lnTo>
                  <a:lnTo>
                    <a:pt x="947071" y="213677"/>
                  </a:lnTo>
                  <a:lnTo>
                    <a:pt x="874927" y="211265"/>
                  </a:lnTo>
                  <a:lnTo>
                    <a:pt x="804465" y="207944"/>
                  </a:lnTo>
                  <a:lnTo>
                    <a:pt x="735850" y="203746"/>
                  </a:lnTo>
                  <a:lnTo>
                    <a:pt x="669244" y="198703"/>
                  </a:lnTo>
                  <a:lnTo>
                    <a:pt x="604810" y="192847"/>
                  </a:lnTo>
                  <a:lnTo>
                    <a:pt x="542713" y="186210"/>
                  </a:lnTo>
                  <a:lnTo>
                    <a:pt x="483114" y="178824"/>
                  </a:lnTo>
                  <a:lnTo>
                    <a:pt x="426178" y="170721"/>
                  </a:lnTo>
                  <a:lnTo>
                    <a:pt x="372067" y="161934"/>
                  </a:lnTo>
                  <a:lnTo>
                    <a:pt x="320944" y="152495"/>
                  </a:lnTo>
                  <a:lnTo>
                    <a:pt x="272974" y="142435"/>
                  </a:lnTo>
                  <a:lnTo>
                    <a:pt x="228318" y="131786"/>
                  </a:lnTo>
                  <a:lnTo>
                    <a:pt x="187141" y="120582"/>
                  </a:lnTo>
                  <a:lnTo>
                    <a:pt x="149605" y="108853"/>
                  </a:lnTo>
                  <a:lnTo>
                    <a:pt x="86111" y="83950"/>
                  </a:lnTo>
                  <a:lnTo>
                    <a:pt x="39142" y="57336"/>
                  </a:lnTo>
                  <a:lnTo>
                    <a:pt x="10003" y="29267"/>
                  </a:lnTo>
                  <a:lnTo>
                    <a:pt x="0" y="0"/>
                  </a:lnTo>
                  <a:lnTo>
                    <a:pt x="0" y="483362"/>
                  </a:lnTo>
                  <a:lnTo>
                    <a:pt x="22262" y="526788"/>
                  </a:lnTo>
                  <a:lnTo>
                    <a:pt x="60480" y="554139"/>
                  </a:lnTo>
                  <a:lnTo>
                    <a:pt x="115875" y="579912"/>
                  </a:lnTo>
                  <a:lnTo>
                    <a:pt x="187141" y="603848"/>
                  </a:lnTo>
                  <a:lnTo>
                    <a:pt x="228318" y="615046"/>
                  </a:lnTo>
                  <a:lnTo>
                    <a:pt x="272974" y="625690"/>
                  </a:lnTo>
                  <a:lnTo>
                    <a:pt x="320944" y="635746"/>
                  </a:lnTo>
                  <a:lnTo>
                    <a:pt x="372067" y="645182"/>
                  </a:lnTo>
                  <a:lnTo>
                    <a:pt x="426178" y="653966"/>
                  </a:lnTo>
                  <a:lnTo>
                    <a:pt x="483114" y="662066"/>
                  </a:lnTo>
                  <a:lnTo>
                    <a:pt x="542713" y="669449"/>
                  </a:lnTo>
                  <a:lnTo>
                    <a:pt x="604810" y="676085"/>
                  </a:lnTo>
                  <a:lnTo>
                    <a:pt x="669244" y="681940"/>
                  </a:lnTo>
                  <a:lnTo>
                    <a:pt x="735850" y="686982"/>
                  </a:lnTo>
                  <a:lnTo>
                    <a:pt x="804465" y="691180"/>
                  </a:lnTo>
                  <a:lnTo>
                    <a:pt x="874927" y="694501"/>
                  </a:lnTo>
                  <a:lnTo>
                    <a:pt x="947071" y="696913"/>
                  </a:lnTo>
                  <a:lnTo>
                    <a:pt x="1020735" y="698383"/>
                  </a:lnTo>
                  <a:lnTo>
                    <a:pt x="1095755" y="698880"/>
                  </a:lnTo>
                  <a:lnTo>
                    <a:pt x="1170776" y="698383"/>
                  </a:lnTo>
                  <a:lnTo>
                    <a:pt x="1244440" y="696913"/>
                  </a:lnTo>
                  <a:lnTo>
                    <a:pt x="1316584" y="694501"/>
                  </a:lnTo>
                  <a:lnTo>
                    <a:pt x="1387046" y="691180"/>
                  </a:lnTo>
                  <a:lnTo>
                    <a:pt x="1455661" y="686982"/>
                  </a:lnTo>
                  <a:lnTo>
                    <a:pt x="1522267" y="681940"/>
                  </a:lnTo>
                  <a:lnTo>
                    <a:pt x="1586701" y="676085"/>
                  </a:lnTo>
                  <a:lnTo>
                    <a:pt x="1648798" y="669449"/>
                  </a:lnTo>
                  <a:lnTo>
                    <a:pt x="1708397" y="662066"/>
                  </a:lnTo>
                  <a:lnTo>
                    <a:pt x="1765333" y="653966"/>
                  </a:lnTo>
                  <a:lnTo>
                    <a:pt x="1819444" y="645182"/>
                  </a:lnTo>
                  <a:lnTo>
                    <a:pt x="1870567" y="635746"/>
                  </a:lnTo>
                  <a:lnTo>
                    <a:pt x="1918537" y="625690"/>
                  </a:lnTo>
                  <a:lnTo>
                    <a:pt x="1963193" y="615046"/>
                  </a:lnTo>
                  <a:lnTo>
                    <a:pt x="2004370" y="603848"/>
                  </a:lnTo>
                  <a:lnTo>
                    <a:pt x="2041905" y="592125"/>
                  </a:lnTo>
                  <a:lnTo>
                    <a:pt x="2105400" y="567239"/>
                  </a:lnTo>
                  <a:lnTo>
                    <a:pt x="2152369" y="540645"/>
                  </a:lnTo>
                  <a:lnTo>
                    <a:pt x="2181508" y="512600"/>
                  </a:lnTo>
                  <a:lnTo>
                    <a:pt x="2191511" y="483362"/>
                  </a:lnTo>
                  <a:lnTo>
                    <a:pt x="219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C9B21A1-CE1C-D697-708D-25BDCB098D7C}"/>
                </a:ext>
              </a:extLst>
            </p:cNvPr>
            <p:cNvSpPr/>
            <p:nvPr/>
          </p:nvSpPr>
          <p:spPr>
            <a:xfrm>
              <a:off x="7318248" y="2112263"/>
              <a:ext cx="2192020" cy="431165"/>
            </a:xfrm>
            <a:custGeom>
              <a:avLst/>
              <a:gdLst/>
              <a:ahLst/>
              <a:cxnLst/>
              <a:rect l="l" t="t" r="r" b="b"/>
              <a:pathLst>
                <a:path w="2192020" h="431164">
                  <a:moveTo>
                    <a:pt x="1095755" y="0"/>
                  </a:moveTo>
                  <a:lnTo>
                    <a:pt x="1020735" y="497"/>
                  </a:lnTo>
                  <a:lnTo>
                    <a:pt x="947071" y="1967"/>
                  </a:lnTo>
                  <a:lnTo>
                    <a:pt x="874927" y="4379"/>
                  </a:lnTo>
                  <a:lnTo>
                    <a:pt x="804465" y="7700"/>
                  </a:lnTo>
                  <a:lnTo>
                    <a:pt x="735850" y="11898"/>
                  </a:lnTo>
                  <a:lnTo>
                    <a:pt x="669244" y="16940"/>
                  </a:lnTo>
                  <a:lnTo>
                    <a:pt x="604810" y="22795"/>
                  </a:lnTo>
                  <a:lnTo>
                    <a:pt x="542713" y="29431"/>
                  </a:lnTo>
                  <a:lnTo>
                    <a:pt x="483114" y="36814"/>
                  </a:lnTo>
                  <a:lnTo>
                    <a:pt x="426178" y="44914"/>
                  </a:lnTo>
                  <a:lnTo>
                    <a:pt x="372067" y="53698"/>
                  </a:lnTo>
                  <a:lnTo>
                    <a:pt x="320944" y="63134"/>
                  </a:lnTo>
                  <a:lnTo>
                    <a:pt x="272974" y="73190"/>
                  </a:lnTo>
                  <a:lnTo>
                    <a:pt x="228318" y="83834"/>
                  </a:lnTo>
                  <a:lnTo>
                    <a:pt x="187141" y="95032"/>
                  </a:lnTo>
                  <a:lnTo>
                    <a:pt x="149605" y="106755"/>
                  </a:lnTo>
                  <a:lnTo>
                    <a:pt x="86111" y="131641"/>
                  </a:lnTo>
                  <a:lnTo>
                    <a:pt x="39142" y="158235"/>
                  </a:lnTo>
                  <a:lnTo>
                    <a:pt x="10003" y="186280"/>
                  </a:lnTo>
                  <a:lnTo>
                    <a:pt x="0" y="215519"/>
                  </a:lnTo>
                  <a:lnTo>
                    <a:pt x="2528" y="230286"/>
                  </a:lnTo>
                  <a:lnTo>
                    <a:pt x="39142" y="272855"/>
                  </a:lnTo>
                  <a:lnTo>
                    <a:pt x="86111" y="299469"/>
                  </a:lnTo>
                  <a:lnTo>
                    <a:pt x="149606" y="324372"/>
                  </a:lnTo>
                  <a:lnTo>
                    <a:pt x="187141" y="336101"/>
                  </a:lnTo>
                  <a:lnTo>
                    <a:pt x="228318" y="347305"/>
                  </a:lnTo>
                  <a:lnTo>
                    <a:pt x="272974" y="357954"/>
                  </a:lnTo>
                  <a:lnTo>
                    <a:pt x="320944" y="368014"/>
                  </a:lnTo>
                  <a:lnTo>
                    <a:pt x="372067" y="377453"/>
                  </a:lnTo>
                  <a:lnTo>
                    <a:pt x="426178" y="386240"/>
                  </a:lnTo>
                  <a:lnTo>
                    <a:pt x="483114" y="394343"/>
                  </a:lnTo>
                  <a:lnTo>
                    <a:pt x="542713" y="401729"/>
                  </a:lnTo>
                  <a:lnTo>
                    <a:pt x="604810" y="408366"/>
                  </a:lnTo>
                  <a:lnTo>
                    <a:pt x="669244" y="414222"/>
                  </a:lnTo>
                  <a:lnTo>
                    <a:pt x="735850" y="419265"/>
                  </a:lnTo>
                  <a:lnTo>
                    <a:pt x="804465" y="423463"/>
                  </a:lnTo>
                  <a:lnTo>
                    <a:pt x="874927" y="426784"/>
                  </a:lnTo>
                  <a:lnTo>
                    <a:pt x="947071" y="429196"/>
                  </a:lnTo>
                  <a:lnTo>
                    <a:pt x="1020735" y="430667"/>
                  </a:lnTo>
                  <a:lnTo>
                    <a:pt x="1095755" y="431164"/>
                  </a:lnTo>
                  <a:lnTo>
                    <a:pt x="1170776" y="430667"/>
                  </a:lnTo>
                  <a:lnTo>
                    <a:pt x="1244440" y="429196"/>
                  </a:lnTo>
                  <a:lnTo>
                    <a:pt x="1316584" y="426784"/>
                  </a:lnTo>
                  <a:lnTo>
                    <a:pt x="1387046" y="423463"/>
                  </a:lnTo>
                  <a:lnTo>
                    <a:pt x="1455661" y="419265"/>
                  </a:lnTo>
                  <a:lnTo>
                    <a:pt x="1522267" y="414222"/>
                  </a:lnTo>
                  <a:lnTo>
                    <a:pt x="1586701" y="408366"/>
                  </a:lnTo>
                  <a:lnTo>
                    <a:pt x="1648798" y="401729"/>
                  </a:lnTo>
                  <a:lnTo>
                    <a:pt x="1708397" y="394343"/>
                  </a:lnTo>
                  <a:lnTo>
                    <a:pt x="1765333" y="386240"/>
                  </a:lnTo>
                  <a:lnTo>
                    <a:pt x="1819444" y="377453"/>
                  </a:lnTo>
                  <a:lnTo>
                    <a:pt x="1870567" y="368014"/>
                  </a:lnTo>
                  <a:lnTo>
                    <a:pt x="1918537" y="357954"/>
                  </a:lnTo>
                  <a:lnTo>
                    <a:pt x="1963193" y="347305"/>
                  </a:lnTo>
                  <a:lnTo>
                    <a:pt x="2004370" y="336101"/>
                  </a:lnTo>
                  <a:lnTo>
                    <a:pt x="2041905" y="324372"/>
                  </a:lnTo>
                  <a:lnTo>
                    <a:pt x="2105400" y="299469"/>
                  </a:lnTo>
                  <a:lnTo>
                    <a:pt x="2152369" y="272855"/>
                  </a:lnTo>
                  <a:lnTo>
                    <a:pt x="2181508" y="244786"/>
                  </a:lnTo>
                  <a:lnTo>
                    <a:pt x="2191511" y="215519"/>
                  </a:lnTo>
                  <a:lnTo>
                    <a:pt x="2188983" y="200766"/>
                  </a:lnTo>
                  <a:lnTo>
                    <a:pt x="2152369" y="158235"/>
                  </a:lnTo>
                  <a:lnTo>
                    <a:pt x="2105400" y="131641"/>
                  </a:lnTo>
                  <a:lnTo>
                    <a:pt x="2041905" y="106755"/>
                  </a:lnTo>
                  <a:lnTo>
                    <a:pt x="2004370" y="95032"/>
                  </a:lnTo>
                  <a:lnTo>
                    <a:pt x="1963193" y="83834"/>
                  </a:lnTo>
                  <a:lnTo>
                    <a:pt x="1918537" y="73190"/>
                  </a:lnTo>
                  <a:lnTo>
                    <a:pt x="1870567" y="63134"/>
                  </a:lnTo>
                  <a:lnTo>
                    <a:pt x="1819444" y="53698"/>
                  </a:lnTo>
                  <a:lnTo>
                    <a:pt x="1765333" y="44914"/>
                  </a:lnTo>
                  <a:lnTo>
                    <a:pt x="1708397" y="36814"/>
                  </a:lnTo>
                  <a:lnTo>
                    <a:pt x="1648798" y="29431"/>
                  </a:lnTo>
                  <a:lnTo>
                    <a:pt x="1586701" y="22795"/>
                  </a:lnTo>
                  <a:lnTo>
                    <a:pt x="1522267" y="16940"/>
                  </a:lnTo>
                  <a:lnTo>
                    <a:pt x="1455661" y="11898"/>
                  </a:lnTo>
                  <a:lnTo>
                    <a:pt x="1387046" y="7700"/>
                  </a:lnTo>
                  <a:lnTo>
                    <a:pt x="1316584" y="4379"/>
                  </a:lnTo>
                  <a:lnTo>
                    <a:pt x="1244440" y="1967"/>
                  </a:lnTo>
                  <a:lnTo>
                    <a:pt x="1170776" y="497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A480E92-3B89-0187-6EAE-34476BE6641B}"/>
                </a:ext>
              </a:extLst>
            </p:cNvPr>
            <p:cNvSpPr/>
            <p:nvPr/>
          </p:nvSpPr>
          <p:spPr>
            <a:xfrm>
              <a:off x="7318248" y="2112263"/>
              <a:ext cx="2192020" cy="914400"/>
            </a:xfrm>
            <a:custGeom>
              <a:avLst/>
              <a:gdLst/>
              <a:ahLst/>
              <a:cxnLst/>
              <a:rect l="l" t="t" r="r" b="b"/>
              <a:pathLst>
                <a:path w="2192020" h="914400">
                  <a:moveTo>
                    <a:pt x="2191511" y="215519"/>
                  </a:moveTo>
                  <a:lnTo>
                    <a:pt x="2169249" y="258987"/>
                  </a:lnTo>
                  <a:lnTo>
                    <a:pt x="2131031" y="286360"/>
                  </a:lnTo>
                  <a:lnTo>
                    <a:pt x="2075636" y="312151"/>
                  </a:lnTo>
                  <a:lnTo>
                    <a:pt x="2004370" y="336101"/>
                  </a:lnTo>
                  <a:lnTo>
                    <a:pt x="1963193" y="347305"/>
                  </a:lnTo>
                  <a:lnTo>
                    <a:pt x="1918537" y="357954"/>
                  </a:lnTo>
                  <a:lnTo>
                    <a:pt x="1870567" y="368014"/>
                  </a:lnTo>
                  <a:lnTo>
                    <a:pt x="1819444" y="377453"/>
                  </a:lnTo>
                  <a:lnTo>
                    <a:pt x="1765333" y="386240"/>
                  </a:lnTo>
                  <a:lnTo>
                    <a:pt x="1708397" y="394343"/>
                  </a:lnTo>
                  <a:lnTo>
                    <a:pt x="1648798" y="401729"/>
                  </a:lnTo>
                  <a:lnTo>
                    <a:pt x="1586701" y="408366"/>
                  </a:lnTo>
                  <a:lnTo>
                    <a:pt x="1522267" y="414222"/>
                  </a:lnTo>
                  <a:lnTo>
                    <a:pt x="1455661" y="419265"/>
                  </a:lnTo>
                  <a:lnTo>
                    <a:pt x="1387046" y="423463"/>
                  </a:lnTo>
                  <a:lnTo>
                    <a:pt x="1316584" y="426784"/>
                  </a:lnTo>
                  <a:lnTo>
                    <a:pt x="1244440" y="429196"/>
                  </a:lnTo>
                  <a:lnTo>
                    <a:pt x="1170776" y="430667"/>
                  </a:lnTo>
                  <a:lnTo>
                    <a:pt x="1095755" y="431164"/>
                  </a:lnTo>
                  <a:lnTo>
                    <a:pt x="1020735" y="430667"/>
                  </a:lnTo>
                  <a:lnTo>
                    <a:pt x="947071" y="429196"/>
                  </a:lnTo>
                  <a:lnTo>
                    <a:pt x="874927" y="426784"/>
                  </a:lnTo>
                  <a:lnTo>
                    <a:pt x="804465" y="423463"/>
                  </a:lnTo>
                  <a:lnTo>
                    <a:pt x="735850" y="419265"/>
                  </a:lnTo>
                  <a:lnTo>
                    <a:pt x="669244" y="414222"/>
                  </a:lnTo>
                  <a:lnTo>
                    <a:pt x="604810" y="408366"/>
                  </a:lnTo>
                  <a:lnTo>
                    <a:pt x="542713" y="401729"/>
                  </a:lnTo>
                  <a:lnTo>
                    <a:pt x="483114" y="394343"/>
                  </a:lnTo>
                  <a:lnTo>
                    <a:pt x="426178" y="386240"/>
                  </a:lnTo>
                  <a:lnTo>
                    <a:pt x="372067" y="377453"/>
                  </a:lnTo>
                  <a:lnTo>
                    <a:pt x="320944" y="368014"/>
                  </a:lnTo>
                  <a:lnTo>
                    <a:pt x="272974" y="357954"/>
                  </a:lnTo>
                  <a:lnTo>
                    <a:pt x="228318" y="347305"/>
                  </a:lnTo>
                  <a:lnTo>
                    <a:pt x="187141" y="336101"/>
                  </a:lnTo>
                  <a:lnTo>
                    <a:pt x="149606" y="324372"/>
                  </a:lnTo>
                  <a:lnTo>
                    <a:pt x="86111" y="299469"/>
                  </a:lnTo>
                  <a:lnTo>
                    <a:pt x="39142" y="272855"/>
                  </a:lnTo>
                  <a:lnTo>
                    <a:pt x="10003" y="244786"/>
                  </a:lnTo>
                  <a:lnTo>
                    <a:pt x="0" y="215519"/>
                  </a:lnTo>
                  <a:lnTo>
                    <a:pt x="2528" y="200766"/>
                  </a:lnTo>
                  <a:lnTo>
                    <a:pt x="39142" y="158235"/>
                  </a:lnTo>
                  <a:lnTo>
                    <a:pt x="86111" y="131641"/>
                  </a:lnTo>
                  <a:lnTo>
                    <a:pt x="149605" y="106755"/>
                  </a:lnTo>
                  <a:lnTo>
                    <a:pt x="187141" y="95032"/>
                  </a:lnTo>
                  <a:lnTo>
                    <a:pt x="228318" y="83834"/>
                  </a:lnTo>
                  <a:lnTo>
                    <a:pt x="272974" y="73190"/>
                  </a:lnTo>
                  <a:lnTo>
                    <a:pt x="320944" y="63134"/>
                  </a:lnTo>
                  <a:lnTo>
                    <a:pt x="372067" y="53698"/>
                  </a:lnTo>
                  <a:lnTo>
                    <a:pt x="426178" y="44914"/>
                  </a:lnTo>
                  <a:lnTo>
                    <a:pt x="483114" y="36814"/>
                  </a:lnTo>
                  <a:lnTo>
                    <a:pt x="542713" y="29431"/>
                  </a:lnTo>
                  <a:lnTo>
                    <a:pt x="604810" y="22795"/>
                  </a:lnTo>
                  <a:lnTo>
                    <a:pt x="669244" y="16940"/>
                  </a:lnTo>
                  <a:lnTo>
                    <a:pt x="735850" y="11898"/>
                  </a:lnTo>
                  <a:lnTo>
                    <a:pt x="804465" y="7700"/>
                  </a:lnTo>
                  <a:lnTo>
                    <a:pt x="874927" y="4379"/>
                  </a:lnTo>
                  <a:lnTo>
                    <a:pt x="947071" y="1967"/>
                  </a:lnTo>
                  <a:lnTo>
                    <a:pt x="1020735" y="497"/>
                  </a:lnTo>
                  <a:lnTo>
                    <a:pt x="1095755" y="0"/>
                  </a:lnTo>
                  <a:lnTo>
                    <a:pt x="1170776" y="497"/>
                  </a:lnTo>
                  <a:lnTo>
                    <a:pt x="1244440" y="1967"/>
                  </a:lnTo>
                  <a:lnTo>
                    <a:pt x="1316584" y="4379"/>
                  </a:lnTo>
                  <a:lnTo>
                    <a:pt x="1387046" y="7700"/>
                  </a:lnTo>
                  <a:lnTo>
                    <a:pt x="1455661" y="11898"/>
                  </a:lnTo>
                  <a:lnTo>
                    <a:pt x="1522267" y="16940"/>
                  </a:lnTo>
                  <a:lnTo>
                    <a:pt x="1586701" y="22795"/>
                  </a:lnTo>
                  <a:lnTo>
                    <a:pt x="1648798" y="29431"/>
                  </a:lnTo>
                  <a:lnTo>
                    <a:pt x="1708397" y="36814"/>
                  </a:lnTo>
                  <a:lnTo>
                    <a:pt x="1765333" y="44914"/>
                  </a:lnTo>
                  <a:lnTo>
                    <a:pt x="1819444" y="53698"/>
                  </a:lnTo>
                  <a:lnTo>
                    <a:pt x="1870567" y="63134"/>
                  </a:lnTo>
                  <a:lnTo>
                    <a:pt x="1918537" y="73190"/>
                  </a:lnTo>
                  <a:lnTo>
                    <a:pt x="1963193" y="83834"/>
                  </a:lnTo>
                  <a:lnTo>
                    <a:pt x="2004370" y="95032"/>
                  </a:lnTo>
                  <a:lnTo>
                    <a:pt x="2041905" y="106755"/>
                  </a:lnTo>
                  <a:lnTo>
                    <a:pt x="2105400" y="131641"/>
                  </a:lnTo>
                  <a:lnTo>
                    <a:pt x="2152369" y="158235"/>
                  </a:lnTo>
                  <a:lnTo>
                    <a:pt x="2181508" y="186280"/>
                  </a:lnTo>
                  <a:lnTo>
                    <a:pt x="2191511" y="215519"/>
                  </a:lnTo>
                  <a:close/>
                </a:path>
                <a:path w="2192020" h="914400">
                  <a:moveTo>
                    <a:pt x="2191511" y="215519"/>
                  </a:moveTo>
                  <a:lnTo>
                    <a:pt x="2191511" y="698881"/>
                  </a:lnTo>
                  <a:lnTo>
                    <a:pt x="2188983" y="713633"/>
                  </a:lnTo>
                  <a:lnTo>
                    <a:pt x="2152369" y="756164"/>
                  </a:lnTo>
                  <a:lnTo>
                    <a:pt x="2105400" y="782758"/>
                  </a:lnTo>
                  <a:lnTo>
                    <a:pt x="2041905" y="807644"/>
                  </a:lnTo>
                  <a:lnTo>
                    <a:pt x="2004370" y="819367"/>
                  </a:lnTo>
                  <a:lnTo>
                    <a:pt x="1963193" y="830565"/>
                  </a:lnTo>
                  <a:lnTo>
                    <a:pt x="1918537" y="841209"/>
                  </a:lnTo>
                  <a:lnTo>
                    <a:pt x="1870567" y="851265"/>
                  </a:lnTo>
                  <a:lnTo>
                    <a:pt x="1819444" y="860701"/>
                  </a:lnTo>
                  <a:lnTo>
                    <a:pt x="1765333" y="869485"/>
                  </a:lnTo>
                  <a:lnTo>
                    <a:pt x="1708397" y="877585"/>
                  </a:lnTo>
                  <a:lnTo>
                    <a:pt x="1648798" y="884968"/>
                  </a:lnTo>
                  <a:lnTo>
                    <a:pt x="1586701" y="891604"/>
                  </a:lnTo>
                  <a:lnTo>
                    <a:pt x="1522267" y="897459"/>
                  </a:lnTo>
                  <a:lnTo>
                    <a:pt x="1455661" y="902501"/>
                  </a:lnTo>
                  <a:lnTo>
                    <a:pt x="1387046" y="906699"/>
                  </a:lnTo>
                  <a:lnTo>
                    <a:pt x="1316584" y="910020"/>
                  </a:lnTo>
                  <a:lnTo>
                    <a:pt x="1244440" y="912432"/>
                  </a:lnTo>
                  <a:lnTo>
                    <a:pt x="1170776" y="913902"/>
                  </a:lnTo>
                  <a:lnTo>
                    <a:pt x="1095755" y="914400"/>
                  </a:lnTo>
                  <a:lnTo>
                    <a:pt x="1020735" y="913902"/>
                  </a:lnTo>
                  <a:lnTo>
                    <a:pt x="947071" y="912432"/>
                  </a:lnTo>
                  <a:lnTo>
                    <a:pt x="874927" y="910020"/>
                  </a:lnTo>
                  <a:lnTo>
                    <a:pt x="804465" y="906699"/>
                  </a:lnTo>
                  <a:lnTo>
                    <a:pt x="735850" y="902501"/>
                  </a:lnTo>
                  <a:lnTo>
                    <a:pt x="669244" y="897459"/>
                  </a:lnTo>
                  <a:lnTo>
                    <a:pt x="604810" y="891604"/>
                  </a:lnTo>
                  <a:lnTo>
                    <a:pt x="542713" y="884968"/>
                  </a:lnTo>
                  <a:lnTo>
                    <a:pt x="483114" y="877585"/>
                  </a:lnTo>
                  <a:lnTo>
                    <a:pt x="426178" y="869485"/>
                  </a:lnTo>
                  <a:lnTo>
                    <a:pt x="372067" y="860701"/>
                  </a:lnTo>
                  <a:lnTo>
                    <a:pt x="320944" y="851265"/>
                  </a:lnTo>
                  <a:lnTo>
                    <a:pt x="272974" y="841209"/>
                  </a:lnTo>
                  <a:lnTo>
                    <a:pt x="228318" y="830565"/>
                  </a:lnTo>
                  <a:lnTo>
                    <a:pt x="187141" y="819367"/>
                  </a:lnTo>
                  <a:lnTo>
                    <a:pt x="149606" y="807644"/>
                  </a:lnTo>
                  <a:lnTo>
                    <a:pt x="86111" y="782758"/>
                  </a:lnTo>
                  <a:lnTo>
                    <a:pt x="39142" y="756164"/>
                  </a:lnTo>
                  <a:lnTo>
                    <a:pt x="10003" y="728119"/>
                  </a:lnTo>
                  <a:lnTo>
                    <a:pt x="0" y="698881"/>
                  </a:lnTo>
                  <a:lnTo>
                    <a:pt x="0" y="215519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0375AD8A-957B-3AC0-DB8C-9CD3013FA391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1024127" y="0"/>
                  </a:moveTo>
                  <a:lnTo>
                    <a:pt x="947690" y="497"/>
                  </a:lnTo>
                  <a:lnTo>
                    <a:pt x="872779" y="1965"/>
                  </a:lnTo>
                  <a:lnTo>
                    <a:pt x="799592" y="4369"/>
                  </a:lnTo>
                  <a:lnTo>
                    <a:pt x="728328" y="7674"/>
                  </a:lnTo>
                  <a:lnTo>
                    <a:pt x="659185" y="11846"/>
                  </a:lnTo>
                  <a:lnTo>
                    <a:pt x="592360" y="16848"/>
                  </a:lnTo>
                  <a:lnTo>
                    <a:pt x="528052" y="22647"/>
                  </a:lnTo>
                  <a:lnTo>
                    <a:pt x="466458" y="29206"/>
                  </a:lnTo>
                  <a:lnTo>
                    <a:pt x="407776" y="36492"/>
                  </a:lnTo>
                  <a:lnTo>
                    <a:pt x="352205" y="44469"/>
                  </a:lnTo>
                  <a:lnTo>
                    <a:pt x="299942" y="53101"/>
                  </a:lnTo>
                  <a:lnTo>
                    <a:pt x="251185" y="62355"/>
                  </a:lnTo>
                  <a:lnTo>
                    <a:pt x="206132" y="72195"/>
                  </a:lnTo>
                  <a:lnTo>
                    <a:pt x="164981" y="82586"/>
                  </a:lnTo>
                  <a:lnTo>
                    <a:pt x="127930" y="93494"/>
                  </a:lnTo>
                  <a:lnTo>
                    <a:pt x="66920" y="116716"/>
                  </a:lnTo>
                  <a:lnTo>
                    <a:pt x="24685" y="141584"/>
                  </a:lnTo>
                  <a:lnTo>
                    <a:pt x="0" y="181356"/>
                  </a:lnTo>
                  <a:lnTo>
                    <a:pt x="2808" y="194896"/>
                  </a:lnTo>
                  <a:lnTo>
                    <a:pt x="43356" y="233749"/>
                  </a:lnTo>
                  <a:lnTo>
                    <a:pt x="95177" y="257829"/>
                  </a:lnTo>
                  <a:lnTo>
                    <a:pt x="164981" y="280125"/>
                  </a:lnTo>
                  <a:lnTo>
                    <a:pt x="206132" y="290516"/>
                  </a:lnTo>
                  <a:lnTo>
                    <a:pt x="251185" y="300356"/>
                  </a:lnTo>
                  <a:lnTo>
                    <a:pt x="299942" y="309610"/>
                  </a:lnTo>
                  <a:lnTo>
                    <a:pt x="352205" y="318242"/>
                  </a:lnTo>
                  <a:lnTo>
                    <a:pt x="407776" y="326219"/>
                  </a:lnTo>
                  <a:lnTo>
                    <a:pt x="466458" y="333505"/>
                  </a:lnTo>
                  <a:lnTo>
                    <a:pt x="528052" y="340064"/>
                  </a:lnTo>
                  <a:lnTo>
                    <a:pt x="592360" y="345863"/>
                  </a:lnTo>
                  <a:lnTo>
                    <a:pt x="659185" y="350865"/>
                  </a:lnTo>
                  <a:lnTo>
                    <a:pt x="728328" y="355037"/>
                  </a:lnTo>
                  <a:lnTo>
                    <a:pt x="799592" y="358342"/>
                  </a:lnTo>
                  <a:lnTo>
                    <a:pt x="872779" y="360746"/>
                  </a:lnTo>
                  <a:lnTo>
                    <a:pt x="947690" y="362214"/>
                  </a:lnTo>
                  <a:lnTo>
                    <a:pt x="1024127" y="362712"/>
                  </a:lnTo>
                  <a:lnTo>
                    <a:pt x="1100565" y="362214"/>
                  </a:lnTo>
                  <a:lnTo>
                    <a:pt x="1175476" y="360746"/>
                  </a:lnTo>
                  <a:lnTo>
                    <a:pt x="1248663" y="358342"/>
                  </a:lnTo>
                  <a:lnTo>
                    <a:pt x="1319927" y="355037"/>
                  </a:lnTo>
                  <a:lnTo>
                    <a:pt x="1389070" y="350865"/>
                  </a:lnTo>
                  <a:lnTo>
                    <a:pt x="1455895" y="345863"/>
                  </a:lnTo>
                  <a:lnTo>
                    <a:pt x="1520203" y="340064"/>
                  </a:lnTo>
                  <a:lnTo>
                    <a:pt x="1581797" y="333505"/>
                  </a:lnTo>
                  <a:lnTo>
                    <a:pt x="1640479" y="326219"/>
                  </a:lnTo>
                  <a:lnTo>
                    <a:pt x="1696050" y="318242"/>
                  </a:lnTo>
                  <a:lnTo>
                    <a:pt x="1748313" y="309610"/>
                  </a:lnTo>
                  <a:lnTo>
                    <a:pt x="1797070" y="300356"/>
                  </a:lnTo>
                  <a:lnTo>
                    <a:pt x="1842123" y="290516"/>
                  </a:lnTo>
                  <a:lnTo>
                    <a:pt x="1883274" y="280125"/>
                  </a:lnTo>
                  <a:lnTo>
                    <a:pt x="1920325" y="269217"/>
                  </a:lnTo>
                  <a:lnTo>
                    <a:pt x="1981335" y="245995"/>
                  </a:lnTo>
                  <a:lnTo>
                    <a:pt x="2023570" y="221127"/>
                  </a:lnTo>
                  <a:lnTo>
                    <a:pt x="2048255" y="181356"/>
                  </a:lnTo>
                  <a:lnTo>
                    <a:pt x="2045447" y="167815"/>
                  </a:lnTo>
                  <a:lnTo>
                    <a:pt x="2004899" y="128962"/>
                  </a:lnTo>
                  <a:lnTo>
                    <a:pt x="1953078" y="104882"/>
                  </a:lnTo>
                  <a:lnTo>
                    <a:pt x="1883274" y="82586"/>
                  </a:lnTo>
                  <a:lnTo>
                    <a:pt x="1842123" y="72195"/>
                  </a:lnTo>
                  <a:lnTo>
                    <a:pt x="1797070" y="62355"/>
                  </a:lnTo>
                  <a:lnTo>
                    <a:pt x="1748313" y="53101"/>
                  </a:lnTo>
                  <a:lnTo>
                    <a:pt x="1696050" y="44469"/>
                  </a:lnTo>
                  <a:lnTo>
                    <a:pt x="1640479" y="36492"/>
                  </a:lnTo>
                  <a:lnTo>
                    <a:pt x="1581797" y="29206"/>
                  </a:lnTo>
                  <a:lnTo>
                    <a:pt x="1520203" y="22647"/>
                  </a:lnTo>
                  <a:lnTo>
                    <a:pt x="1455895" y="16848"/>
                  </a:lnTo>
                  <a:lnTo>
                    <a:pt x="1389070" y="11846"/>
                  </a:lnTo>
                  <a:lnTo>
                    <a:pt x="1319927" y="7674"/>
                  </a:lnTo>
                  <a:lnTo>
                    <a:pt x="1248663" y="4369"/>
                  </a:lnTo>
                  <a:lnTo>
                    <a:pt x="1175476" y="1965"/>
                  </a:lnTo>
                  <a:lnTo>
                    <a:pt x="1100565" y="49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E0037AD-BF63-251F-9CC4-CD48BEB147FB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0" y="181356"/>
                  </a:moveTo>
                  <a:lnTo>
                    <a:pt x="24685" y="141584"/>
                  </a:lnTo>
                  <a:lnTo>
                    <a:pt x="66920" y="116716"/>
                  </a:lnTo>
                  <a:lnTo>
                    <a:pt x="127930" y="93494"/>
                  </a:lnTo>
                  <a:lnTo>
                    <a:pt x="164981" y="82586"/>
                  </a:lnTo>
                  <a:lnTo>
                    <a:pt x="206132" y="72195"/>
                  </a:lnTo>
                  <a:lnTo>
                    <a:pt x="251185" y="62355"/>
                  </a:lnTo>
                  <a:lnTo>
                    <a:pt x="299942" y="53101"/>
                  </a:lnTo>
                  <a:lnTo>
                    <a:pt x="352205" y="44469"/>
                  </a:lnTo>
                  <a:lnTo>
                    <a:pt x="407776" y="36492"/>
                  </a:lnTo>
                  <a:lnTo>
                    <a:pt x="466458" y="29206"/>
                  </a:lnTo>
                  <a:lnTo>
                    <a:pt x="528052" y="22647"/>
                  </a:lnTo>
                  <a:lnTo>
                    <a:pt x="592360" y="16848"/>
                  </a:lnTo>
                  <a:lnTo>
                    <a:pt x="659185" y="11846"/>
                  </a:lnTo>
                  <a:lnTo>
                    <a:pt x="728328" y="7674"/>
                  </a:lnTo>
                  <a:lnTo>
                    <a:pt x="799592" y="4369"/>
                  </a:lnTo>
                  <a:lnTo>
                    <a:pt x="872779" y="1965"/>
                  </a:lnTo>
                  <a:lnTo>
                    <a:pt x="947690" y="497"/>
                  </a:lnTo>
                  <a:lnTo>
                    <a:pt x="1024127" y="0"/>
                  </a:lnTo>
                  <a:lnTo>
                    <a:pt x="1100565" y="497"/>
                  </a:lnTo>
                  <a:lnTo>
                    <a:pt x="1175476" y="1965"/>
                  </a:lnTo>
                  <a:lnTo>
                    <a:pt x="1248663" y="4369"/>
                  </a:lnTo>
                  <a:lnTo>
                    <a:pt x="1319927" y="7674"/>
                  </a:lnTo>
                  <a:lnTo>
                    <a:pt x="1389070" y="11846"/>
                  </a:lnTo>
                  <a:lnTo>
                    <a:pt x="1455895" y="16848"/>
                  </a:lnTo>
                  <a:lnTo>
                    <a:pt x="1520203" y="22647"/>
                  </a:lnTo>
                  <a:lnTo>
                    <a:pt x="1581797" y="29206"/>
                  </a:lnTo>
                  <a:lnTo>
                    <a:pt x="1640479" y="36492"/>
                  </a:lnTo>
                  <a:lnTo>
                    <a:pt x="1696050" y="44469"/>
                  </a:lnTo>
                  <a:lnTo>
                    <a:pt x="1748313" y="53101"/>
                  </a:lnTo>
                  <a:lnTo>
                    <a:pt x="1797070" y="62355"/>
                  </a:lnTo>
                  <a:lnTo>
                    <a:pt x="1842123" y="72195"/>
                  </a:lnTo>
                  <a:lnTo>
                    <a:pt x="1883274" y="82586"/>
                  </a:lnTo>
                  <a:lnTo>
                    <a:pt x="1920325" y="93494"/>
                  </a:lnTo>
                  <a:lnTo>
                    <a:pt x="1981335" y="116716"/>
                  </a:lnTo>
                  <a:lnTo>
                    <a:pt x="2023570" y="141584"/>
                  </a:lnTo>
                  <a:lnTo>
                    <a:pt x="2048255" y="181356"/>
                  </a:lnTo>
                  <a:lnTo>
                    <a:pt x="2045447" y="194896"/>
                  </a:lnTo>
                  <a:lnTo>
                    <a:pt x="2004899" y="233749"/>
                  </a:lnTo>
                  <a:lnTo>
                    <a:pt x="1953078" y="257829"/>
                  </a:lnTo>
                  <a:lnTo>
                    <a:pt x="1883274" y="280125"/>
                  </a:lnTo>
                  <a:lnTo>
                    <a:pt x="1842123" y="290516"/>
                  </a:lnTo>
                  <a:lnTo>
                    <a:pt x="1797070" y="300356"/>
                  </a:lnTo>
                  <a:lnTo>
                    <a:pt x="1748313" y="309610"/>
                  </a:lnTo>
                  <a:lnTo>
                    <a:pt x="1696050" y="318242"/>
                  </a:lnTo>
                  <a:lnTo>
                    <a:pt x="1640479" y="326219"/>
                  </a:lnTo>
                  <a:lnTo>
                    <a:pt x="1581797" y="333505"/>
                  </a:lnTo>
                  <a:lnTo>
                    <a:pt x="1520203" y="340064"/>
                  </a:lnTo>
                  <a:lnTo>
                    <a:pt x="1455895" y="345863"/>
                  </a:lnTo>
                  <a:lnTo>
                    <a:pt x="1389070" y="350865"/>
                  </a:lnTo>
                  <a:lnTo>
                    <a:pt x="1319927" y="355037"/>
                  </a:lnTo>
                  <a:lnTo>
                    <a:pt x="1248663" y="358342"/>
                  </a:lnTo>
                  <a:lnTo>
                    <a:pt x="1175476" y="360746"/>
                  </a:lnTo>
                  <a:lnTo>
                    <a:pt x="1100565" y="362214"/>
                  </a:lnTo>
                  <a:lnTo>
                    <a:pt x="1024127" y="362712"/>
                  </a:lnTo>
                  <a:lnTo>
                    <a:pt x="947690" y="362214"/>
                  </a:lnTo>
                  <a:lnTo>
                    <a:pt x="872779" y="360746"/>
                  </a:lnTo>
                  <a:lnTo>
                    <a:pt x="799592" y="358342"/>
                  </a:lnTo>
                  <a:lnTo>
                    <a:pt x="728328" y="355037"/>
                  </a:lnTo>
                  <a:lnTo>
                    <a:pt x="659185" y="350865"/>
                  </a:lnTo>
                  <a:lnTo>
                    <a:pt x="592360" y="345863"/>
                  </a:lnTo>
                  <a:lnTo>
                    <a:pt x="528052" y="340064"/>
                  </a:lnTo>
                  <a:lnTo>
                    <a:pt x="466458" y="333505"/>
                  </a:lnTo>
                  <a:lnTo>
                    <a:pt x="407776" y="326219"/>
                  </a:lnTo>
                  <a:lnTo>
                    <a:pt x="352205" y="318242"/>
                  </a:lnTo>
                  <a:lnTo>
                    <a:pt x="299942" y="309610"/>
                  </a:lnTo>
                  <a:lnTo>
                    <a:pt x="251185" y="300356"/>
                  </a:lnTo>
                  <a:lnTo>
                    <a:pt x="206132" y="290516"/>
                  </a:lnTo>
                  <a:lnTo>
                    <a:pt x="164981" y="280125"/>
                  </a:lnTo>
                  <a:lnTo>
                    <a:pt x="127930" y="269217"/>
                  </a:lnTo>
                  <a:lnTo>
                    <a:pt x="66920" y="245995"/>
                  </a:lnTo>
                  <a:lnTo>
                    <a:pt x="24685" y="221127"/>
                  </a:lnTo>
                  <a:lnTo>
                    <a:pt x="0" y="181356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67DAE175-317A-A235-8AA1-B48D6172B18D}"/>
                </a:ext>
              </a:extLst>
            </p:cNvPr>
            <p:cNvSpPr/>
            <p:nvPr/>
          </p:nvSpPr>
          <p:spPr>
            <a:xfrm>
              <a:off x="4066920" y="3931919"/>
              <a:ext cx="566420" cy="896619"/>
            </a:xfrm>
            <a:custGeom>
              <a:avLst/>
              <a:gdLst/>
              <a:ahLst/>
              <a:cxnLst/>
              <a:rect l="l" t="t" r="r" b="b"/>
              <a:pathLst>
                <a:path w="566420" h="896620">
                  <a:moveTo>
                    <a:pt x="391413" y="0"/>
                  </a:moveTo>
                  <a:lnTo>
                    <a:pt x="0" y="0"/>
                  </a:lnTo>
                  <a:lnTo>
                    <a:pt x="25793" y="4859"/>
                  </a:lnTo>
                  <a:lnTo>
                    <a:pt x="50415" y="18975"/>
                  </a:lnTo>
                  <a:lnTo>
                    <a:pt x="95063" y="72199"/>
                  </a:lnTo>
                  <a:lnTo>
                    <a:pt x="114546" y="109920"/>
                  </a:lnTo>
                  <a:lnTo>
                    <a:pt x="131775" y="154122"/>
                  </a:lnTo>
                  <a:lnTo>
                    <a:pt x="146479" y="204110"/>
                  </a:lnTo>
                  <a:lnTo>
                    <a:pt x="158386" y="259192"/>
                  </a:lnTo>
                  <a:lnTo>
                    <a:pt x="167227" y="318672"/>
                  </a:lnTo>
                  <a:lnTo>
                    <a:pt x="172730" y="381858"/>
                  </a:lnTo>
                  <a:lnTo>
                    <a:pt x="174625" y="448055"/>
                  </a:lnTo>
                  <a:lnTo>
                    <a:pt x="172730" y="514253"/>
                  </a:lnTo>
                  <a:lnTo>
                    <a:pt x="167227" y="577439"/>
                  </a:lnTo>
                  <a:lnTo>
                    <a:pt x="158386" y="636919"/>
                  </a:lnTo>
                  <a:lnTo>
                    <a:pt x="146479" y="692001"/>
                  </a:lnTo>
                  <a:lnTo>
                    <a:pt x="131775" y="741989"/>
                  </a:lnTo>
                  <a:lnTo>
                    <a:pt x="114546" y="786191"/>
                  </a:lnTo>
                  <a:lnTo>
                    <a:pt x="95063" y="823912"/>
                  </a:lnTo>
                  <a:lnTo>
                    <a:pt x="50415" y="877136"/>
                  </a:lnTo>
                  <a:lnTo>
                    <a:pt x="0" y="896111"/>
                  </a:lnTo>
                  <a:lnTo>
                    <a:pt x="391413" y="896111"/>
                  </a:lnTo>
                  <a:lnTo>
                    <a:pt x="441829" y="877136"/>
                  </a:lnTo>
                  <a:lnTo>
                    <a:pt x="486477" y="823912"/>
                  </a:lnTo>
                  <a:lnTo>
                    <a:pt x="505960" y="786191"/>
                  </a:lnTo>
                  <a:lnTo>
                    <a:pt x="523189" y="741989"/>
                  </a:lnTo>
                  <a:lnTo>
                    <a:pt x="537893" y="692001"/>
                  </a:lnTo>
                  <a:lnTo>
                    <a:pt x="549800" y="636919"/>
                  </a:lnTo>
                  <a:lnTo>
                    <a:pt x="558641" y="577439"/>
                  </a:lnTo>
                  <a:lnTo>
                    <a:pt x="564144" y="514253"/>
                  </a:lnTo>
                  <a:lnTo>
                    <a:pt x="566038" y="448055"/>
                  </a:lnTo>
                  <a:lnTo>
                    <a:pt x="564144" y="381858"/>
                  </a:lnTo>
                  <a:lnTo>
                    <a:pt x="558641" y="318672"/>
                  </a:lnTo>
                  <a:lnTo>
                    <a:pt x="549800" y="259192"/>
                  </a:lnTo>
                  <a:lnTo>
                    <a:pt x="537893" y="204110"/>
                  </a:lnTo>
                  <a:lnTo>
                    <a:pt x="523189" y="154122"/>
                  </a:lnTo>
                  <a:lnTo>
                    <a:pt x="505960" y="109920"/>
                  </a:lnTo>
                  <a:lnTo>
                    <a:pt x="486477" y="72199"/>
                  </a:lnTo>
                  <a:lnTo>
                    <a:pt x="441829" y="18975"/>
                  </a:lnTo>
                  <a:lnTo>
                    <a:pt x="417207" y="4859"/>
                  </a:lnTo>
                  <a:lnTo>
                    <a:pt x="391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A55F80BF-7E92-15BA-A9DC-482389B77F3D}"/>
                </a:ext>
              </a:extLst>
            </p:cNvPr>
            <p:cNvSpPr/>
            <p:nvPr/>
          </p:nvSpPr>
          <p:spPr>
            <a:xfrm>
              <a:off x="3892295" y="3931919"/>
              <a:ext cx="349250" cy="896619"/>
            </a:xfrm>
            <a:custGeom>
              <a:avLst/>
              <a:gdLst/>
              <a:ahLst/>
              <a:cxnLst/>
              <a:rect l="l" t="t" r="r" b="b"/>
              <a:pathLst>
                <a:path w="349250" h="896620">
                  <a:moveTo>
                    <a:pt x="174625" y="0"/>
                  </a:moveTo>
                  <a:lnTo>
                    <a:pt x="124209" y="18975"/>
                  </a:lnTo>
                  <a:lnTo>
                    <a:pt x="79561" y="72199"/>
                  </a:lnTo>
                  <a:lnTo>
                    <a:pt x="60078" y="109920"/>
                  </a:lnTo>
                  <a:lnTo>
                    <a:pt x="42849" y="154122"/>
                  </a:lnTo>
                  <a:lnTo>
                    <a:pt x="28145" y="204110"/>
                  </a:lnTo>
                  <a:lnTo>
                    <a:pt x="16238" y="259192"/>
                  </a:lnTo>
                  <a:lnTo>
                    <a:pt x="7397" y="318672"/>
                  </a:lnTo>
                  <a:lnTo>
                    <a:pt x="1894" y="381858"/>
                  </a:lnTo>
                  <a:lnTo>
                    <a:pt x="0" y="448055"/>
                  </a:lnTo>
                  <a:lnTo>
                    <a:pt x="1894" y="514253"/>
                  </a:lnTo>
                  <a:lnTo>
                    <a:pt x="7397" y="577439"/>
                  </a:lnTo>
                  <a:lnTo>
                    <a:pt x="16238" y="636919"/>
                  </a:lnTo>
                  <a:lnTo>
                    <a:pt x="28145" y="692001"/>
                  </a:lnTo>
                  <a:lnTo>
                    <a:pt x="42849" y="741989"/>
                  </a:lnTo>
                  <a:lnTo>
                    <a:pt x="60078" y="786191"/>
                  </a:lnTo>
                  <a:lnTo>
                    <a:pt x="79561" y="823912"/>
                  </a:lnTo>
                  <a:lnTo>
                    <a:pt x="124209" y="877136"/>
                  </a:lnTo>
                  <a:lnTo>
                    <a:pt x="174625" y="896111"/>
                  </a:lnTo>
                  <a:lnTo>
                    <a:pt x="200418" y="891252"/>
                  </a:lnTo>
                  <a:lnTo>
                    <a:pt x="248220" y="854459"/>
                  </a:lnTo>
                  <a:lnTo>
                    <a:pt x="289171" y="786191"/>
                  </a:lnTo>
                  <a:lnTo>
                    <a:pt x="306400" y="741989"/>
                  </a:lnTo>
                  <a:lnTo>
                    <a:pt x="321104" y="692001"/>
                  </a:lnTo>
                  <a:lnTo>
                    <a:pt x="333011" y="636919"/>
                  </a:lnTo>
                  <a:lnTo>
                    <a:pt x="341852" y="577439"/>
                  </a:lnTo>
                  <a:lnTo>
                    <a:pt x="347355" y="514253"/>
                  </a:lnTo>
                  <a:lnTo>
                    <a:pt x="349250" y="448055"/>
                  </a:lnTo>
                  <a:lnTo>
                    <a:pt x="347355" y="381858"/>
                  </a:lnTo>
                  <a:lnTo>
                    <a:pt x="341852" y="318672"/>
                  </a:lnTo>
                  <a:lnTo>
                    <a:pt x="333011" y="259192"/>
                  </a:lnTo>
                  <a:lnTo>
                    <a:pt x="321104" y="204110"/>
                  </a:lnTo>
                  <a:lnTo>
                    <a:pt x="306400" y="154122"/>
                  </a:lnTo>
                  <a:lnTo>
                    <a:pt x="289171" y="109920"/>
                  </a:lnTo>
                  <a:lnTo>
                    <a:pt x="269688" y="72199"/>
                  </a:lnTo>
                  <a:lnTo>
                    <a:pt x="225040" y="18975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520D418-3BA3-C50D-4BDB-B89C14C77746}"/>
                </a:ext>
              </a:extLst>
            </p:cNvPr>
            <p:cNvSpPr/>
            <p:nvPr/>
          </p:nvSpPr>
          <p:spPr>
            <a:xfrm>
              <a:off x="3892295" y="3931919"/>
              <a:ext cx="741045" cy="896619"/>
            </a:xfrm>
            <a:custGeom>
              <a:avLst/>
              <a:gdLst/>
              <a:ahLst/>
              <a:cxnLst/>
              <a:rect l="l" t="t" r="r" b="b"/>
              <a:pathLst>
                <a:path w="741045" h="896620">
                  <a:moveTo>
                    <a:pt x="174625" y="0"/>
                  </a:moveTo>
                  <a:lnTo>
                    <a:pt x="225040" y="18975"/>
                  </a:lnTo>
                  <a:lnTo>
                    <a:pt x="269688" y="72199"/>
                  </a:lnTo>
                  <a:lnTo>
                    <a:pt x="289171" y="109920"/>
                  </a:lnTo>
                  <a:lnTo>
                    <a:pt x="306400" y="154122"/>
                  </a:lnTo>
                  <a:lnTo>
                    <a:pt x="321104" y="204110"/>
                  </a:lnTo>
                  <a:lnTo>
                    <a:pt x="333011" y="259192"/>
                  </a:lnTo>
                  <a:lnTo>
                    <a:pt x="341852" y="318672"/>
                  </a:lnTo>
                  <a:lnTo>
                    <a:pt x="347355" y="381858"/>
                  </a:lnTo>
                  <a:lnTo>
                    <a:pt x="349250" y="448055"/>
                  </a:lnTo>
                  <a:lnTo>
                    <a:pt x="347355" y="514253"/>
                  </a:lnTo>
                  <a:lnTo>
                    <a:pt x="341852" y="577439"/>
                  </a:lnTo>
                  <a:lnTo>
                    <a:pt x="333011" y="636919"/>
                  </a:lnTo>
                  <a:lnTo>
                    <a:pt x="321104" y="692001"/>
                  </a:lnTo>
                  <a:lnTo>
                    <a:pt x="306400" y="741989"/>
                  </a:lnTo>
                  <a:lnTo>
                    <a:pt x="289171" y="786191"/>
                  </a:lnTo>
                  <a:lnTo>
                    <a:pt x="269688" y="823912"/>
                  </a:lnTo>
                  <a:lnTo>
                    <a:pt x="225040" y="877136"/>
                  </a:lnTo>
                  <a:lnTo>
                    <a:pt x="174625" y="896111"/>
                  </a:lnTo>
                  <a:lnTo>
                    <a:pt x="148831" y="891252"/>
                  </a:lnTo>
                  <a:lnTo>
                    <a:pt x="101029" y="854459"/>
                  </a:lnTo>
                  <a:lnTo>
                    <a:pt x="60078" y="786191"/>
                  </a:lnTo>
                  <a:lnTo>
                    <a:pt x="42849" y="741989"/>
                  </a:lnTo>
                  <a:lnTo>
                    <a:pt x="28145" y="692001"/>
                  </a:lnTo>
                  <a:lnTo>
                    <a:pt x="16238" y="636919"/>
                  </a:lnTo>
                  <a:lnTo>
                    <a:pt x="7397" y="577439"/>
                  </a:lnTo>
                  <a:lnTo>
                    <a:pt x="1894" y="514253"/>
                  </a:lnTo>
                  <a:lnTo>
                    <a:pt x="0" y="448055"/>
                  </a:lnTo>
                  <a:lnTo>
                    <a:pt x="1894" y="381858"/>
                  </a:lnTo>
                  <a:lnTo>
                    <a:pt x="7397" y="318672"/>
                  </a:lnTo>
                  <a:lnTo>
                    <a:pt x="16238" y="259192"/>
                  </a:lnTo>
                  <a:lnTo>
                    <a:pt x="28145" y="204110"/>
                  </a:lnTo>
                  <a:lnTo>
                    <a:pt x="42849" y="154122"/>
                  </a:lnTo>
                  <a:lnTo>
                    <a:pt x="60078" y="109920"/>
                  </a:lnTo>
                  <a:lnTo>
                    <a:pt x="79561" y="72199"/>
                  </a:lnTo>
                  <a:lnTo>
                    <a:pt x="124209" y="18975"/>
                  </a:lnTo>
                  <a:lnTo>
                    <a:pt x="174625" y="0"/>
                  </a:lnTo>
                  <a:close/>
                </a:path>
                <a:path w="741045" h="896620">
                  <a:moveTo>
                    <a:pt x="174625" y="0"/>
                  </a:moveTo>
                  <a:lnTo>
                    <a:pt x="566038" y="0"/>
                  </a:lnTo>
                  <a:lnTo>
                    <a:pt x="591832" y="4859"/>
                  </a:lnTo>
                  <a:lnTo>
                    <a:pt x="639634" y="41652"/>
                  </a:lnTo>
                  <a:lnTo>
                    <a:pt x="680585" y="109920"/>
                  </a:lnTo>
                  <a:lnTo>
                    <a:pt x="697814" y="154122"/>
                  </a:lnTo>
                  <a:lnTo>
                    <a:pt x="712518" y="204110"/>
                  </a:lnTo>
                  <a:lnTo>
                    <a:pt x="724425" y="259192"/>
                  </a:lnTo>
                  <a:lnTo>
                    <a:pt x="733266" y="318672"/>
                  </a:lnTo>
                  <a:lnTo>
                    <a:pt x="738769" y="381858"/>
                  </a:lnTo>
                  <a:lnTo>
                    <a:pt x="740663" y="448055"/>
                  </a:lnTo>
                  <a:lnTo>
                    <a:pt x="738769" y="514253"/>
                  </a:lnTo>
                  <a:lnTo>
                    <a:pt x="733266" y="577439"/>
                  </a:lnTo>
                  <a:lnTo>
                    <a:pt x="724425" y="636919"/>
                  </a:lnTo>
                  <a:lnTo>
                    <a:pt x="712518" y="692001"/>
                  </a:lnTo>
                  <a:lnTo>
                    <a:pt x="697814" y="741989"/>
                  </a:lnTo>
                  <a:lnTo>
                    <a:pt x="680585" y="786191"/>
                  </a:lnTo>
                  <a:lnTo>
                    <a:pt x="661102" y="823912"/>
                  </a:lnTo>
                  <a:lnTo>
                    <a:pt x="616454" y="877136"/>
                  </a:lnTo>
                  <a:lnTo>
                    <a:pt x="566038" y="896111"/>
                  </a:lnTo>
                  <a:lnTo>
                    <a:pt x="174625" y="896111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241C382-C95C-6879-A290-B846BA9E3366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0"/>
                  </a:moveTo>
                  <a:lnTo>
                    <a:pt x="101096" y="21360"/>
                  </a:lnTo>
                  <a:lnTo>
                    <a:pt x="60514" y="80845"/>
                  </a:lnTo>
                  <a:lnTo>
                    <a:pt x="43291" y="122729"/>
                  </a:lnTo>
                  <a:lnTo>
                    <a:pt x="28517" y="171559"/>
                  </a:lnTo>
                  <a:lnTo>
                    <a:pt x="16496" y="226473"/>
                  </a:lnTo>
                  <a:lnTo>
                    <a:pt x="7534" y="286609"/>
                  </a:lnTo>
                  <a:lnTo>
                    <a:pt x="1934" y="351105"/>
                  </a:lnTo>
                  <a:lnTo>
                    <a:pt x="0" y="419100"/>
                  </a:lnTo>
                  <a:lnTo>
                    <a:pt x="1934" y="487094"/>
                  </a:lnTo>
                  <a:lnTo>
                    <a:pt x="7534" y="551590"/>
                  </a:lnTo>
                  <a:lnTo>
                    <a:pt x="16496" y="611726"/>
                  </a:lnTo>
                  <a:lnTo>
                    <a:pt x="28517" y="666640"/>
                  </a:lnTo>
                  <a:lnTo>
                    <a:pt x="43291" y="715470"/>
                  </a:lnTo>
                  <a:lnTo>
                    <a:pt x="60514" y="757354"/>
                  </a:lnTo>
                  <a:lnTo>
                    <a:pt x="79884" y="791431"/>
                  </a:lnTo>
                  <a:lnTo>
                    <a:pt x="123845" y="832716"/>
                  </a:lnTo>
                  <a:lnTo>
                    <a:pt x="147827" y="838200"/>
                  </a:lnTo>
                  <a:lnTo>
                    <a:pt x="171810" y="832716"/>
                  </a:lnTo>
                  <a:lnTo>
                    <a:pt x="215771" y="791431"/>
                  </a:lnTo>
                  <a:lnTo>
                    <a:pt x="235141" y="757354"/>
                  </a:lnTo>
                  <a:lnTo>
                    <a:pt x="252364" y="715470"/>
                  </a:lnTo>
                  <a:lnTo>
                    <a:pt x="267138" y="666640"/>
                  </a:lnTo>
                  <a:lnTo>
                    <a:pt x="279159" y="611726"/>
                  </a:lnTo>
                  <a:lnTo>
                    <a:pt x="288121" y="551590"/>
                  </a:lnTo>
                  <a:lnTo>
                    <a:pt x="293721" y="487094"/>
                  </a:lnTo>
                  <a:lnTo>
                    <a:pt x="295656" y="419100"/>
                  </a:lnTo>
                  <a:lnTo>
                    <a:pt x="293721" y="351105"/>
                  </a:lnTo>
                  <a:lnTo>
                    <a:pt x="288121" y="286609"/>
                  </a:lnTo>
                  <a:lnTo>
                    <a:pt x="279159" y="226473"/>
                  </a:lnTo>
                  <a:lnTo>
                    <a:pt x="267138" y="171559"/>
                  </a:lnTo>
                  <a:lnTo>
                    <a:pt x="252364" y="122729"/>
                  </a:lnTo>
                  <a:lnTo>
                    <a:pt x="235141" y="80845"/>
                  </a:lnTo>
                  <a:lnTo>
                    <a:pt x="215771" y="46768"/>
                  </a:lnTo>
                  <a:lnTo>
                    <a:pt x="171810" y="5483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2734DA3D-8D5B-48FC-79BA-93518C26132E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838200"/>
                  </a:moveTo>
                  <a:lnTo>
                    <a:pt x="101096" y="816839"/>
                  </a:lnTo>
                  <a:lnTo>
                    <a:pt x="60514" y="757354"/>
                  </a:lnTo>
                  <a:lnTo>
                    <a:pt x="43291" y="715470"/>
                  </a:lnTo>
                  <a:lnTo>
                    <a:pt x="28517" y="666640"/>
                  </a:lnTo>
                  <a:lnTo>
                    <a:pt x="16496" y="611726"/>
                  </a:lnTo>
                  <a:lnTo>
                    <a:pt x="7534" y="551590"/>
                  </a:lnTo>
                  <a:lnTo>
                    <a:pt x="1934" y="487094"/>
                  </a:lnTo>
                  <a:lnTo>
                    <a:pt x="0" y="419100"/>
                  </a:lnTo>
                  <a:lnTo>
                    <a:pt x="1934" y="351105"/>
                  </a:lnTo>
                  <a:lnTo>
                    <a:pt x="7534" y="286609"/>
                  </a:lnTo>
                  <a:lnTo>
                    <a:pt x="16496" y="226473"/>
                  </a:lnTo>
                  <a:lnTo>
                    <a:pt x="28517" y="171559"/>
                  </a:lnTo>
                  <a:lnTo>
                    <a:pt x="43291" y="122729"/>
                  </a:lnTo>
                  <a:lnTo>
                    <a:pt x="60514" y="80845"/>
                  </a:lnTo>
                  <a:lnTo>
                    <a:pt x="79884" y="46768"/>
                  </a:lnTo>
                  <a:lnTo>
                    <a:pt x="123845" y="5483"/>
                  </a:lnTo>
                  <a:lnTo>
                    <a:pt x="147827" y="0"/>
                  </a:lnTo>
                  <a:lnTo>
                    <a:pt x="171810" y="5483"/>
                  </a:lnTo>
                  <a:lnTo>
                    <a:pt x="215771" y="46768"/>
                  </a:lnTo>
                  <a:lnTo>
                    <a:pt x="235141" y="80845"/>
                  </a:lnTo>
                  <a:lnTo>
                    <a:pt x="252364" y="122729"/>
                  </a:lnTo>
                  <a:lnTo>
                    <a:pt x="267138" y="171559"/>
                  </a:lnTo>
                  <a:lnTo>
                    <a:pt x="279159" y="226473"/>
                  </a:lnTo>
                  <a:lnTo>
                    <a:pt x="288121" y="286609"/>
                  </a:lnTo>
                  <a:lnTo>
                    <a:pt x="293721" y="351105"/>
                  </a:lnTo>
                  <a:lnTo>
                    <a:pt x="295656" y="419100"/>
                  </a:lnTo>
                  <a:lnTo>
                    <a:pt x="293721" y="487094"/>
                  </a:lnTo>
                  <a:lnTo>
                    <a:pt x="288121" y="551590"/>
                  </a:lnTo>
                  <a:lnTo>
                    <a:pt x="279159" y="611726"/>
                  </a:lnTo>
                  <a:lnTo>
                    <a:pt x="267138" y="666640"/>
                  </a:lnTo>
                  <a:lnTo>
                    <a:pt x="252364" y="715470"/>
                  </a:lnTo>
                  <a:lnTo>
                    <a:pt x="235141" y="757354"/>
                  </a:lnTo>
                  <a:lnTo>
                    <a:pt x="215771" y="791431"/>
                  </a:lnTo>
                  <a:lnTo>
                    <a:pt x="171810" y="832716"/>
                  </a:lnTo>
                  <a:lnTo>
                    <a:pt x="147827" y="838200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74FEA43D-72D8-7AF2-6E90-C9C3EDF4936C}"/>
                </a:ext>
              </a:extLst>
            </p:cNvPr>
            <p:cNvSpPr/>
            <p:nvPr/>
          </p:nvSpPr>
          <p:spPr>
            <a:xfrm>
              <a:off x="3195828" y="1738883"/>
              <a:ext cx="5332730" cy="2796540"/>
            </a:xfrm>
            <a:custGeom>
              <a:avLst/>
              <a:gdLst/>
              <a:ahLst/>
              <a:cxnLst/>
              <a:rect l="l" t="t" r="r" b="b"/>
              <a:pathLst>
                <a:path w="5332730" h="2796540">
                  <a:moveTo>
                    <a:pt x="843026" y="2644140"/>
                  </a:moveTo>
                  <a:lnTo>
                    <a:pt x="228600" y="2644140"/>
                  </a:lnTo>
                  <a:lnTo>
                    <a:pt x="228600" y="2567940"/>
                  </a:lnTo>
                  <a:lnTo>
                    <a:pt x="0" y="2682240"/>
                  </a:lnTo>
                  <a:lnTo>
                    <a:pt x="228600" y="2796540"/>
                  </a:lnTo>
                  <a:lnTo>
                    <a:pt x="228600" y="2720340"/>
                  </a:lnTo>
                  <a:lnTo>
                    <a:pt x="843026" y="2720340"/>
                  </a:lnTo>
                  <a:lnTo>
                    <a:pt x="843026" y="2644140"/>
                  </a:lnTo>
                  <a:close/>
                </a:path>
                <a:path w="5332730" h="2796540">
                  <a:moveTo>
                    <a:pt x="5332476" y="395097"/>
                  </a:moveTo>
                  <a:lnTo>
                    <a:pt x="5256276" y="395097"/>
                  </a:lnTo>
                  <a:lnTo>
                    <a:pt x="5256276" y="0"/>
                  </a:lnTo>
                  <a:lnTo>
                    <a:pt x="5180076" y="0"/>
                  </a:lnTo>
                  <a:lnTo>
                    <a:pt x="5180076" y="395097"/>
                  </a:lnTo>
                  <a:lnTo>
                    <a:pt x="5103876" y="395097"/>
                  </a:lnTo>
                  <a:lnTo>
                    <a:pt x="5218176" y="623697"/>
                  </a:lnTo>
                  <a:lnTo>
                    <a:pt x="5313426" y="433197"/>
                  </a:lnTo>
                  <a:lnTo>
                    <a:pt x="5332476" y="39509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6F3209D6-378E-9820-B7A8-77F616ADA622}"/>
              </a:ext>
            </a:extLst>
          </p:cNvPr>
          <p:cNvSpPr txBox="1"/>
          <p:nvPr/>
        </p:nvSpPr>
        <p:spPr>
          <a:xfrm>
            <a:off x="3911600" y="3533647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az-Latn-AZ" sz="1800" b="1" dirty="0">
                <a:solidFill>
                  <a:srgbClr val="BEBEBE"/>
                </a:solidFill>
                <a:latin typeface="Calibri"/>
                <a:cs typeface="Calibri"/>
              </a:rPr>
              <a:t>ÇIXIŞ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9AC9DCA-76C7-05BD-6F33-02620F23FC65}"/>
              </a:ext>
            </a:extLst>
          </p:cNvPr>
          <p:cNvSpPr txBox="1"/>
          <p:nvPr/>
        </p:nvSpPr>
        <p:spPr>
          <a:xfrm>
            <a:off x="8124825" y="2578430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b="1" dirty="0">
                <a:solidFill>
                  <a:srgbClr val="BEBEBE"/>
                </a:solidFill>
                <a:latin typeface="Calibri"/>
                <a:cs typeface="Calibri"/>
              </a:rPr>
              <a:t>GİRİŞ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865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1FDA849A-2181-2F91-91AF-1F622226C17A}"/>
              </a:ext>
            </a:extLst>
          </p:cNvPr>
          <p:cNvGrpSpPr/>
          <p:nvPr/>
        </p:nvGrpSpPr>
        <p:grpSpPr>
          <a:xfrm>
            <a:off x="3195827" y="1738883"/>
            <a:ext cx="7103745" cy="3988435"/>
            <a:chOff x="3195827" y="1738883"/>
            <a:chExt cx="7103745" cy="39884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C95AD139-E04A-47CA-3867-D34C47945D9A}"/>
                </a:ext>
              </a:extLst>
            </p:cNvPr>
            <p:cNvSpPr/>
            <p:nvPr/>
          </p:nvSpPr>
          <p:spPr>
            <a:xfrm>
              <a:off x="3810000" y="2209799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45C4E15-3249-CD28-C127-0C251A06CEFE}"/>
                </a:ext>
              </a:extLst>
            </p:cNvPr>
            <p:cNvSpPr/>
            <p:nvPr/>
          </p:nvSpPr>
          <p:spPr>
            <a:xfrm>
              <a:off x="3810000" y="2209800"/>
              <a:ext cx="6477000" cy="950594"/>
            </a:xfrm>
            <a:custGeom>
              <a:avLst/>
              <a:gdLst/>
              <a:ahLst/>
              <a:cxnLst/>
              <a:rect l="l" t="t" r="r" b="b"/>
              <a:pathLst>
                <a:path w="6477000" h="950594">
                  <a:moveTo>
                    <a:pt x="5526913" y="0"/>
                  </a:moveTo>
                  <a:lnTo>
                    <a:pt x="0" y="0"/>
                  </a:lnTo>
                  <a:lnTo>
                    <a:pt x="950087" y="950087"/>
                  </a:lnTo>
                  <a:lnTo>
                    <a:pt x="6477000" y="950087"/>
                  </a:lnTo>
                  <a:lnTo>
                    <a:pt x="5526913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8DD29B1-F830-FC59-FCA7-356A94C219EB}"/>
                </a:ext>
              </a:extLst>
            </p:cNvPr>
            <p:cNvSpPr/>
            <p:nvPr/>
          </p:nvSpPr>
          <p:spPr>
            <a:xfrm>
              <a:off x="3810000" y="2209800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5526913" y="0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</a:path>
                <a:path w="6477000" h="3505200">
                  <a:moveTo>
                    <a:pt x="950087" y="950087"/>
                  </a:moveTo>
                  <a:lnTo>
                    <a:pt x="950087" y="3505200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0F4F73F-7384-3072-CB69-68D992332363}"/>
                </a:ext>
              </a:extLst>
            </p:cNvPr>
            <p:cNvSpPr/>
            <p:nvPr/>
          </p:nvSpPr>
          <p:spPr>
            <a:xfrm>
              <a:off x="7318248" y="2327782"/>
              <a:ext cx="2192020" cy="699135"/>
            </a:xfrm>
            <a:custGeom>
              <a:avLst/>
              <a:gdLst/>
              <a:ahLst/>
              <a:cxnLst/>
              <a:rect l="l" t="t" r="r" b="b"/>
              <a:pathLst>
                <a:path w="2192020" h="699135">
                  <a:moveTo>
                    <a:pt x="2191511" y="0"/>
                  </a:moveTo>
                  <a:lnTo>
                    <a:pt x="2169249" y="43468"/>
                  </a:lnTo>
                  <a:lnTo>
                    <a:pt x="2131031" y="70841"/>
                  </a:lnTo>
                  <a:lnTo>
                    <a:pt x="2075636" y="96632"/>
                  </a:lnTo>
                  <a:lnTo>
                    <a:pt x="2004370" y="120582"/>
                  </a:lnTo>
                  <a:lnTo>
                    <a:pt x="1963193" y="131786"/>
                  </a:lnTo>
                  <a:lnTo>
                    <a:pt x="1918537" y="142435"/>
                  </a:lnTo>
                  <a:lnTo>
                    <a:pt x="1870567" y="152495"/>
                  </a:lnTo>
                  <a:lnTo>
                    <a:pt x="1819444" y="161934"/>
                  </a:lnTo>
                  <a:lnTo>
                    <a:pt x="1765333" y="170721"/>
                  </a:lnTo>
                  <a:lnTo>
                    <a:pt x="1708397" y="178824"/>
                  </a:lnTo>
                  <a:lnTo>
                    <a:pt x="1648798" y="186210"/>
                  </a:lnTo>
                  <a:lnTo>
                    <a:pt x="1586701" y="192847"/>
                  </a:lnTo>
                  <a:lnTo>
                    <a:pt x="1522267" y="198703"/>
                  </a:lnTo>
                  <a:lnTo>
                    <a:pt x="1455661" y="203746"/>
                  </a:lnTo>
                  <a:lnTo>
                    <a:pt x="1387046" y="207944"/>
                  </a:lnTo>
                  <a:lnTo>
                    <a:pt x="1316584" y="211265"/>
                  </a:lnTo>
                  <a:lnTo>
                    <a:pt x="1244440" y="213677"/>
                  </a:lnTo>
                  <a:lnTo>
                    <a:pt x="1170776" y="215148"/>
                  </a:lnTo>
                  <a:lnTo>
                    <a:pt x="1095755" y="215645"/>
                  </a:lnTo>
                  <a:lnTo>
                    <a:pt x="1020735" y="215148"/>
                  </a:lnTo>
                  <a:lnTo>
                    <a:pt x="947071" y="213677"/>
                  </a:lnTo>
                  <a:lnTo>
                    <a:pt x="874927" y="211265"/>
                  </a:lnTo>
                  <a:lnTo>
                    <a:pt x="804465" y="207944"/>
                  </a:lnTo>
                  <a:lnTo>
                    <a:pt x="735850" y="203746"/>
                  </a:lnTo>
                  <a:lnTo>
                    <a:pt x="669244" y="198703"/>
                  </a:lnTo>
                  <a:lnTo>
                    <a:pt x="604810" y="192847"/>
                  </a:lnTo>
                  <a:lnTo>
                    <a:pt x="542713" y="186210"/>
                  </a:lnTo>
                  <a:lnTo>
                    <a:pt x="483114" y="178824"/>
                  </a:lnTo>
                  <a:lnTo>
                    <a:pt x="426178" y="170721"/>
                  </a:lnTo>
                  <a:lnTo>
                    <a:pt x="372067" y="161934"/>
                  </a:lnTo>
                  <a:lnTo>
                    <a:pt x="320944" y="152495"/>
                  </a:lnTo>
                  <a:lnTo>
                    <a:pt x="272974" y="142435"/>
                  </a:lnTo>
                  <a:lnTo>
                    <a:pt x="228318" y="131786"/>
                  </a:lnTo>
                  <a:lnTo>
                    <a:pt x="187141" y="120582"/>
                  </a:lnTo>
                  <a:lnTo>
                    <a:pt x="149605" y="108853"/>
                  </a:lnTo>
                  <a:lnTo>
                    <a:pt x="86111" y="83950"/>
                  </a:lnTo>
                  <a:lnTo>
                    <a:pt x="39142" y="57336"/>
                  </a:lnTo>
                  <a:lnTo>
                    <a:pt x="10003" y="29267"/>
                  </a:lnTo>
                  <a:lnTo>
                    <a:pt x="0" y="0"/>
                  </a:lnTo>
                  <a:lnTo>
                    <a:pt x="0" y="483362"/>
                  </a:lnTo>
                  <a:lnTo>
                    <a:pt x="22262" y="526788"/>
                  </a:lnTo>
                  <a:lnTo>
                    <a:pt x="60480" y="554139"/>
                  </a:lnTo>
                  <a:lnTo>
                    <a:pt x="115875" y="579912"/>
                  </a:lnTo>
                  <a:lnTo>
                    <a:pt x="187141" y="603848"/>
                  </a:lnTo>
                  <a:lnTo>
                    <a:pt x="228318" y="615046"/>
                  </a:lnTo>
                  <a:lnTo>
                    <a:pt x="272974" y="625690"/>
                  </a:lnTo>
                  <a:lnTo>
                    <a:pt x="320944" y="635746"/>
                  </a:lnTo>
                  <a:lnTo>
                    <a:pt x="372067" y="645182"/>
                  </a:lnTo>
                  <a:lnTo>
                    <a:pt x="426178" y="653966"/>
                  </a:lnTo>
                  <a:lnTo>
                    <a:pt x="483114" y="662066"/>
                  </a:lnTo>
                  <a:lnTo>
                    <a:pt x="542713" y="669449"/>
                  </a:lnTo>
                  <a:lnTo>
                    <a:pt x="604810" y="676085"/>
                  </a:lnTo>
                  <a:lnTo>
                    <a:pt x="669244" y="681940"/>
                  </a:lnTo>
                  <a:lnTo>
                    <a:pt x="735850" y="686982"/>
                  </a:lnTo>
                  <a:lnTo>
                    <a:pt x="804465" y="691180"/>
                  </a:lnTo>
                  <a:lnTo>
                    <a:pt x="874927" y="694501"/>
                  </a:lnTo>
                  <a:lnTo>
                    <a:pt x="947071" y="696913"/>
                  </a:lnTo>
                  <a:lnTo>
                    <a:pt x="1020735" y="698383"/>
                  </a:lnTo>
                  <a:lnTo>
                    <a:pt x="1095755" y="698880"/>
                  </a:lnTo>
                  <a:lnTo>
                    <a:pt x="1170776" y="698383"/>
                  </a:lnTo>
                  <a:lnTo>
                    <a:pt x="1244440" y="696913"/>
                  </a:lnTo>
                  <a:lnTo>
                    <a:pt x="1316584" y="694501"/>
                  </a:lnTo>
                  <a:lnTo>
                    <a:pt x="1387046" y="691180"/>
                  </a:lnTo>
                  <a:lnTo>
                    <a:pt x="1455661" y="686982"/>
                  </a:lnTo>
                  <a:lnTo>
                    <a:pt x="1522267" y="681940"/>
                  </a:lnTo>
                  <a:lnTo>
                    <a:pt x="1586701" y="676085"/>
                  </a:lnTo>
                  <a:lnTo>
                    <a:pt x="1648798" y="669449"/>
                  </a:lnTo>
                  <a:lnTo>
                    <a:pt x="1708397" y="662066"/>
                  </a:lnTo>
                  <a:lnTo>
                    <a:pt x="1765333" y="653966"/>
                  </a:lnTo>
                  <a:lnTo>
                    <a:pt x="1819444" y="645182"/>
                  </a:lnTo>
                  <a:lnTo>
                    <a:pt x="1870567" y="635746"/>
                  </a:lnTo>
                  <a:lnTo>
                    <a:pt x="1918537" y="625690"/>
                  </a:lnTo>
                  <a:lnTo>
                    <a:pt x="1963193" y="615046"/>
                  </a:lnTo>
                  <a:lnTo>
                    <a:pt x="2004370" y="603848"/>
                  </a:lnTo>
                  <a:lnTo>
                    <a:pt x="2041905" y="592125"/>
                  </a:lnTo>
                  <a:lnTo>
                    <a:pt x="2105400" y="567239"/>
                  </a:lnTo>
                  <a:lnTo>
                    <a:pt x="2152369" y="540645"/>
                  </a:lnTo>
                  <a:lnTo>
                    <a:pt x="2181508" y="512600"/>
                  </a:lnTo>
                  <a:lnTo>
                    <a:pt x="2191511" y="483362"/>
                  </a:lnTo>
                  <a:lnTo>
                    <a:pt x="219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C9B21A1-CE1C-D697-708D-25BDCB098D7C}"/>
                </a:ext>
              </a:extLst>
            </p:cNvPr>
            <p:cNvSpPr/>
            <p:nvPr/>
          </p:nvSpPr>
          <p:spPr>
            <a:xfrm>
              <a:off x="7318248" y="2112263"/>
              <a:ext cx="2192020" cy="431165"/>
            </a:xfrm>
            <a:custGeom>
              <a:avLst/>
              <a:gdLst/>
              <a:ahLst/>
              <a:cxnLst/>
              <a:rect l="l" t="t" r="r" b="b"/>
              <a:pathLst>
                <a:path w="2192020" h="431164">
                  <a:moveTo>
                    <a:pt x="1095755" y="0"/>
                  </a:moveTo>
                  <a:lnTo>
                    <a:pt x="1020735" y="497"/>
                  </a:lnTo>
                  <a:lnTo>
                    <a:pt x="947071" y="1967"/>
                  </a:lnTo>
                  <a:lnTo>
                    <a:pt x="874927" y="4379"/>
                  </a:lnTo>
                  <a:lnTo>
                    <a:pt x="804465" y="7700"/>
                  </a:lnTo>
                  <a:lnTo>
                    <a:pt x="735850" y="11898"/>
                  </a:lnTo>
                  <a:lnTo>
                    <a:pt x="669244" y="16940"/>
                  </a:lnTo>
                  <a:lnTo>
                    <a:pt x="604810" y="22795"/>
                  </a:lnTo>
                  <a:lnTo>
                    <a:pt x="542713" y="29431"/>
                  </a:lnTo>
                  <a:lnTo>
                    <a:pt x="483114" y="36814"/>
                  </a:lnTo>
                  <a:lnTo>
                    <a:pt x="426178" y="44914"/>
                  </a:lnTo>
                  <a:lnTo>
                    <a:pt x="372067" y="53698"/>
                  </a:lnTo>
                  <a:lnTo>
                    <a:pt x="320944" y="63134"/>
                  </a:lnTo>
                  <a:lnTo>
                    <a:pt x="272974" y="73190"/>
                  </a:lnTo>
                  <a:lnTo>
                    <a:pt x="228318" y="83834"/>
                  </a:lnTo>
                  <a:lnTo>
                    <a:pt x="187141" y="95032"/>
                  </a:lnTo>
                  <a:lnTo>
                    <a:pt x="149605" y="106755"/>
                  </a:lnTo>
                  <a:lnTo>
                    <a:pt x="86111" y="131641"/>
                  </a:lnTo>
                  <a:lnTo>
                    <a:pt x="39142" y="158235"/>
                  </a:lnTo>
                  <a:lnTo>
                    <a:pt x="10003" y="186280"/>
                  </a:lnTo>
                  <a:lnTo>
                    <a:pt x="0" y="215519"/>
                  </a:lnTo>
                  <a:lnTo>
                    <a:pt x="2528" y="230286"/>
                  </a:lnTo>
                  <a:lnTo>
                    <a:pt x="39142" y="272855"/>
                  </a:lnTo>
                  <a:lnTo>
                    <a:pt x="86111" y="299469"/>
                  </a:lnTo>
                  <a:lnTo>
                    <a:pt x="149606" y="324372"/>
                  </a:lnTo>
                  <a:lnTo>
                    <a:pt x="187141" y="336101"/>
                  </a:lnTo>
                  <a:lnTo>
                    <a:pt x="228318" y="347305"/>
                  </a:lnTo>
                  <a:lnTo>
                    <a:pt x="272974" y="357954"/>
                  </a:lnTo>
                  <a:lnTo>
                    <a:pt x="320944" y="368014"/>
                  </a:lnTo>
                  <a:lnTo>
                    <a:pt x="372067" y="377453"/>
                  </a:lnTo>
                  <a:lnTo>
                    <a:pt x="426178" y="386240"/>
                  </a:lnTo>
                  <a:lnTo>
                    <a:pt x="483114" y="394343"/>
                  </a:lnTo>
                  <a:lnTo>
                    <a:pt x="542713" y="401729"/>
                  </a:lnTo>
                  <a:lnTo>
                    <a:pt x="604810" y="408366"/>
                  </a:lnTo>
                  <a:lnTo>
                    <a:pt x="669244" y="414222"/>
                  </a:lnTo>
                  <a:lnTo>
                    <a:pt x="735850" y="419265"/>
                  </a:lnTo>
                  <a:lnTo>
                    <a:pt x="804465" y="423463"/>
                  </a:lnTo>
                  <a:lnTo>
                    <a:pt x="874927" y="426784"/>
                  </a:lnTo>
                  <a:lnTo>
                    <a:pt x="947071" y="429196"/>
                  </a:lnTo>
                  <a:lnTo>
                    <a:pt x="1020735" y="430667"/>
                  </a:lnTo>
                  <a:lnTo>
                    <a:pt x="1095755" y="431164"/>
                  </a:lnTo>
                  <a:lnTo>
                    <a:pt x="1170776" y="430667"/>
                  </a:lnTo>
                  <a:lnTo>
                    <a:pt x="1244440" y="429196"/>
                  </a:lnTo>
                  <a:lnTo>
                    <a:pt x="1316584" y="426784"/>
                  </a:lnTo>
                  <a:lnTo>
                    <a:pt x="1387046" y="423463"/>
                  </a:lnTo>
                  <a:lnTo>
                    <a:pt x="1455661" y="419265"/>
                  </a:lnTo>
                  <a:lnTo>
                    <a:pt x="1522267" y="414222"/>
                  </a:lnTo>
                  <a:lnTo>
                    <a:pt x="1586701" y="408366"/>
                  </a:lnTo>
                  <a:lnTo>
                    <a:pt x="1648798" y="401729"/>
                  </a:lnTo>
                  <a:lnTo>
                    <a:pt x="1708397" y="394343"/>
                  </a:lnTo>
                  <a:lnTo>
                    <a:pt x="1765333" y="386240"/>
                  </a:lnTo>
                  <a:lnTo>
                    <a:pt x="1819444" y="377453"/>
                  </a:lnTo>
                  <a:lnTo>
                    <a:pt x="1870567" y="368014"/>
                  </a:lnTo>
                  <a:lnTo>
                    <a:pt x="1918537" y="357954"/>
                  </a:lnTo>
                  <a:lnTo>
                    <a:pt x="1963193" y="347305"/>
                  </a:lnTo>
                  <a:lnTo>
                    <a:pt x="2004370" y="336101"/>
                  </a:lnTo>
                  <a:lnTo>
                    <a:pt x="2041905" y="324372"/>
                  </a:lnTo>
                  <a:lnTo>
                    <a:pt x="2105400" y="299469"/>
                  </a:lnTo>
                  <a:lnTo>
                    <a:pt x="2152369" y="272855"/>
                  </a:lnTo>
                  <a:lnTo>
                    <a:pt x="2181508" y="244786"/>
                  </a:lnTo>
                  <a:lnTo>
                    <a:pt x="2191511" y="215519"/>
                  </a:lnTo>
                  <a:lnTo>
                    <a:pt x="2188983" y="200766"/>
                  </a:lnTo>
                  <a:lnTo>
                    <a:pt x="2152369" y="158235"/>
                  </a:lnTo>
                  <a:lnTo>
                    <a:pt x="2105400" y="131641"/>
                  </a:lnTo>
                  <a:lnTo>
                    <a:pt x="2041905" y="106755"/>
                  </a:lnTo>
                  <a:lnTo>
                    <a:pt x="2004370" y="95032"/>
                  </a:lnTo>
                  <a:lnTo>
                    <a:pt x="1963193" y="83834"/>
                  </a:lnTo>
                  <a:lnTo>
                    <a:pt x="1918537" y="73190"/>
                  </a:lnTo>
                  <a:lnTo>
                    <a:pt x="1870567" y="63134"/>
                  </a:lnTo>
                  <a:lnTo>
                    <a:pt x="1819444" y="53698"/>
                  </a:lnTo>
                  <a:lnTo>
                    <a:pt x="1765333" y="44914"/>
                  </a:lnTo>
                  <a:lnTo>
                    <a:pt x="1708397" y="36814"/>
                  </a:lnTo>
                  <a:lnTo>
                    <a:pt x="1648798" y="29431"/>
                  </a:lnTo>
                  <a:lnTo>
                    <a:pt x="1586701" y="22795"/>
                  </a:lnTo>
                  <a:lnTo>
                    <a:pt x="1522267" y="16940"/>
                  </a:lnTo>
                  <a:lnTo>
                    <a:pt x="1455661" y="11898"/>
                  </a:lnTo>
                  <a:lnTo>
                    <a:pt x="1387046" y="7700"/>
                  </a:lnTo>
                  <a:lnTo>
                    <a:pt x="1316584" y="4379"/>
                  </a:lnTo>
                  <a:lnTo>
                    <a:pt x="1244440" y="1967"/>
                  </a:lnTo>
                  <a:lnTo>
                    <a:pt x="1170776" y="497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A480E92-3B89-0187-6EAE-34476BE6641B}"/>
                </a:ext>
              </a:extLst>
            </p:cNvPr>
            <p:cNvSpPr/>
            <p:nvPr/>
          </p:nvSpPr>
          <p:spPr>
            <a:xfrm>
              <a:off x="7318248" y="2112263"/>
              <a:ext cx="2192020" cy="914400"/>
            </a:xfrm>
            <a:custGeom>
              <a:avLst/>
              <a:gdLst/>
              <a:ahLst/>
              <a:cxnLst/>
              <a:rect l="l" t="t" r="r" b="b"/>
              <a:pathLst>
                <a:path w="2192020" h="914400">
                  <a:moveTo>
                    <a:pt x="2191511" y="215519"/>
                  </a:moveTo>
                  <a:lnTo>
                    <a:pt x="2169249" y="258987"/>
                  </a:lnTo>
                  <a:lnTo>
                    <a:pt x="2131031" y="286360"/>
                  </a:lnTo>
                  <a:lnTo>
                    <a:pt x="2075636" y="312151"/>
                  </a:lnTo>
                  <a:lnTo>
                    <a:pt x="2004370" y="336101"/>
                  </a:lnTo>
                  <a:lnTo>
                    <a:pt x="1963193" y="347305"/>
                  </a:lnTo>
                  <a:lnTo>
                    <a:pt x="1918537" y="357954"/>
                  </a:lnTo>
                  <a:lnTo>
                    <a:pt x="1870567" y="368014"/>
                  </a:lnTo>
                  <a:lnTo>
                    <a:pt x="1819444" y="377453"/>
                  </a:lnTo>
                  <a:lnTo>
                    <a:pt x="1765333" y="386240"/>
                  </a:lnTo>
                  <a:lnTo>
                    <a:pt x="1708397" y="394343"/>
                  </a:lnTo>
                  <a:lnTo>
                    <a:pt x="1648798" y="401729"/>
                  </a:lnTo>
                  <a:lnTo>
                    <a:pt x="1586701" y="408366"/>
                  </a:lnTo>
                  <a:lnTo>
                    <a:pt x="1522267" y="414222"/>
                  </a:lnTo>
                  <a:lnTo>
                    <a:pt x="1455661" y="419265"/>
                  </a:lnTo>
                  <a:lnTo>
                    <a:pt x="1387046" y="423463"/>
                  </a:lnTo>
                  <a:lnTo>
                    <a:pt x="1316584" y="426784"/>
                  </a:lnTo>
                  <a:lnTo>
                    <a:pt x="1244440" y="429196"/>
                  </a:lnTo>
                  <a:lnTo>
                    <a:pt x="1170776" y="430667"/>
                  </a:lnTo>
                  <a:lnTo>
                    <a:pt x="1095755" y="431164"/>
                  </a:lnTo>
                  <a:lnTo>
                    <a:pt x="1020735" y="430667"/>
                  </a:lnTo>
                  <a:lnTo>
                    <a:pt x="947071" y="429196"/>
                  </a:lnTo>
                  <a:lnTo>
                    <a:pt x="874927" y="426784"/>
                  </a:lnTo>
                  <a:lnTo>
                    <a:pt x="804465" y="423463"/>
                  </a:lnTo>
                  <a:lnTo>
                    <a:pt x="735850" y="419265"/>
                  </a:lnTo>
                  <a:lnTo>
                    <a:pt x="669244" y="414222"/>
                  </a:lnTo>
                  <a:lnTo>
                    <a:pt x="604810" y="408366"/>
                  </a:lnTo>
                  <a:lnTo>
                    <a:pt x="542713" y="401729"/>
                  </a:lnTo>
                  <a:lnTo>
                    <a:pt x="483114" y="394343"/>
                  </a:lnTo>
                  <a:lnTo>
                    <a:pt x="426178" y="386240"/>
                  </a:lnTo>
                  <a:lnTo>
                    <a:pt x="372067" y="377453"/>
                  </a:lnTo>
                  <a:lnTo>
                    <a:pt x="320944" y="368014"/>
                  </a:lnTo>
                  <a:lnTo>
                    <a:pt x="272974" y="357954"/>
                  </a:lnTo>
                  <a:lnTo>
                    <a:pt x="228318" y="347305"/>
                  </a:lnTo>
                  <a:lnTo>
                    <a:pt x="187141" y="336101"/>
                  </a:lnTo>
                  <a:lnTo>
                    <a:pt x="149606" y="324372"/>
                  </a:lnTo>
                  <a:lnTo>
                    <a:pt x="86111" y="299469"/>
                  </a:lnTo>
                  <a:lnTo>
                    <a:pt x="39142" y="272855"/>
                  </a:lnTo>
                  <a:lnTo>
                    <a:pt x="10003" y="244786"/>
                  </a:lnTo>
                  <a:lnTo>
                    <a:pt x="0" y="215519"/>
                  </a:lnTo>
                  <a:lnTo>
                    <a:pt x="2528" y="200766"/>
                  </a:lnTo>
                  <a:lnTo>
                    <a:pt x="39142" y="158235"/>
                  </a:lnTo>
                  <a:lnTo>
                    <a:pt x="86111" y="131641"/>
                  </a:lnTo>
                  <a:lnTo>
                    <a:pt x="149605" y="106755"/>
                  </a:lnTo>
                  <a:lnTo>
                    <a:pt x="187141" y="95032"/>
                  </a:lnTo>
                  <a:lnTo>
                    <a:pt x="228318" y="83834"/>
                  </a:lnTo>
                  <a:lnTo>
                    <a:pt x="272974" y="73190"/>
                  </a:lnTo>
                  <a:lnTo>
                    <a:pt x="320944" y="63134"/>
                  </a:lnTo>
                  <a:lnTo>
                    <a:pt x="372067" y="53698"/>
                  </a:lnTo>
                  <a:lnTo>
                    <a:pt x="426178" y="44914"/>
                  </a:lnTo>
                  <a:lnTo>
                    <a:pt x="483114" y="36814"/>
                  </a:lnTo>
                  <a:lnTo>
                    <a:pt x="542713" y="29431"/>
                  </a:lnTo>
                  <a:lnTo>
                    <a:pt x="604810" y="22795"/>
                  </a:lnTo>
                  <a:lnTo>
                    <a:pt x="669244" y="16940"/>
                  </a:lnTo>
                  <a:lnTo>
                    <a:pt x="735850" y="11898"/>
                  </a:lnTo>
                  <a:lnTo>
                    <a:pt x="804465" y="7700"/>
                  </a:lnTo>
                  <a:lnTo>
                    <a:pt x="874927" y="4379"/>
                  </a:lnTo>
                  <a:lnTo>
                    <a:pt x="947071" y="1967"/>
                  </a:lnTo>
                  <a:lnTo>
                    <a:pt x="1020735" y="497"/>
                  </a:lnTo>
                  <a:lnTo>
                    <a:pt x="1095755" y="0"/>
                  </a:lnTo>
                  <a:lnTo>
                    <a:pt x="1170776" y="497"/>
                  </a:lnTo>
                  <a:lnTo>
                    <a:pt x="1244440" y="1967"/>
                  </a:lnTo>
                  <a:lnTo>
                    <a:pt x="1316584" y="4379"/>
                  </a:lnTo>
                  <a:lnTo>
                    <a:pt x="1387046" y="7700"/>
                  </a:lnTo>
                  <a:lnTo>
                    <a:pt x="1455661" y="11898"/>
                  </a:lnTo>
                  <a:lnTo>
                    <a:pt x="1522267" y="16940"/>
                  </a:lnTo>
                  <a:lnTo>
                    <a:pt x="1586701" y="22795"/>
                  </a:lnTo>
                  <a:lnTo>
                    <a:pt x="1648798" y="29431"/>
                  </a:lnTo>
                  <a:lnTo>
                    <a:pt x="1708397" y="36814"/>
                  </a:lnTo>
                  <a:lnTo>
                    <a:pt x="1765333" y="44914"/>
                  </a:lnTo>
                  <a:lnTo>
                    <a:pt x="1819444" y="53698"/>
                  </a:lnTo>
                  <a:lnTo>
                    <a:pt x="1870567" y="63134"/>
                  </a:lnTo>
                  <a:lnTo>
                    <a:pt x="1918537" y="73190"/>
                  </a:lnTo>
                  <a:lnTo>
                    <a:pt x="1963193" y="83834"/>
                  </a:lnTo>
                  <a:lnTo>
                    <a:pt x="2004370" y="95032"/>
                  </a:lnTo>
                  <a:lnTo>
                    <a:pt x="2041905" y="106755"/>
                  </a:lnTo>
                  <a:lnTo>
                    <a:pt x="2105400" y="131641"/>
                  </a:lnTo>
                  <a:lnTo>
                    <a:pt x="2152369" y="158235"/>
                  </a:lnTo>
                  <a:lnTo>
                    <a:pt x="2181508" y="186280"/>
                  </a:lnTo>
                  <a:lnTo>
                    <a:pt x="2191511" y="215519"/>
                  </a:lnTo>
                  <a:close/>
                </a:path>
                <a:path w="2192020" h="914400">
                  <a:moveTo>
                    <a:pt x="2191511" y="215519"/>
                  </a:moveTo>
                  <a:lnTo>
                    <a:pt x="2191511" y="698881"/>
                  </a:lnTo>
                  <a:lnTo>
                    <a:pt x="2188983" y="713633"/>
                  </a:lnTo>
                  <a:lnTo>
                    <a:pt x="2152369" y="756164"/>
                  </a:lnTo>
                  <a:lnTo>
                    <a:pt x="2105400" y="782758"/>
                  </a:lnTo>
                  <a:lnTo>
                    <a:pt x="2041905" y="807644"/>
                  </a:lnTo>
                  <a:lnTo>
                    <a:pt x="2004370" y="819367"/>
                  </a:lnTo>
                  <a:lnTo>
                    <a:pt x="1963193" y="830565"/>
                  </a:lnTo>
                  <a:lnTo>
                    <a:pt x="1918537" y="841209"/>
                  </a:lnTo>
                  <a:lnTo>
                    <a:pt x="1870567" y="851265"/>
                  </a:lnTo>
                  <a:lnTo>
                    <a:pt x="1819444" y="860701"/>
                  </a:lnTo>
                  <a:lnTo>
                    <a:pt x="1765333" y="869485"/>
                  </a:lnTo>
                  <a:lnTo>
                    <a:pt x="1708397" y="877585"/>
                  </a:lnTo>
                  <a:lnTo>
                    <a:pt x="1648798" y="884968"/>
                  </a:lnTo>
                  <a:lnTo>
                    <a:pt x="1586701" y="891604"/>
                  </a:lnTo>
                  <a:lnTo>
                    <a:pt x="1522267" y="897459"/>
                  </a:lnTo>
                  <a:lnTo>
                    <a:pt x="1455661" y="902501"/>
                  </a:lnTo>
                  <a:lnTo>
                    <a:pt x="1387046" y="906699"/>
                  </a:lnTo>
                  <a:lnTo>
                    <a:pt x="1316584" y="910020"/>
                  </a:lnTo>
                  <a:lnTo>
                    <a:pt x="1244440" y="912432"/>
                  </a:lnTo>
                  <a:lnTo>
                    <a:pt x="1170776" y="913902"/>
                  </a:lnTo>
                  <a:lnTo>
                    <a:pt x="1095755" y="914400"/>
                  </a:lnTo>
                  <a:lnTo>
                    <a:pt x="1020735" y="913902"/>
                  </a:lnTo>
                  <a:lnTo>
                    <a:pt x="947071" y="912432"/>
                  </a:lnTo>
                  <a:lnTo>
                    <a:pt x="874927" y="910020"/>
                  </a:lnTo>
                  <a:lnTo>
                    <a:pt x="804465" y="906699"/>
                  </a:lnTo>
                  <a:lnTo>
                    <a:pt x="735850" y="902501"/>
                  </a:lnTo>
                  <a:lnTo>
                    <a:pt x="669244" y="897459"/>
                  </a:lnTo>
                  <a:lnTo>
                    <a:pt x="604810" y="891604"/>
                  </a:lnTo>
                  <a:lnTo>
                    <a:pt x="542713" y="884968"/>
                  </a:lnTo>
                  <a:lnTo>
                    <a:pt x="483114" y="877585"/>
                  </a:lnTo>
                  <a:lnTo>
                    <a:pt x="426178" y="869485"/>
                  </a:lnTo>
                  <a:lnTo>
                    <a:pt x="372067" y="860701"/>
                  </a:lnTo>
                  <a:lnTo>
                    <a:pt x="320944" y="851265"/>
                  </a:lnTo>
                  <a:lnTo>
                    <a:pt x="272974" y="841209"/>
                  </a:lnTo>
                  <a:lnTo>
                    <a:pt x="228318" y="830565"/>
                  </a:lnTo>
                  <a:lnTo>
                    <a:pt x="187141" y="819367"/>
                  </a:lnTo>
                  <a:lnTo>
                    <a:pt x="149606" y="807644"/>
                  </a:lnTo>
                  <a:lnTo>
                    <a:pt x="86111" y="782758"/>
                  </a:lnTo>
                  <a:lnTo>
                    <a:pt x="39142" y="756164"/>
                  </a:lnTo>
                  <a:lnTo>
                    <a:pt x="10003" y="728119"/>
                  </a:lnTo>
                  <a:lnTo>
                    <a:pt x="0" y="698881"/>
                  </a:lnTo>
                  <a:lnTo>
                    <a:pt x="0" y="215519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0375AD8A-957B-3AC0-DB8C-9CD3013FA391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1024127" y="0"/>
                  </a:moveTo>
                  <a:lnTo>
                    <a:pt x="947690" y="497"/>
                  </a:lnTo>
                  <a:lnTo>
                    <a:pt x="872779" y="1965"/>
                  </a:lnTo>
                  <a:lnTo>
                    <a:pt x="799592" y="4369"/>
                  </a:lnTo>
                  <a:lnTo>
                    <a:pt x="728328" y="7674"/>
                  </a:lnTo>
                  <a:lnTo>
                    <a:pt x="659185" y="11846"/>
                  </a:lnTo>
                  <a:lnTo>
                    <a:pt x="592360" y="16848"/>
                  </a:lnTo>
                  <a:lnTo>
                    <a:pt x="528052" y="22647"/>
                  </a:lnTo>
                  <a:lnTo>
                    <a:pt x="466458" y="29206"/>
                  </a:lnTo>
                  <a:lnTo>
                    <a:pt x="407776" y="36492"/>
                  </a:lnTo>
                  <a:lnTo>
                    <a:pt x="352205" y="44469"/>
                  </a:lnTo>
                  <a:lnTo>
                    <a:pt x="299942" y="53101"/>
                  </a:lnTo>
                  <a:lnTo>
                    <a:pt x="251185" y="62355"/>
                  </a:lnTo>
                  <a:lnTo>
                    <a:pt x="206132" y="72195"/>
                  </a:lnTo>
                  <a:lnTo>
                    <a:pt x="164981" y="82586"/>
                  </a:lnTo>
                  <a:lnTo>
                    <a:pt x="127930" y="93494"/>
                  </a:lnTo>
                  <a:lnTo>
                    <a:pt x="66920" y="116716"/>
                  </a:lnTo>
                  <a:lnTo>
                    <a:pt x="24685" y="141584"/>
                  </a:lnTo>
                  <a:lnTo>
                    <a:pt x="0" y="181356"/>
                  </a:lnTo>
                  <a:lnTo>
                    <a:pt x="2808" y="194896"/>
                  </a:lnTo>
                  <a:lnTo>
                    <a:pt x="43356" y="233749"/>
                  </a:lnTo>
                  <a:lnTo>
                    <a:pt x="95177" y="257829"/>
                  </a:lnTo>
                  <a:lnTo>
                    <a:pt x="164981" y="280125"/>
                  </a:lnTo>
                  <a:lnTo>
                    <a:pt x="206132" y="290516"/>
                  </a:lnTo>
                  <a:lnTo>
                    <a:pt x="251185" y="300356"/>
                  </a:lnTo>
                  <a:lnTo>
                    <a:pt x="299942" y="309610"/>
                  </a:lnTo>
                  <a:lnTo>
                    <a:pt x="352205" y="318242"/>
                  </a:lnTo>
                  <a:lnTo>
                    <a:pt x="407776" y="326219"/>
                  </a:lnTo>
                  <a:lnTo>
                    <a:pt x="466458" y="333505"/>
                  </a:lnTo>
                  <a:lnTo>
                    <a:pt x="528052" y="340064"/>
                  </a:lnTo>
                  <a:lnTo>
                    <a:pt x="592360" y="345863"/>
                  </a:lnTo>
                  <a:lnTo>
                    <a:pt x="659185" y="350865"/>
                  </a:lnTo>
                  <a:lnTo>
                    <a:pt x="728328" y="355037"/>
                  </a:lnTo>
                  <a:lnTo>
                    <a:pt x="799592" y="358342"/>
                  </a:lnTo>
                  <a:lnTo>
                    <a:pt x="872779" y="360746"/>
                  </a:lnTo>
                  <a:lnTo>
                    <a:pt x="947690" y="362214"/>
                  </a:lnTo>
                  <a:lnTo>
                    <a:pt x="1024127" y="362712"/>
                  </a:lnTo>
                  <a:lnTo>
                    <a:pt x="1100565" y="362214"/>
                  </a:lnTo>
                  <a:lnTo>
                    <a:pt x="1175476" y="360746"/>
                  </a:lnTo>
                  <a:lnTo>
                    <a:pt x="1248663" y="358342"/>
                  </a:lnTo>
                  <a:lnTo>
                    <a:pt x="1319927" y="355037"/>
                  </a:lnTo>
                  <a:lnTo>
                    <a:pt x="1389070" y="350865"/>
                  </a:lnTo>
                  <a:lnTo>
                    <a:pt x="1455895" y="345863"/>
                  </a:lnTo>
                  <a:lnTo>
                    <a:pt x="1520203" y="340064"/>
                  </a:lnTo>
                  <a:lnTo>
                    <a:pt x="1581797" y="333505"/>
                  </a:lnTo>
                  <a:lnTo>
                    <a:pt x="1640479" y="326219"/>
                  </a:lnTo>
                  <a:lnTo>
                    <a:pt x="1696050" y="318242"/>
                  </a:lnTo>
                  <a:lnTo>
                    <a:pt x="1748313" y="309610"/>
                  </a:lnTo>
                  <a:lnTo>
                    <a:pt x="1797070" y="300356"/>
                  </a:lnTo>
                  <a:lnTo>
                    <a:pt x="1842123" y="290516"/>
                  </a:lnTo>
                  <a:lnTo>
                    <a:pt x="1883274" y="280125"/>
                  </a:lnTo>
                  <a:lnTo>
                    <a:pt x="1920325" y="269217"/>
                  </a:lnTo>
                  <a:lnTo>
                    <a:pt x="1981335" y="245995"/>
                  </a:lnTo>
                  <a:lnTo>
                    <a:pt x="2023570" y="221127"/>
                  </a:lnTo>
                  <a:lnTo>
                    <a:pt x="2048255" y="181356"/>
                  </a:lnTo>
                  <a:lnTo>
                    <a:pt x="2045447" y="167815"/>
                  </a:lnTo>
                  <a:lnTo>
                    <a:pt x="2004899" y="128962"/>
                  </a:lnTo>
                  <a:lnTo>
                    <a:pt x="1953078" y="104882"/>
                  </a:lnTo>
                  <a:lnTo>
                    <a:pt x="1883274" y="82586"/>
                  </a:lnTo>
                  <a:lnTo>
                    <a:pt x="1842123" y="72195"/>
                  </a:lnTo>
                  <a:lnTo>
                    <a:pt x="1797070" y="62355"/>
                  </a:lnTo>
                  <a:lnTo>
                    <a:pt x="1748313" y="53101"/>
                  </a:lnTo>
                  <a:lnTo>
                    <a:pt x="1696050" y="44469"/>
                  </a:lnTo>
                  <a:lnTo>
                    <a:pt x="1640479" y="36492"/>
                  </a:lnTo>
                  <a:lnTo>
                    <a:pt x="1581797" y="29206"/>
                  </a:lnTo>
                  <a:lnTo>
                    <a:pt x="1520203" y="22647"/>
                  </a:lnTo>
                  <a:lnTo>
                    <a:pt x="1455895" y="16848"/>
                  </a:lnTo>
                  <a:lnTo>
                    <a:pt x="1389070" y="11846"/>
                  </a:lnTo>
                  <a:lnTo>
                    <a:pt x="1319927" y="7674"/>
                  </a:lnTo>
                  <a:lnTo>
                    <a:pt x="1248663" y="4369"/>
                  </a:lnTo>
                  <a:lnTo>
                    <a:pt x="1175476" y="1965"/>
                  </a:lnTo>
                  <a:lnTo>
                    <a:pt x="1100565" y="49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E0037AD-BF63-251F-9CC4-CD48BEB147FB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0" y="181356"/>
                  </a:moveTo>
                  <a:lnTo>
                    <a:pt x="24685" y="141584"/>
                  </a:lnTo>
                  <a:lnTo>
                    <a:pt x="66920" y="116716"/>
                  </a:lnTo>
                  <a:lnTo>
                    <a:pt x="127930" y="93494"/>
                  </a:lnTo>
                  <a:lnTo>
                    <a:pt x="164981" y="82586"/>
                  </a:lnTo>
                  <a:lnTo>
                    <a:pt x="206132" y="72195"/>
                  </a:lnTo>
                  <a:lnTo>
                    <a:pt x="251185" y="62355"/>
                  </a:lnTo>
                  <a:lnTo>
                    <a:pt x="299942" y="53101"/>
                  </a:lnTo>
                  <a:lnTo>
                    <a:pt x="352205" y="44469"/>
                  </a:lnTo>
                  <a:lnTo>
                    <a:pt x="407776" y="36492"/>
                  </a:lnTo>
                  <a:lnTo>
                    <a:pt x="466458" y="29206"/>
                  </a:lnTo>
                  <a:lnTo>
                    <a:pt x="528052" y="22647"/>
                  </a:lnTo>
                  <a:lnTo>
                    <a:pt x="592360" y="16848"/>
                  </a:lnTo>
                  <a:lnTo>
                    <a:pt x="659185" y="11846"/>
                  </a:lnTo>
                  <a:lnTo>
                    <a:pt x="728328" y="7674"/>
                  </a:lnTo>
                  <a:lnTo>
                    <a:pt x="799592" y="4369"/>
                  </a:lnTo>
                  <a:lnTo>
                    <a:pt x="872779" y="1965"/>
                  </a:lnTo>
                  <a:lnTo>
                    <a:pt x="947690" y="497"/>
                  </a:lnTo>
                  <a:lnTo>
                    <a:pt x="1024127" y="0"/>
                  </a:lnTo>
                  <a:lnTo>
                    <a:pt x="1100565" y="497"/>
                  </a:lnTo>
                  <a:lnTo>
                    <a:pt x="1175476" y="1965"/>
                  </a:lnTo>
                  <a:lnTo>
                    <a:pt x="1248663" y="4369"/>
                  </a:lnTo>
                  <a:lnTo>
                    <a:pt x="1319927" y="7674"/>
                  </a:lnTo>
                  <a:lnTo>
                    <a:pt x="1389070" y="11846"/>
                  </a:lnTo>
                  <a:lnTo>
                    <a:pt x="1455895" y="16848"/>
                  </a:lnTo>
                  <a:lnTo>
                    <a:pt x="1520203" y="22647"/>
                  </a:lnTo>
                  <a:lnTo>
                    <a:pt x="1581797" y="29206"/>
                  </a:lnTo>
                  <a:lnTo>
                    <a:pt x="1640479" y="36492"/>
                  </a:lnTo>
                  <a:lnTo>
                    <a:pt x="1696050" y="44469"/>
                  </a:lnTo>
                  <a:lnTo>
                    <a:pt x="1748313" y="53101"/>
                  </a:lnTo>
                  <a:lnTo>
                    <a:pt x="1797070" y="62355"/>
                  </a:lnTo>
                  <a:lnTo>
                    <a:pt x="1842123" y="72195"/>
                  </a:lnTo>
                  <a:lnTo>
                    <a:pt x="1883274" y="82586"/>
                  </a:lnTo>
                  <a:lnTo>
                    <a:pt x="1920325" y="93494"/>
                  </a:lnTo>
                  <a:lnTo>
                    <a:pt x="1981335" y="116716"/>
                  </a:lnTo>
                  <a:lnTo>
                    <a:pt x="2023570" y="141584"/>
                  </a:lnTo>
                  <a:lnTo>
                    <a:pt x="2048255" y="181356"/>
                  </a:lnTo>
                  <a:lnTo>
                    <a:pt x="2045447" y="194896"/>
                  </a:lnTo>
                  <a:lnTo>
                    <a:pt x="2004899" y="233749"/>
                  </a:lnTo>
                  <a:lnTo>
                    <a:pt x="1953078" y="257829"/>
                  </a:lnTo>
                  <a:lnTo>
                    <a:pt x="1883274" y="280125"/>
                  </a:lnTo>
                  <a:lnTo>
                    <a:pt x="1842123" y="290516"/>
                  </a:lnTo>
                  <a:lnTo>
                    <a:pt x="1797070" y="300356"/>
                  </a:lnTo>
                  <a:lnTo>
                    <a:pt x="1748313" y="309610"/>
                  </a:lnTo>
                  <a:lnTo>
                    <a:pt x="1696050" y="318242"/>
                  </a:lnTo>
                  <a:lnTo>
                    <a:pt x="1640479" y="326219"/>
                  </a:lnTo>
                  <a:lnTo>
                    <a:pt x="1581797" y="333505"/>
                  </a:lnTo>
                  <a:lnTo>
                    <a:pt x="1520203" y="340064"/>
                  </a:lnTo>
                  <a:lnTo>
                    <a:pt x="1455895" y="345863"/>
                  </a:lnTo>
                  <a:lnTo>
                    <a:pt x="1389070" y="350865"/>
                  </a:lnTo>
                  <a:lnTo>
                    <a:pt x="1319927" y="355037"/>
                  </a:lnTo>
                  <a:lnTo>
                    <a:pt x="1248663" y="358342"/>
                  </a:lnTo>
                  <a:lnTo>
                    <a:pt x="1175476" y="360746"/>
                  </a:lnTo>
                  <a:lnTo>
                    <a:pt x="1100565" y="362214"/>
                  </a:lnTo>
                  <a:lnTo>
                    <a:pt x="1024127" y="362712"/>
                  </a:lnTo>
                  <a:lnTo>
                    <a:pt x="947690" y="362214"/>
                  </a:lnTo>
                  <a:lnTo>
                    <a:pt x="872779" y="360746"/>
                  </a:lnTo>
                  <a:lnTo>
                    <a:pt x="799592" y="358342"/>
                  </a:lnTo>
                  <a:lnTo>
                    <a:pt x="728328" y="355037"/>
                  </a:lnTo>
                  <a:lnTo>
                    <a:pt x="659185" y="350865"/>
                  </a:lnTo>
                  <a:lnTo>
                    <a:pt x="592360" y="345863"/>
                  </a:lnTo>
                  <a:lnTo>
                    <a:pt x="528052" y="340064"/>
                  </a:lnTo>
                  <a:lnTo>
                    <a:pt x="466458" y="333505"/>
                  </a:lnTo>
                  <a:lnTo>
                    <a:pt x="407776" y="326219"/>
                  </a:lnTo>
                  <a:lnTo>
                    <a:pt x="352205" y="318242"/>
                  </a:lnTo>
                  <a:lnTo>
                    <a:pt x="299942" y="309610"/>
                  </a:lnTo>
                  <a:lnTo>
                    <a:pt x="251185" y="300356"/>
                  </a:lnTo>
                  <a:lnTo>
                    <a:pt x="206132" y="290516"/>
                  </a:lnTo>
                  <a:lnTo>
                    <a:pt x="164981" y="280125"/>
                  </a:lnTo>
                  <a:lnTo>
                    <a:pt x="127930" y="269217"/>
                  </a:lnTo>
                  <a:lnTo>
                    <a:pt x="66920" y="245995"/>
                  </a:lnTo>
                  <a:lnTo>
                    <a:pt x="24685" y="221127"/>
                  </a:lnTo>
                  <a:lnTo>
                    <a:pt x="0" y="181356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67DAE175-317A-A235-8AA1-B48D6172B18D}"/>
                </a:ext>
              </a:extLst>
            </p:cNvPr>
            <p:cNvSpPr/>
            <p:nvPr/>
          </p:nvSpPr>
          <p:spPr>
            <a:xfrm>
              <a:off x="4066920" y="3931919"/>
              <a:ext cx="566420" cy="896619"/>
            </a:xfrm>
            <a:custGeom>
              <a:avLst/>
              <a:gdLst/>
              <a:ahLst/>
              <a:cxnLst/>
              <a:rect l="l" t="t" r="r" b="b"/>
              <a:pathLst>
                <a:path w="566420" h="896620">
                  <a:moveTo>
                    <a:pt x="391413" y="0"/>
                  </a:moveTo>
                  <a:lnTo>
                    <a:pt x="0" y="0"/>
                  </a:lnTo>
                  <a:lnTo>
                    <a:pt x="25793" y="4859"/>
                  </a:lnTo>
                  <a:lnTo>
                    <a:pt x="50415" y="18975"/>
                  </a:lnTo>
                  <a:lnTo>
                    <a:pt x="95063" y="72199"/>
                  </a:lnTo>
                  <a:lnTo>
                    <a:pt x="114546" y="109920"/>
                  </a:lnTo>
                  <a:lnTo>
                    <a:pt x="131775" y="154122"/>
                  </a:lnTo>
                  <a:lnTo>
                    <a:pt x="146479" y="204110"/>
                  </a:lnTo>
                  <a:lnTo>
                    <a:pt x="158386" y="259192"/>
                  </a:lnTo>
                  <a:lnTo>
                    <a:pt x="167227" y="318672"/>
                  </a:lnTo>
                  <a:lnTo>
                    <a:pt x="172730" y="381858"/>
                  </a:lnTo>
                  <a:lnTo>
                    <a:pt x="174625" y="448055"/>
                  </a:lnTo>
                  <a:lnTo>
                    <a:pt x="172730" y="514253"/>
                  </a:lnTo>
                  <a:lnTo>
                    <a:pt x="167227" y="577439"/>
                  </a:lnTo>
                  <a:lnTo>
                    <a:pt x="158386" y="636919"/>
                  </a:lnTo>
                  <a:lnTo>
                    <a:pt x="146479" y="692001"/>
                  </a:lnTo>
                  <a:lnTo>
                    <a:pt x="131775" y="741989"/>
                  </a:lnTo>
                  <a:lnTo>
                    <a:pt x="114546" y="786191"/>
                  </a:lnTo>
                  <a:lnTo>
                    <a:pt x="95063" y="823912"/>
                  </a:lnTo>
                  <a:lnTo>
                    <a:pt x="50415" y="877136"/>
                  </a:lnTo>
                  <a:lnTo>
                    <a:pt x="0" y="896111"/>
                  </a:lnTo>
                  <a:lnTo>
                    <a:pt x="391413" y="896111"/>
                  </a:lnTo>
                  <a:lnTo>
                    <a:pt x="441829" y="877136"/>
                  </a:lnTo>
                  <a:lnTo>
                    <a:pt x="486477" y="823912"/>
                  </a:lnTo>
                  <a:lnTo>
                    <a:pt x="505960" y="786191"/>
                  </a:lnTo>
                  <a:lnTo>
                    <a:pt x="523189" y="741989"/>
                  </a:lnTo>
                  <a:lnTo>
                    <a:pt x="537893" y="692001"/>
                  </a:lnTo>
                  <a:lnTo>
                    <a:pt x="549800" y="636919"/>
                  </a:lnTo>
                  <a:lnTo>
                    <a:pt x="558641" y="577439"/>
                  </a:lnTo>
                  <a:lnTo>
                    <a:pt x="564144" y="514253"/>
                  </a:lnTo>
                  <a:lnTo>
                    <a:pt x="566038" y="448055"/>
                  </a:lnTo>
                  <a:lnTo>
                    <a:pt x="564144" y="381858"/>
                  </a:lnTo>
                  <a:lnTo>
                    <a:pt x="558641" y="318672"/>
                  </a:lnTo>
                  <a:lnTo>
                    <a:pt x="549800" y="259192"/>
                  </a:lnTo>
                  <a:lnTo>
                    <a:pt x="537893" y="204110"/>
                  </a:lnTo>
                  <a:lnTo>
                    <a:pt x="523189" y="154122"/>
                  </a:lnTo>
                  <a:lnTo>
                    <a:pt x="505960" y="109920"/>
                  </a:lnTo>
                  <a:lnTo>
                    <a:pt x="486477" y="72199"/>
                  </a:lnTo>
                  <a:lnTo>
                    <a:pt x="441829" y="18975"/>
                  </a:lnTo>
                  <a:lnTo>
                    <a:pt x="417207" y="4859"/>
                  </a:lnTo>
                  <a:lnTo>
                    <a:pt x="391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A55F80BF-7E92-15BA-A9DC-482389B77F3D}"/>
                </a:ext>
              </a:extLst>
            </p:cNvPr>
            <p:cNvSpPr/>
            <p:nvPr/>
          </p:nvSpPr>
          <p:spPr>
            <a:xfrm>
              <a:off x="3892295" y="3931919"/>
              <a:ext cx="349250" cy="896619"/>
            </a:xfrm>
            <a:custGeom>
              <a:avLst/>
              <a:gdLst/>
              <a:ahLst/>
              <a:cxnLst/>
              <a:rect l="l" t="t" r="r" b="b"/>
              <a:pathLst>
                <a:path w="349250" h="896620">
                  <a:moveTo>
                    <a:pt x="174625" y="0"/>
                  </a:moveTo>
                  <a:lnTo>
                    <a:pt x="124209" y="18975"/>
                  </a:lnTo>
                  <a:lnTo>
                    <a:pt x="79561" y="72199"/>
                  </a:lnTo>
                  <a:lnTo>
                    <a:pt x="60078" y="109920"/>
                  </a:lnTo>
                  <a:lnTo>
                    <a:pt x="42849" y="154122"/>
                  </a:lnTo>
                  <a:lnTo>
                    <a:pt x="28145" y="204110"/>
                  </a:lnTo>
                  <a:lnTo>
                    <a:pt x="16238" y="259192"/>
                  </a:lnTo>
                  <a:lnTo>
                    <a:pt x="7397" y="318672"/>
                  </a:lnTo>
                  <a:lnTo>
                    <a:pt x="1894" y="381858"/>
                  </a:lnTo>
                  <a:lnTo>
                    <a:pt x="0" y="448055"/>
                  </a:lnTo>
                  <a:lnTo>
                    <a:pt x="1894" y="514253"/>
                  </a:lnTo>
                  <a:lnTo>
                    <a:pt x="7397" y="577439"/>
                  </a:lnTo>
                  <a:lnTo>
                    <a:pt x="16238" y="636919"/>
                  </a:lnTo>
                  <a:lnTo>
                    <a:pt x="28145" y="692001"/>
                  </a:lnTo>
                  <a:lnTo>
                    <a:pt x="42849" y="741989"/>
                  </a:lnTo>
                  <a:lnTo>
                    <a:pt x="60078" y="786191"/>
                  </a:lnTo>
                  <a:lnTo>
                    <a:pt x="79561" y="823912"/>
                  </a:lnTo>
                  <a:lnTo>
                    <a:pt x="124209" y="877136"/>
                  </a:lnTo>
                  <a:lnTo>
                    <a:pt x="174625" y="896111"/>
                  </a:lnTo>
                  <a:lnTo>
                    <a:pt x="200418" y="891252"/>
                  </a:lnTo>
                  <a:lnTo>
                    <a:pt x="248220" y="854459"/>
                  </a:lnTo>
                  <a:lnTo>
                    <a:pt x="289171" y="786191"/>
                  </a:lnTo>
                  <a:lnTo>
                    <a:pt x="306400" y="741989"/>
                  </a:lnTo>
                  <a:lnTo>
                    <a:pt x="321104" y="692001"/>
                  </a:lnTo>
                  <a:lnTo>
                    <a:pt x="333011" y="636919"/>
                  </a:lnTo>
                  <a:lnTo>
                    <a:pt x="341852" y="577439"/>
                  </a:lnTo>
                  <a:lnTo>
                    <a:pt x="347355" y="514253"/>
                  </a:lnTo>
                  <a:lnTo>
                    <a:pt x="349250" y="448055"/>
                  </a:lnTo>
                  <a:lnTo>
                    <a:pt x="347355" y="381858"/>
                  </a:lnTo>
                  <a:lnTo>
                    <a:pt x="341852" y="318672"/>
                  </a:lnTo>
                  <a:lnTo>
                    <a:pt x="333011" y="259192"/>
                  </a:lnTo>
                  <a:lnTo>
                    <a:pt x="321104" y="204110"/>
                  </a:lnTo>
                  <a:lnTo>
                    <a:pt x="306400" y="154122"/>
                  </a:lnTo>
                  <a:lnTo>
                    <a:pt x="289171" y="109920"/>
                  </a:lnTo>
                  <a:lnTo>
                    <a:pt x="269688" y="72199"/>
                  </a:lnTo>
                  <a:lnTo>
                    <a:pt x="225040" y="18975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520D418-3BA3-C50D-4BDB-B89C14C77746}"/>
                </a:ext>
              </a:extLst>
            </p:cNvPr>
            <p:cNvSpPr/>
            <p:nvPr/>
          </p:nvSpPr>
          <p:spPr>
            <a:xfrm>
              <a:off x="3892295" y="3931919"/>
              <a:ext cx="741045" cy="896619"/>
            </a:xfrm>
            <a:custGeom>
              <a:avLst/>
              <a:gdLst/>
              <a:ahLst/>
              <a:cxnLst/>
              <a:rect l="l" t="t" r="r" b="b"/>
              <a:pathLst>
                <a:path w="741045" h="896620">
                  <a:moveTo>
                    <a:pt x="174625" y="0"/>
                  </a:moveTo>
                  <a:lnTo>
                    <a:pt x="225040" y="18975"/>
                  </a:lnTo>
                  <a:lnTo>
                    <a:pt x="269688" y="72199"/>
                  </a:lnTo>
                  <a:lnTo>
                    <a:pt x="289171" y="109920"/>
                  </a:lnTo>
                  <a:lnTo>
                    <a:pt x="306400" y="154122"/>
                  </a:lnTo>
                  <a:lnTo>
                    <a:pt x="321104" y="204110"/>
                  </a:lnTo>
                  <a:lnTo>
                    <a:pt x="333011" y="259192"/>
                  </a:lnTo>
                  <a:lnTo>
                    <a:pt x="341852" y="318672"/>
                  </a:lnTo>
                  <a:lnTo>
                    <a:pt x="347355" y="381858"/>
                  </a:lnTo>
                  <a:lnTo>
                    <a:pt x="349250" y="448055"/>
                  </a:lnTo>
                  <a:lnTo>
                    <a:pt x="347355" y="514253"/>
                  </a:lnTo>
                  <a:lnTo>
                    <a:pt x="341852" y="577439"/>
                  </a:lnTo>
                  <a:lnTo>
                    <a:pt x="333011" y="636919"/>
                  </a:lnTo>
                  <a:lnTo>
                    <a:pt x="321104" y="692001"/>
                  </a:lnTo>
                  <a:lnTo>
                    <a:pt x="306400" y="741989"/>
                  </a:lnTo>
                  <a:lnTo>
                    <a:pt x="289171" y="786191"/>
                  </a:lnTo>
                  <a:lnTo>
                    <a:pt x="269688" y="823912"/>
                  </a:lnTo>
                  <a:lnTo>
                    <a:pt x="225040" y="877136"/>
                  </a:lnTo>
                  <a:lnTo>
                    <a:pt x="174625" y="896111"/>
                  </a:lnTo>
                  <a:lnTo>
                    <a:pt x="148831" y="891252"/>
                  </a:lnTo>
                  <a:lnTo>
                    <a:pt x="101029" y="854459"/>
                  </a:lnTo>
                  <a:lnTo>
                    <a:pt x="60078" y="786191"/>
                  </a:lnTo>
                  <a:lnTo>
                    <a:pt x="42849" y="741989"/>
                  </a:lnTo>
                  <a:lnTo>
                    <a:pt x="28145" y="692001"/>
                  </a:lnTo>
                  <a:lnTo>
                    <a:pt x="16238" y="636919"/>
                  </a:lnTo>
                  <a:lnTo>
                    <a:pt x="7397" y="577439"/>
                  </a:lnTo>
                  <a:lnTo>
                    <a:pt x="1894" y="514253"/>
                  </a:lnTo>
                  <a:lnTo>
                    <a:pt x="0" y="448055"/>
                  </a:lnTo>
                  <a:lnTo>
                    <a:pt x="1894" y="381858"/>
                  </a:lnTo>
                  <a:lnTo>
                    <a:pt x="7397" y="318672"/>
                  </a:lnTo>
                  <a:lnTo>
                    <a:pt x="16238" y="259192"/>
                  </a:lnTo>
                  <a:lnTo>
                    <a:pt x="28145" y="204110"/>
                  </a:lnTo>
                  <a:lnTo>
                    <a:pt x="42849" y="154122"/>
                  </a:lnTo>
                  <a:lnTo>
                    <a:pt x="60078" y="109920"/>
                  </a:lnTo>
                  <a:lnTo>
                    <a:pt x="79561" y="72199"/>
                  </a:lnTo>
                  <a:lnTo>
                    <a:pt x="124209" y="18975"/>
                  </a:lnTo>
                  <a:lnTo>
                    <a:pt x="174625" y="0"/>
                  </a:lnTo>
                  <a:close/>
                </a:path>
                <a:path w="741045" h="896620">
                  <a:moveTo>
                    <a:pt x="174625" y="0"/>
                  </a:moveTo>
                  <a:lnTo>
                    <a:pt x="566038" y="0"/>
                  </a:lnTo>
                  <a:lnTo>
                    <a:pt x="591832" y="4859"/>
                  </a:lnTo>
                  <a:lnTo>
                    <a:pt x="639634" y="41652"/>
                  </a:lnTo>
                  <a:lnTo>
                    <a:pt x="680585" y="109920"/>
                  </a:lnTo>
                  <a:lnTo>
                    <a:pt x="697814" y="154122"/>
                  </a:lnTo>
                  <a:lnTo>
                    <a:pt x="712518" y="204110"/>
                  </a:lnTo>
                  <a:lnTo>
                    <a:pt x="724425" y="259192"/>
                  </a:lnTo>
                  <a:lnTo>
                    <a:pt x="733266" y="318672"/>
                  </a:lnTo>
                  <a:lnTo>
                    <a:pt x="738769" y="381858"/>
                  </a:lnTo>
                  <a:lnTo>
                    <a:pt x="740663" y="448055"/>
                  </a:lnTo>
                  <a:lnTo>
                    <a:pt x="738769" y="514253"/>
                  </a:lnTo>
                  <a:lnTo>
                    <a:pt x="733266" y="577439"/>
                  </a:lnTo>
                  <a:lnTo>
                    <a:pt x="724425" y="636919"/>
                  </a:lnTo>
                  <a:lnTo>
                    <a:pt x="712518" y="692001"/>
                  </a:lnTo>
                  <a:lnTo>
                    <a:pt x="697814" y="741989"/>
                  </a:lnTo>
                  <a:lnTo>
                    <a:pt x="680585" y="786191"/>
                  </a:lnTo>
                  <a:lnTo>
                    <a:pt x="661102" y="823912"/>
                  </a:lnTo>
                  <a:lnTo>
                    <a:pt x="616454" y="877136"/>
                  </a:lnTo>
                  <a:lnTo>
                    <a:pt x="566038" y="896111"/>
                  </a:lnTo>
                  <a:lnTo>
                    <a:pt x="174625" y="896111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241C382-C95C-6879-A290-B846BA9E3366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0"/>
                  </a:moveTo>
                  <a:lnTo>
                    <a:pt x="101096" y="21360"/>
                  </a:lnTo>
                  <a:lnTo>
                    <a:pt x="60514" y="80845"/>
                  </a:lnTo>
                  <a:lnTo>
                    <a:pt x="43291" y="122729"/>
                  </a:lnTo>
                  <a:lnTo>
                    <a:pt x="28517" y="171559"/>
                  </a:lnTo>
                  <a:lnTo>
                    <a:pt x="16496" y="226473"/>
                  </a:lnTo>
                  <a:lnTo>
                    <a:pt x="7534" y="286609"/>
                  </a:lnTo>
                  <a:lnTo>
                    <a:pt x="1934" y="351105"/>
                  </a:lnTo>
                  <a:lnTo>
                    <a:pt x="0" y="419100"/>
                  </a:lnTo>
                  <a:lnTo>
                    <a:pt x="1934" y="487094"/>
                  </a:lnTo>
                  <a:lnTo>
                    <a:pt x="7534" y="551590"/>
                  </a:lnTo>
                  <a:lnTo>
                    <a:pt x="16496" y="611726"/>
                  </a:lnTo>
                  <a:lnTo>
                    <a:pt x="28517" y="666640"/>
                  </a:lnTo>
                  <a:lnTo>
                    <a:pt x="43291" y="715470"/>
                  </a:lnTo>
                  <a:lnTo>
                    <a:pt x="60514" y="757354"/>
                  </a:lnTo>
                  <a:lnTo>
                    <a:pt x="79884" y="791431"/>
                  </a:lnTo>
                  <a:lnTo>
                    <a:pt x="123845" y="832716"/>
                  </a:lnTo>
                  <a:lnTo>
                    <a:pt x="147827" y="838200"/>
                  </a:lnTo>
                  <a:lnTo>
                    <a:pt x="171810" y="832716"/>
                  </a:lnTo>
                  <a:lnTo>
                    <a:pt x="215771" y="791431"/>
                  </a:lnTo>
                  <a:lnTo>
                    <a:pt x="235141" y="757354"/>
                  </a:lnTo>
                  <a:lnTo>
                    <a:pt x="252364" y="715470"/>
                  </a:lnTo>
                  <a:lnTo>
                    <a:pt x="267138" y="666640"/>
                  </a:lnTo>
                  <a:lnTo>
                    <a:pt x="279159" y="611726"/>
                  </a:lnTo>
                  <a:lnTo>
                    <a:pt x="288121" y="551590"/>
                  </a:lnTo>
                  <a:lnTo>
                    <a:pt x="293721" y="487094"/>
                  </a:lnTo>
                  <a:lnTo>
                    <a:pt x="295656" y="419100"/>
                  </a:lnTo>
                  <a:lnTo>
                    <a:pt x="293721" y="351105"/>
                  </a:lnTo>
                  <a:lnTo>
                    <a:pt x="288121" y="286609"/>
                  </a:lnTo>
                  <a:lnTo>
                    <a:pt x="279159" y="226473"/>
                  </a:lnTo>
                  <a:lnTo>
                    <a:pt x="267138" y="171559"/>
                  </a:lnTo>
                  <a:lnTo>
                    <a:pt x="252364" y="122729"/>
                  </a:lnTo>
                  <a:lnTo>
                    <a:pt x="235141" y="80845"/>
                  </a:lnTo>
                  <a:lnTo>
                    <a:pt x="215771" y="46768"/>
                  </a:lnTo>
                  <a:lnTo>
                    <a:pt x="171810" y="5483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2734DA3D-8D5B-48FC-79BA-93518C26132E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838200"/>
                  </a:moveTo>
                  <a:lnTo>
                    <a:pt x="101096" y="816839"/>
                  </a:lnTo>
                  <a:lnTo>
                    <a:pt x="60514" y="757354"/>
                  </a:lnTo>
                  <a:lnTo>
                    <a:pt x="43291" y="715470"/>
                  </a:lnTo>
                  <a:lnTo>
                    <a:pt x="28517" y="666640"/>
                  </a:lnTo>
                  <a:lnTo>
                    <a:pt x="16496" y="611726"/>
                  </a:lnTo>
                  <a:lnTo>
                    <a:pt x="7534" y="551590"/>
                  </a:lnTo>
                  <a:lnTo>
                    <a:pt x="1934" y="487094"/>
                  </a:lnTo>
                  <a:lnTo>
                    <a:pt x="0" y="419100"/>
                  </a:lnTo>
                  <a:lnTo>
                    <a:pt x="1934" y="351105"/>
                  </a:lnTo>
                  <a:lnTo>
                    <a:pt x="7534" y="286609"/>
                  </a:lnTo>
                  <a:lnTo>
                    <a:pt x="16496" y="226473"/>
                  </a:lnTo>
                  <a:lnTo>
                    <a:pt x="28517" y="171559"/>
                  </a:lnTo>
                  <a:lnTo>
                    <a:pt x="43291" y="122729"/>
                  </a:lnTo>
                  <a:lnTo>
                    <a:pt x="60514" y="80845"/>
                  </a:lnTo>
                  <a:lnTo>
                    <a:pt x="79884" y="46768"/>
                  </a:lnTo>
                  <a:lnTo>
                    <a:pt x="123845" y="5483"/>
                  </a:lnTo>
                  <a:lnTo>
                    <a:pt x="147827" y="0"/>
                  </a:lnTo>
                  <a:lnTo>
                    <a:pt x="171810" y="5483"/>
                  </a:lnTo>
                  <a:lnTo>
                    <a:pt x="215771" y="46768"/>
                  </a:lnTo>
                  <a:lnTo>
                    <a:pt x="235141" y="80845"/>
                  </a:lnTo>
                  <a:lnTo>
                    <a:pt x="252364" y="122729"/>
                  </a:lnTo>
                  <a:lnTo>
                    <a:pt x="267138" y="171559"/>
                  </a:lnTo>
                  <a:lnTo>
                    <a:pt x="279159" y="226473"/>
                  </a:lnTo>
                  <a:lnTo>
                    <a:pt x="288121" y="286609"/>
                  </a:lnTo>
                  <a:lnTo>
                    <a:pt x="293721" y="351105"/>
                  </a:lnTo>
                  <a:lnTo>
                    <a:pt x="295656" y="419100"/>
                  </a:lnTo>
                  <a:lnTo>
                    <a:pt x="293721" y="487094"/>
                  </a:lnTo>
                  <a:lnTo>
                    <a:pt x="288121" y="551590"/>
                  </a:lnTo>
                  <a:lnTo>
                    <a:pt x="279159" y="611726"/>
                  </a:lnTo>
                  <a:lnTo>
                    <a:pt x="267138" y="666640"/>
                  </a:lnTo>
                  <a:lnTo>
                    <a:pt x="252364" y="715470"/>
                  </a:lnTo>
                  <a:lnTo>
                    <a:pt x="235141" y="757354"/>
                  </a:lnTo>
                  <a:lnTo>
                    <a:pt x="215771" y="791431"/>
                  </a:lnTo>
                  <a:lnTo>
                    <a:pt x="171810" y="832716"/>
                  </a:lnTo>
                  <a:lnTo>
                    <a:pt x="147827" y="838200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74FEA43D-72D8-7AF2-6E90-C9C3EDF4936C}"/>
                </a:ext>
              </a:extLst>
            </p:cNvPr>
            <p:cNvSpPr/>
            <p:nvPr/>
          </p:nvSpPr>
          <p:spPr>
            <a:xfrm>
              <a:off x="3195828" y="1738883"/>
              <a:ext cx="5332730" cy="2796540"/>
            </a:xfrm>
            <a:custGeom>
              <a:avLst/>
              <a:gdLst/>
              <a:ahLst/>
              <a:cxnLst/>
              <a:rect l="l" t="t" r="r" b="b"/>
              <a:pathLst>
                <a:path w="5332730" h="2796540">
                  <a:moveTo>
                    <a:pt x="843026" y="2644140"/>
                  </a:moveTo>
                  <a:lnTo>
                    <a:pt x="228600" y="2644140"/>
                  </a:lnTo>
                  <a:lnTo>
                    <a:pt x="228600" y="2567940"/>
                  </a:lnTo>
                  <a:lnTo>
                    <a:pt x="0" y="2682240"/>
                  </a:lnTo>
                  <a:lnTo>
                    <a:pt x="228600" y="2796540"/>
                  </a:lnTo>
                  <a:lnTo>
                    <a:pt x="228600" y="2720340"/>
                  </a:lnTo>
                  <a:lnTo>
                    <a:pt x="843026" y="2720340"/>
                  </a:lnTo>
                  <a:lnTo>
                    <a:pt x="843026" y="2644140"/>
                  </a:lnTo>
                  <a:close/>
                </a:path>
                <a:path w="5332730" h="2796540">
                  <a:moveTo>
                    <a:pt x="5332476" y="395097"/>
                  </a:moveTo>
                  <a:lnTo>
                    <a:pt x="5256276" y="395097"/>
                  </a:lnTo>
                  <a:lnTo>
                    <a:pt x="5256276" y="0"/>
                  </a:lnTo>
                  <a:lnTo>
                    <a:pt x="5180076" y="0"/>
                  </a:lnTo>
                  <a:lnTo>
                    <a:pt x="5180076" y="395097"/>
                  </a:lnTo>
                  <a:lnTo>
                    <a:pt x="5103876" y="395097"/>
                  </a:lnTo>
                  <a:lnTo>
                    <a:pt x="5218176" y="623697"/>
                  </a:lnTo>
                  <a:lnTo>
                    <a:pt x="5313426" y="433197"/>
                  </a:lnTo>
                  <a:lnTo>
                    <a:pt x="5332476" y="39509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6F3209D6-378E-9820-B7A8-77F616ADA622}"/>
              </a:ext>
            </a:extLst>
          </p:cNvPr>
          <p:cNvSpPr txBox="1"/>
          <p:nvPr/>
        </p:nvSpPr>
        <p:spPr>
          <a:xfrm>
            <a:off x="3911600" y="3533647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az-Latn-AZ" sz="1800" b="1" dirty="0">
                <a:solidFill>
                  <a:srgbClr val="BEBEBE"/>
                </a:solidFill>
                <a:latin typeface="Calibri"/>
                <a:cs typeface="Calibri"/>
              </a:rPr>
              <a:t>ÇIXIŞ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9AC9DCA-76C7-05BD-6F33-02620F23FC65}"/>
              </a:ext>
            </a:extLst>
          </p:cNvPr>
          <p:cNvSpPr txBox="1"/>
          <p:nvPr/>
        </p:nvSpPr>
        <p:spPr>
          <a:xfrm>
            <a:off x="8124825" y="2578430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b="1" dirty="0">
                <a:solidFill>
                  <a:srgbClr val="BEBEBE"/>
                </a:solidFill>
                <a:latin typeface="Calibri"/>
                <a:cs typeface="Calibri"/>
              </a:rPr>
              <a:t>GİRİŞ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3" name="object 6">
            <a:extLst>
              <a:ext uri="{FF2B5EF4-FFF2-40B4-BE49-F238E27FC236}">
                <a16:creationId xmlns:a16="http://schemas.microsoft.com/office/drawing/2014/main" id="{8F7C5A26-0CDB-1B44-AC71-6726CED00A8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08392" y="1143000"/>
            <a:ext cx="640079" cy="256032"/>
          </a:xfrm>
          <a:prstGeom prst="rect">
            <a:avLst/>
          </a:prstGeom>
        </p:spPr>
      </p:pic>
      <p:grpSp>
        <p:nvGrpSpPr>
          <p:cNvPr id="44" name="object 7">
            <a:extLst>
              <a:ext uri="{FF2B5EF4-FFF2-40B4-BE49-F238E27FC236}">
                <a16:creationId xmlns:a16="http://schemas.microsoft.com/office/drawing/2014/main" id="{3B24A144-2248-8FE8-CE83-A09CA6D57F79}"/>
              </a:ext>
            </a:extLst>
          </p:cNvPr>
          <p:cNvGrpSpPr/>
          <p:nvPr/>
        </p:nvGrpSpPr>
        <p:grpSpPr>
          <a:xfrm>
            <a:off x="7583423" y="1033259"/>
            <a:ext cx="1640585" cy="665238"/>
            <a:chOff x="7583423" y="1033259"/>
            <a:chExt cx="1640585" cy="665238"/>
          </a:xfrm>
        </p:grpSpPr>
        <p:pic>
          <p:nvPicPr>
            <p:cNvPr id="45" name="object 8">
              <a:extLst>
                <a:ext uri="{FF2B5EF4-FFF2-40B4-BE49-F238E27FC236}">
                  <a16:creationId xmlns:a16="http://schemas.microsoft.com/office/drawing/2014/main" id="{58B3D45C-6303-F4F1-88E1-1D607EA95D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2959" y="1143000"/>
              <a:ext cx="640080" cy="256032"/>
            </a:xfrm>
            <a:prstGeom prst="rect">
              <a:avLst/>
            </a:prstGeom>
          </p:spPr>
        </p:pic>
        <p:pic>
          <p:nvPicPr>
            <p:cNvPr id="46" name="object 9">
              <a:extLst>
                <a:ext uri="{FF2B5EF4-FFF2-40B4-BE49-F238E27FC236}">
                  <a16:creationId xmlns:a16="http://schemas.microsoft.com/office/drawing/2014/main" id="{3906A3F3-F15B-0A5B-D6D5-94D970CF9B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3423" y="1310627"/>
              <a:ext cx="1640585" cy="387870"/>
            </a:xfrm>
            <a:prstGeom prst="rect">
              <a:avLst/>
            </a:prstGeom>
          </p:spPr>
        </p:pic>
        <p:pic>
          <p:nvPicPr>
            <p:cNvPr id="47" name="object 10">
              <a:extLst>
                <a:ext uri="{FF2B5EF4-FFF2-40B4-BE49-F238E27FC236}">
                  <a16:creationId xmlns:a16="http://schemas.microsoft.com/office/drawing/2014/main" id="{F823A612-B440-B8FE-3F4D-11C167E9EDF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9199" y="1033259"/>
              <a:ext cx="320814" cy="339102"/>
            </a:xfrm>
            <a:prstGeom prst="rect">
              <a:avLst/>
            </a:prstGeom>
          </p:spPr>
        </p:pic>
        <p:pic>
          <p:nvPicPr>
            <p:cNvPr id="48" name="object 11">
              <a:extLst>
                <a:ext uri="{FF2B5EF4-FFF2-40B4-BE49-F238E27FC236}">
                  <a16:creationId xmlns:a16="http://schemas.microsoft.com/office/drawing/2014/main" id="{83E25C6E-85B8-98C1-0DFC-FC102D4AFD0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5879" y="1139952"/>
              <a:ext cx="109727" cy="128015"/>
            </a:xfrm>
            <a:prstGeom prst="rect">
              <a:avLst/>
            </a:prstGeom>
          </p:spPr>
        </p:pic>
        <p:pic>
          <p:nvPicPr>
            <p:cNvPr id="49" name="object 12">
              <a:extLst>
                <a:ext uri="{FF2B5EF4-FFF2-40B4-BE49-F238E27FC236}">
                  <a16:creationId xmlns:a16="http://schemas.microsoft.com/office/drawing/2014/main" id="{0059BC9A-7771-536F-F0A9-38BD79927E0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6863" y="1124699"/>
              <a:ext cx="494550" cy="183654"/>
            </a:xfrm>
            <a:prstGeom prst="rect">
              <a:avLst/>
            </a:prstGeom>
          </p:spPr>
        </p:pic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01C5FC22-F6D4-CCC4-0611-C12785BBACD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2295" y="1124699"/>
              <a:ext cx="653046" cy="183654"/>
            </a:xfrm>
            <a:prstGeom prst="rect">
              <a:avLst/>
            </a:prstGeom>
          </p:spPr>
        </p:pic>
      </p:grpSp>
      <p:sp>
        <p:nvSpPr>
          <p:cNvPr id="51" name="object 14">
            <a:extLst>
              <a:ext uri="{FF2B5EF4-FFF2-40B4-BE49-F238E27FC236}">
                <a16:creationId xmlns:a16="http://schemas.microsoft.com/office/drawing/2014/main" id="{A78AFE89-0090-EE07-CBCB-8D1B3F1A7B86}"/>
              </a:ext>
            </a:extLst>
          </p:cNvPr>
          <p:cNvSpPr txBox="1"/>
          <p:nvPr/>
        </p:nvSpPr>
        <p:spPr>
          <a:xfrm>
            <a:off x="7762113" y="1015111"/>
            <a:ext cx="12890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0250" algn="l"/>
              </a:tabLst>
            </a:pPr>
            <a:r>
              <a:rPr sz="1000" dirty="0">
                <a:latin typeface="Calibri"/>
                <a:cs typeface="Calibri"/>
              </a:rPr>
              <a:t>0  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	0</a:t>
            </a:r>
            <a:r>
              <a:rPr sz="1000" spc="43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525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1FDA849A-2181-2F91-91AF-1F622226C17A}"/>
              </a:ext>
            </a:extLst>
          </p:cNvPr>
          <p:cNvGrpSpPr/>
          <p:nvPr/>
        </p:nvGrpSpPr>
        <p:grpSpPr>
          <a:xfrm>
            <a:off x="3195827" y="1738883"/>
            <a:ext cx="7103745" cy="3988435"/>
            <a:chOff x="3195827" y="1738883"/>
            <a:chExt cx="7103745" cy="39884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C95AD139-E04A-47CA-3867-D34C47945D9A}"/>
                </a:ext>
              </a:extLst>
            </p:cNvPr>
            <p:cNvSpPr/>
            <p:nvPr/>
          </p:nvSpPr>
          <p:spPr>
            <a:xfrm>
              <a:off x="3810000" y="2209799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45C4E15-3249-CD28-C127-0C251A06CEFE}"/>
                </a:ext>
              </a:extLst>
            </p:cNvPr>
            <p:cNvSpPr/>
            <p:nvPr/>
          </p:nvSpPr>
          <p:spPr>
            <a:xfrm>
              <a:off x="3810000" y="2209800"/>
              <a:ext cx="6477000" cy="950594"/>
            </a:xfrm>
            <a:custGeom>
              <a:avLst/>
              <a:gdLst/>
              <a:ahLst/>
              <a:cxnLst/>
              <a:rect l="l" t="t" r="r" b="b"/>
              <a:pathLst>
                <a:path w="6477000" h="950594">
                  <a:moveTo>
                    <a:pt x="5526913" y="0"/>
                  </a:moveTo>
                  <a:lnTo>
                    <a:pt x="0" y="0"/>
                  </a:lnTo>
                  <a:lnTo>
                    <a:pt x="950087" y="950087"/>
                  </a:lnTo>
                  <a:lnTo>
                    <a:pt x="6477000" y="950087"/>
                  </a:lnTo>
                  <a:lnTo>
                    <a:pt x="5526913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8DD29B1-F830-FC59-FCA7-356A94C219EB}"/>
                </a:ext>
              </a:extLst>
            </p:cNvPr>
            <p:cNvSpPr/>
            <p:nvPr/>
          </p:nvSpPr>
          <p:spPr>
            <a:xfrm>
              <a:off x="3810000" y="2209800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5526913" y="0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</a:path>
                <a:path w="6477000" h="3505200">
                  <a:moveTo>
                    <a:pt x="950087" y="950087"/>
                  </a:moveTo>
                  <a:lnTo>
                    <a:pt x="950087" y="3505200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0F4F73F-7384-3072-CB69-68D992332363}"/>
                </a:ext>
              </a:extLst>
            </p:cNvPr>
            <p:cNvSpPr/>
            <p:nvPr/>
          </p:nvSpPr>
          <p:spPr>
            <a:xfrm>
              <a:off x="7318248" y="2327782"/>
              <a:ext cx="2192020" cy="699135"/>
            </a:xfrm>
            <a:custGeom>
              <a:avLst/>
              <a:gdLst/>
              <a:ahLst/>
              <a:cxnLst/>
              <a:rect l="l" t="t" r="r" b="b"/>
              <a:pathLst>
                <a:path w="2192020" h="699135">
                  <a:moveTo>
                    <a:pt x="2191511" y="0"/>
                  </a:moveTo>
                  <a:lnTo>
                    <a:pt x="2169249" y="43468"/>
                  </a:lnTo>
                  <a:lnTo>
                    <a:pt x="2131031" y="70841"/>
                  </a:lnTo>
                  <a:lnTo>
                    <a:pt x="2075636" y="96632"/>
                  </a:lnTo>
                  <a:lnTo>
                    <a:pt x="2004370" y="120582"/>
                  </a:lnTo>
                  <a:lnTo>
                    <a:pt x="1963193" y="131786"/>
                  </a:lnTo>
                  <a:lnTo>
                    <a:pt x="1918537" y="142435"/>
                  </a:lnTo>
                  <a:lnTo>
                    <a:pt x="1870567" y="152495"/>
                  </a:lnTo>
                  <a:lnTo>
                    <a:pt x="1819444" y="161934"/>
                  </a:lnTo>
                  <a:lnTo>
                    <a:pt x="1765333" y="170721"/>
                  </a:lnTo>
                  <a:lnTo>
                    <a:pt x="1708397" y="178824"/>
                  </a:lnTo>
                  <a:lnTo>
                    <a:pt x="1648798" y="186210"/>
                  </a:lnTo>
                  <a:lnTo>
                    <a:pt x="1586701" y="192847"/>
                  </a:lnTo>
                  <a:lnTo>
                    <a:pt x="1522267" y="198703"/>
                  </a:lnTo>
                  <a:lnTo>
                    <a:pt x="1455661" y="203746"/>
                  </a:lnTo>
                  <a:lnTo>
                    <a:pt x="1387046" y="207944"/>
                  </a:lnTo>
                  <a:lnTo>
                    <a:pt x="1316584" y="211265"/>
                  </a:lnTo>
                  <a:lnTo>
                    <a:pt x="1244440" y="213677"/>
                  </a:lnTo>
                  <a:lnTo>
                    <a:pt x="1170776" y="215148"/>
                  </a:lnTo>
                  <a:lnTo>
                    <a:pt x="1095755" y="215645"/>
                  </a:lnTo>
                  <a:lnTo>
                    <a:pt x="1020735" y="215148"/>
                  </a:lnTo>
                  <a:lnTo>
                    <a:pt x="947071" y="213677"/>
                  </a:lnTo>
                  <a:lnTo>
                    <a:pt x="874927" y="211265"/>
                  </a:lnTo>
                  <a:lnTo>
                    <a:pt x="804465" y="207944"/>
                  </a:lnTo>
                  <a:lnTo>
                    <a:pt x="735850" y="203746"/>
                  </a:lnTo>
                  <a:lnTo>
                    <a:pt x="669244" y="198703"/>
                  </a:lnTo>
                  <a:lnTo>
                    <a:pt x="604810" y="192847"/>
                  </a:lnTo>
                  <a:lnTo>
                    <a:pt x="542713" y="186210"/>
                  </a:lnTo>
                  <a:lnTo>
                    <a:pt x="483114" y="178824"/>
                  </a:lnTo>
                  <a:lnTo>
                    <a:pt x="426178" y="170721"/>
                  </a:lnTo>
                  <a:lnTo>
                    <a:pt x="372067" y="161934"/>
                  </a:lnTo>
                  <a:lnTo>
                    <a:pt x="320944" y="152495"/>
                  </a:lnTo>
                  <a:lnTo>
                    <a:pt x="272974" y="142435"/>
                  </a:lnTo>
                  <a:lnTo>
                    <a:pt x="228318" y="131786"/>
                  </a:lnTo>
                  <a:lnTo>
                    <a:pt x="187141" y="120582"/>
                  </a:lnTo>
                  <a:lnTo>
                    <a:pt x="149605" y="108853"/>
                  </a:lnTo>
                  <a:lnTo>
                    <a:pt x="86111" y="83950"/>
                  </a:lnTo>
                  <a:lnTo>
                    <a:pt x="39142" y="57336"/>
                  </a:lnTo>
                  <a:lnTo>
                    <a:pt x="10003" y="29267"/>
                  </a:lnTo>
                  <a:lnTo>
                    <a:pt x="0" y="0"/>
                  </a:lnTo>
                  <a:lnTo>
                    <a:pt x="0" y="483362"/>
                  </a:lnTo>
                  <a:lnTo>
                    <a:pt x="22262" y="526788"/>
                  </a:lnTo>
                  <a:lnTo>
                    <a:pt x="60480" y="554139"/>
                  </a:lnTo>
                  <a:lnTo>
                    <a:pt x="115875" y="579912"/>
                  </a:lnTo>
                  <a:lnTo>
                    <a:pt x="187141" y="603848"/>
                  </a:lnTo>
                  <a:lnTo>
                    <a:pt x="228318" y="615046"/>
                  </a:lnTo>
                  <a:lnTo>
                    <a:pt x="272974" y="625690"/>
                  </a:lnTo>
                  <a:lnTo>
                    <a:pt x="320944" y="635746"/>
                  </a:lnTo>
                  <a:lnTo>
                    <a:pt x="372067" y="645182"/>
                  </a:lnTo>
                  <a:lnTo>
                    <a:pt x="426178" y="653966"/>
                  </a:lnTo>
                  <a:lnTo>
                    <a:pt x="483114" y="662066"/>
                  </a:lnTo>
                  <a:lnTo>
                    <a:pt x="542713" y="669449"/>
                  </a:lnTo>
                  <a:lnTo>
                    <a:pt x="604810" y="676085"/>
                  </a:lnTo>
                  <a:lnTo>
                    <a:pt x="669244" y="681940"/>
                  </a:lnTo>
                  <a:lnTo>
                    <a:pt x="735850" y="686982"/>
                  </a:lnTo>
                  <a:lnTo>
                    <a:pt x="804465" y="691180"/>
                  </a:lnTo>
                  <a:lnTo>
                    <a:pt x="874927" y="694501"/>
                  </a:lnTo>
                  <a:lnTo>
                    <a:pt x="947071" y="696913"/>
                  </a:lnTo>
                  <a:lnTo>
                    <a:pt x="1020735" y="698383"/>
                  </a:lnTo>
                  <a:lnTo>
                    <a:pt x="1095755" y="698880"/>
                  </a:lnTo>
                  <a:lnTo>
                    <a:pt x="1170776" y="698383"/>
                  </a:lnTo>
                  <a:lnTo>
                    <a:pt x="1244440" y="696913"/>
                  </a:lnTo>
                  <a:lnTo>
                    <a:pt x="1316584" y="694501"/>
                  </a:lnTo>
                  <a:lnTo>
                    <a:pt x="1387046" y="691180"/>
                  </a:lnTo>
                  <a:lnTo>
                    <a:pt x="1455661" y="686982"/>
                  </a:lnTo>
                  <a:lnTo>
                    <a:pt x="1522267" y="681940"/>
                  </a:lnTo>
                  <a:lnTo>
                    <a:pt x="1586701" y="676085"/>
                  </a:lnTo>
                  <a:lnTo>
                    <a:pt x="1648798" y="669449"/>
                  </a:lnTo>
                  <a:lnTo>
                    <a:pt x="1708397" y="662066"/>
                  </a:lnTo>
                  <a:lnTo>
                    <a:pt x="1765333" y="653966"/>
                  </a:lnTo>
                  <a:lnTo>
                    <a:pt x="1819444" y="645182"/>
                  </a:lnTo>
                  <a:lnTo>
                    <a:pt x="1870567" y="635746"/>
                  </a:lnTo>
                  <a:lnTo>
                    <a:pt x="1918537" y="625690"/>
                  </a:lnTo>
                  <a:lnTo>
                    <a:pt x="1963193" y="615046"/>
                  </a:lnTo>
                  <a:lnTo>
                    <a:pt x="2004370" y="603848"/>
                  </a:lnTo>
                  <a:lnTo>
                    <a:pt x="2041905" y="592125"/>
                  </a:lnTo>
                  <a:lnTo>
                    <a:pt x="2105400" y="567239"/>
                  </a:lnTo>
                  <a:lnTo>
                    <a:pt x="2152369" y="540645"/>
                  </a:lnTo>
                  <a:lnTo>
                    <a:pt x="2181508" y="512600"/>
                  </a:lnTo>
                  <a:lnTo>
                    <a:pt x="2191511" y="483362"/>
                  </a:lnTo>
                  <a:lnTo>
                    <a:pt x="219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C9B21A1-CE1C-D697-708D-25BDCB098D7C}"/>
                </a:ext>
              </a:extLst>
            </p:cNvPr>
            <p:cNvSpPr/>
            <p:nvPr/>
          </p:nvSpPr>
          <p:spPr>
            <a:xfrm>
              <a:off x="7318248" y="2112263"/>
              <a:ext cx="2192020" cy="431165"/>
            </a:xfrm>
            <a:custGeom>
              <a:avLst/>
              <a:gdLst/>
              <a:ahLst/>
              <a:cxnLst/>
              <a:rect l="l" t="t" r="r" b="b"/>
              <a:pathLst>
                <a:path w="2192020" h="431164">
                  <a:moveTo>
                    <a:pt x="1095755" y="0"/>
                  </a:moveTo>
                  <a:lnTo>
                    <a:pt x="1020735" y="497"/>
                  </a:lnTo>
                  <a:lnTo>
                    <a:pt x="947071" y="1967"/>
                  </a:lnTo>
                  <a:lnTo>
                    <a:pt x="874927" y="4379"/>
                  </a:lnTo>
                  <a:lnTo>
                    <a:pt x="804465" y="7700"/>
                  </a:lnTo>
                  <a:lnTo>
                    <a:pt x="735850" y="11898"/>
                  </a:lnTo>
                  <a:lnTo>
                    <a:pt x="669244" y="16940"/>
                  </a:lnTo>
                  <a:lnTo>
                    <a:pt x="604810" y="22795"/>
                  </a:lnTo>
                  <a:lnTo>
                    <a:pt x="542713" y="29431"/>
                  </a:lnTo>
                  <a:lnTo>
                    <a:pt x="483114" y="36814"/>
                  </a:lnTo>
                  <a:lnTo>
                    <a:pt x="426178" y="44914"/>
                  </a:lnTo>
                  <a:lnTo>
                    <a:pt x="372067" y="53698"/>
                  </a:lnTo>
                  <a:lnTo>
                    <a:pt x="320944" y="63134"/>
                  </a:lnTo>
                  <a:lnTo>
                    <a:pt x="272974" y="73190"/>
                  </a:lnTo>
                  <a:lnTo>
                    <a:pt x="228318" y="83834"/>
                  </a:lnTo>
                  <a:lnTo>
                    <a:pt x="187141" y="95032"/>
                  </a:lnTo>
                  <a:lnTo>
                    <a:pt x="149605" y="106755"/>
                  </a:lnTo>
                  <a:lnTo>
                    <a:pt x="86111" y="131641"/>
                  </a:lnTo>
                  <a:lnTo>
                    <a:pt x="39142" y="158235"/>
                  </a:lnTo>
                  <a:lnTo>
                    <a:pt x="10003" y="186280"/>
                  </a:lnTo>
                  <a:lnTo>
                    <a:pt x="0" y="215519"/>
                  </a:lnTo>
                  <a:lnTo>
                    <a:pt x="2528" y="230286"/>
                  </a:lnTo>
                  <a:lnTo>
                    <a:pt x="39142" y="272855"/>
                  </a:lnTo>
                  <a:lnTo>
                    <a:pt x="86111" y="299469"/>
                  </a:lnTo>
                  <a:lnTo>
                    <a:pt x="149606" y="324372"/>
                  </a:lnTo>
                  <a:lnTo>
                    <a:pt x="187141" y="336101"/>
                  </a:lnTo>
                  <a:lnTo>
                    <a:pt x="228318" y="347305"/>
                  </a:lnTo>
                  <a:lnTo>
                    <a:pt x="272974" y="357954"/>
                  </a:lnTo>
                  <a:lnTo>
                    <a:pt x="320944" y="368014"/>
                  </a:lnTo>
                  <a:lnTo>
                    <a:pt x="372067" y="377453"/>
                  </a:lnTo>
                  <a:lnTo>
                    <a:pt x="426178" y="386240"/>
                  </a:lnTo>
                  <a:lnTo>
                    <a:pt x="483114" y="394343"/>
                  </a:lnTo>
                  <a:lnTo>
                    <a:pt x="542713" y="401729"/>
                  </a:lnTo>
                  <a:lnTo>
                    <a:pt x="604810" y="408366"/>
                  </a:lnTo>
                  <a:lnTo>
                    <a:pt x="669244" y="414222"/>
                  </a:lnTo>
                  <a:lnTo>
                    <a:pt x="735850" y="419265"/>
                  </a:lnTo>
                  <a:lnTo>
                    <a:pt x="804465" y="423463"/>
                  </a:lnTo>
                  <a:lnTo>
                    <a:pt x="874927" y="426784"/>
                  </a:lnTo>
                  <a:lnTo>
                    <a:pt x="947071" y="429196"/>
                  </a:lnTo>
                  <a:lnTo>
                    <a:pt x="1020735" y="430667"/>
                  </a:lnTo>
                  <a:lnTo>
                    <a:pt x="1095755" y="431164"/>
                  </a:lnTo>
                  <a:lnTo>
                    <a:pt x="1170776" y="430667"/>
                  </a:lnTo>
                  <a:lnTo>
                    <a:pt x="1244440" y="429196"/>
                  </a:lnTo>
                  <a:lnTo>
                    <a:pt x="1316584" y="426784"/>
                  </a:lnTo>
                  <a:lnTo>
                    <a:pt x="1387046" y="423463"/>
                  </a:lnTo>
                  <a:lnTo>
                    <a:pt x="1455661" y="419265"/>
                  </a:lnTo>
                  <a:lnTo>
                    <a:pt x="1522267" y="414222"/>
                  </a:lnTo>
                  <a:lnTo>
                    <a:pt x="1586701" y="408366"/>
                  </a:lnTo>
                  <a:lnTo>
                    <a:pt x="1648798" y="401729"/>
                  </a:lnTo>
                  <a:lnTo>
                    <a:pt x="1708397" y="394343"/>
                  </a:lnTo>
                  <a:lnTo>
                    <a:pt x="1765333" y="386240"/>
                  </a:lnTo>
                  <a:lnTo>
                    <a:pt x="1819444" y="377453"/>
                  </a:lnTo>
                  <a:lnTo>
                    <a:pt x="1870567" y="368014"/>
                  </a:lnTo>
                  <a:lnTo>
                    <a:pt x="1918537" y="357954"/>
                  </a:lnTo>
                  <a:lnTo>
                    <a:pt x="1963193" y="347305"/>
                  </a:lnTo>
                  <a:lnTo>
                    <a:pt x="2004370" y="336101"/>
                  </a:lnTo>
                  <a:lnTo>
                    <a:pt x="2041905" y="324372"/>
                  </a:lnTo>
                  <a:lnTo>
                    <a:pt x="2105400" y="299469"/>
                  </a:lnTo>
                  <a:lnTo>
                    <a:pt x="2152369" y="272855"/>
                  </a:lnTo>
                  <a:lnTo>
                    <a:pt x="2181508" y="244786"/>
                  </a:lnTo>
                  <a:lnTo>
                    <a:pt x="2191511" y="215519"/>
                  </a:lnTo>
                  <a:lnTo>
                    <a:pt x="2188983" y="200766"/>
                  </a:lnTo>
                  <a:lnTo>
                    <a:pt x="2152369" y="158235"/>
                  </a:lnTo>
                  <a:lnTo>
                    <a:pt x="2105400" y="131641"/>
                  </a:lnTo>
                  <a:lnTo>
                    <a:pt x="2041905" y="106755"/>
                  </a:lnTo>
                  <a:lnTo>
                    <a:pt x="2004370" y="95032"/>
                  </a:lnTo>
                  <a:lnTo>
                    <a:pt x="1963193" y="83834"/>
                  </a:lnTo>
                  <a:lnTo>
                    <a:pt x="1918537" y="73190"/>
                  </a:lnTo>
                  <a:lnTo>
                    <a:pt x="1870567" y="63134"/>
                  </a:lnTo>
                  <a:lnTo>
                    <a:pt x="1819444" y="53698"/>
                  </a:lnTo>
                  <a:lnTo>
                    <a:pt x="1765333" y="44914"/>
                  </a:lnTo>
                  <a:lnTo>
                    <a:pt x="1708397" y="36814"/>
                  </a:lnTo>
                  <a:lnTo>
                    <a:pt x="1648798" y="29431"/>
                  </a:lnTo>
                  <a:lnTo>
                    <a:pt x="1586701" y="22795"/>
                  </a:lnTo>
                  <a:lnTo>
                    <a:pt x="1522267" y="16940"/>
                  </a:lnTo>
                  <a:lnTo>
                    <a:pt x="1455661" y="11898"/>
                  </a:lnTo>
                  <a:lnTo>
                    <a:pt x="1387046" y="7700"/>
                  </a:lnTo>
                  <a:lnTo>
                    <a:pt x="1316584" y="4379"/>
                  </a:lnTo>
                  <a:lnTo>
                    <a:pt x="1244440" y="1967"/>
                  </a:lnTo>
                  <a:lnTo>
                    <a:pt x="1170776" y="497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A480E92-3B89-0187-6EAE-34476BE6641B}"/>
                </a:ext>
              </a:extLst>
            </p:cNvPr>
            <p:cNvSpPr/>
            <p:nvPr/>
          </p:nvSpPr>
          <p:spPr>
            <a:xfrm>
              <a:off x="7318248" y="2112263"/>
              <a:ext cx="2192020" cy="914400"/>
            </a:xfrm>
            <a:custGeom>
              <a:avLst/>
              <a:gdLst/>
              <a:ahLst/>
              <a:cxnLst/>
              <a:rect l="l" t="t" r="r" b="b"/>
              <a:pathLst>
                <a:path w="2192020" h="914400">
                  <a:moveTo>
                    <a:pt x="2191511" y="215519"/>
                  </a:moveTo>
                  <a:lnTo>
                    <a:pt x="2169249" y="258987"/>
                  </a:lnTo>
                  <a:lnTo>
                    <a:pt x="2131031" y="286360"/>
                  </a:lnTo>
                  <a:lnTo>
                    <a:pt x="2075636" y="312151"/>
                  </a:lnTo>
                  <a:lnTo>
                    <a:pt x="2004370" y="336101"/>
                  </a:lnTo>
                  <a:lnTo>
                    <a:pt x="1963193" y="347305"/>
                  </a:lnTo>
                  <a:lnTo>
                    <a:pt x="1918537" y="357954"/>
                  </a:lnTo>
                  <a:lnTo>
                    <a:pt x="1870567" y="368014"/>
                  </a:lnTo>
                  <a:lnTo>
                    <a:pt x="1819444" y="377453"/>
                  </a:lnTo>
                  <a:lnTo>
                    <a:pt x="1765333" y="386240"/>
                  </a:lnTo>
                  <a:lnTo>
                    <a:pt x="1708397" y="394343"/>
                  </a:lnTo>
                  <a:lnTo>
                    <a:pt x="1648798" y="401729"/>
                  </a:lnTo>
                  <a:lnTo>
                    <a:pt x="1586701" y="408366"/>
                  </a:lnTo>
                  <a:lnTo>
                    <a:pt x="1522267" y="414222"/>
                  </a:lnTo>
                  <a:lnTo>
                    <a:pt x="1455661" y="419265"/>
                  </a:lnTo>
                  <a:lnTo>
                    <a:pt x="1387046" y="423463"/>
                  </a:lnTo>
                  <a:lnTo>
                    <a:pt x="1316584" y="426784"/>
                  </a:lnTo>
                  <a:lnTo>
                    <a:pt x="1244440" y="429196"/>
                  </a:lnTo>
                  <a:lnTo>
                    <a:pt x="1170776" y="430667"/>
                  </a:lnTo>
                  <a:lnTo>
                    <a:pt x="1095755" y="431164"/>
                  </a:lnTo>
                  <a:lnTo>
                    <a:pt x="1020735" y="430667"/>
                  </a:lnTo>
                  <a:lnTo>
                    <a:pt x="947071" y="429196"/>
                  </a:lnTo>
                  <a:lnTo>
                    <a:pt x="874927" y="426784"/>
                  </a:lnTo>
                  <a:lnTo>
                    <a:pt x="804465" y="423463"/>
                  </a:lnTo>
                  <a:lnTo>
                    <a:pt x="735850" y="419265"/>
                  </a:lnTo>
                  <a:lnTo>
                    <a:pt x="669244" y="414222"/>
                  </a:lnTo>
                  <a:lnTo>
                    <a:pt x="604810" y="408366"/>
                  </a:lnTo>
                  <a:lnTo>
                    <a:pt x="542713" y="401729"/>
                  </a:lnTo>
                  <a:lnTo>
                    <a:pt x="483114" y="394343"/>
                  </a:lnTo>
                  <a:lnTo>
                    <a:pt x="426178" y="386240"/>
                  </a:lnTo>
                  <a:lnTo>
                    <a:pt x="372067" y="377453"/>
                  </a:lnTo>
                  <a:lnTo>
                    <a:pt x="320944" y="368014"/>
                  </a:lnTo>
                  <a:lnTo>
                    <a:pt x="272974" y="357954"/>
                  </a:lnTo>
                  <a:lnTo>
                    <a:pt x="228318" y="347305"/>
                  </a:lnTo>
                  <a:lnTo>
                    <a:pt x="187141" y="336101"/>
                  </a:lnTo>
                  <a:lnTo>
                    <a:pt x="149606" y="324372"/>
                  </a:lnTo>
                  <a:lnTo>
                    <a:pt x="86111" y="299469"/>
                  </a:lnTo>
                  <a:lnTo>
                    <a:pt x="39142" y="272855"/>
                  </a:lnTo>
                  <a:lnTo>
                    <a:pt x="10003" y="244786"/>
                  </a:lnTo>
                  <a:lnTo>
                    <a:pt x="0" y="215519"/>
                  </a:lnTo>
                  <a:lnTo>
                    <a:pt x="2528" y="200766"/>
                  </a:lnTo>
                  <a:lnTo>
                    <a:pt x="39142" y="158235"/>
                  </a:lnTo>
                  <a:lnTo>
                    <a:pt x="86111" y="131641"/>
                  </a:lnTo>
                  <a:lnTo>
                    <a:pt x="149605" y="106755"/>
                  </a:lnTo>
                  <a:lnTo>
                    <a:pt x="187141" y="95032"/>
                  </a:lnTo>
                  <a:lnTo>
                    <a:pt x="228318" y="83834"/>
                  </a:lnTo>
                  <a:lnTo>
                    <a:pt x="272974" y="73190"/>
                  </a:lnTo>
                  <a:lnTo>
                    <a:pt x="320944" y="63134"/>
                  </a:lnTo>
                  <a:lnTo>
                    <a:pt x="372067" y="53698"/>
                  </a:lnTo>
                  <a:lnTo>
                    <a:pt x="426178" y="44914"/>
                  </a:lnTo>
                  <a:lnTo>
                    <a:pt x="483114" y="36814"/>
                  </a:lnTo>
                  <a:lnTo>
                    <a:pt x="542713" y="29431"/>
                  </a:lnTo>
                  <a:lnTo>
                    <a:pt x="604810" y="22795"/>
                  </a:lnTo>
                  <a:lnTo>
                    <a:pt x="669244" y="16940"/>
                  </a:lnTo>
                  <a:lnTo>
                    <a:pt x="735850" y="11898"/>
                  </a:lnTo>
                  <a:lnTo>
                    <a:pt x="804465" y="7700"/>
                  </a:lnTo>
                  <a:lnTo>
                    <a:pt x="874927" y="4379"/>
                  </a:lnTo>
                  <a:lnTo>
                    <a:pt x="947071" y="1967"/>
                  </a:lnTo>
                  <a:lnTo>
                    <a:pt x="1020735" y="497"/>
                  </a:lnTo>
                  <a:lnTo>
                    <a:pt x="1095755" y="0"/>
                  </a:lnTo>
                  <a:lnTo>
                    <a:pt x="1170776" y="497"/>
                  </a:lnTo>
                  <a:lnTo>
                    <a:pt x="1244440" y="1967"/>
                  </a:lnTo>
                  <a:lnTo>
                    <a:pt x="1316584" y="4379"/>
                  </a:lnTo>
                  <a:lnTo>
                    <a:pt x="1387046" y="7700"/>
                  </a:lnTo>
                  <a:lnTo>
                    <a:pt x="1455661" y="11898"/>
                  </a:lnTo>
                  <a:lnTo>
                    <a:pt x="1522267" y="16940"/>
                  </a:lnTo>
                  <a:lnTo>
                    <a:pt x="1586701" y="22795"/>
                  </a:lnTo>
                  <a:lnTo>
                    <a:pt x="1648798" y="29431"/>
                  </a:lnTo>
                  <a:lnTo>
                    <a:pt x="1708397" y="36814"/>
                  </a:lnTo>
                  <a:lnTo>
                    <a:pt x="1765333" y="44914"/>
                  </a:lnTo>
                  <a:lnTo>
                    <a:pt x="1819444" y="53698"/>
                  </a:lnTo>
                  <a:lnTo>
                    <a:pt x="1870567" y="63134"/>
                  </a:lnTo>
                  <a:lnTo>
                    <a:pt x="1918537" y="73190"/>
                  </a:lnTo>
                  <a:lnTo>
                    <a:pt x="1963193" y="83834"/>
                  </a:lnTo>
                  <a:lnTo>
                    <a:pt x="2004370" y="95032"/>
                  </a:lnTo>
                  <a:lnTo>
                    <a:pt x="2041905" y="106755"/>
                  </a:lnTo>
                  <a:lnTo>
                    <a:pt x="2105400" y="131641"/>
                  </a:lnTo>
                  <a:lnTo>
                    <a:pt x="2152369" y="158235"/>
                  </a:lnTo>
                  <a:lnTo>
                    <a:pt x="2181508" y="186280"/>
                  </a:lnTo>
                  <a:lnTo>
                    <a:pt x="2191511" y="215519"/>
                  </a:lnTo>
                  <a:close/>
                </a:path>
                <a:path w="2192020" h="914400">
                  <a:moveTo>
                    <a:pt x="2191511" y="215519"/>
                  </a:moveTo>
                  <a:lnTo>
                    <a:pt x="2191511" y="698881"/>
                  </a:lnTo>
                  <a:lnTo>
                    <a:pt x="2188983" y="713633"/>
                  </a:lnTo>
                  <a:lnTo>
                    <a:pt x="2152369" y="756164"/>
                  </a:lnTo>
                  <a:lnTo>
                    <a:pt x="2105400" y="782758"/>
                  </a:lnTo>
                  <a:lnTo>
                    <a:pt x="2041905" y="807644"/>
                  </a:lnTo>
                  <a:lnTo>
                    <a:pt x="2004370" y="819367"/>
                  </a:lnTo>
                  <a:lnTo>
                    <a:pt x="1963193" y="830565"/>
                  </a:lnTo>
                  <a:lnTo>
                    <a:pt x="1918537" y="841209"/>
                  </a:lnTo>
                  <a:lnTo>
                    <a:pt x="1870567" y="851265"/>
                  </a:lnTo>
                  <a:lnTo>
                    <a:pt x="1819444" y="860701"/>
                  </a:lnTo>
                  <a:lnTo>
                    <a:pt x="1765333" y="869485"/>
                  </a:lnTo>
                  <a:lnTo>
                    <a:pt x="1708397" y="877585"/>
                  </a:lnTo>
                  <a:lnTo>
                    <a:pt x="1648798" y="884968"/>
                  </a:lnTo>
                  <a:lnTo>
                    <a:pt x="1586701" y="891604"/>
                  </a:lnTo>
                  <a:lnTo>
                    <a:pt x="1522267" y="897459"/>
                  </a:lnTo>
                  <a:lnTo>
                    <a:pt x="1455661" y="902501"/>
                  </a:lnTo>
                  <a:lnTo>
                    <a:pt x="1387046" y="906699"/>
                  </a:lnTo>
                  <a:lnTo>
                    <a:pt x="1316584" y="910020"/>
                  </a:lnTo>
                  <a:lnTo>
                    <a:pt x="1244440" y="912432"/>
                  </a:lnTo>
                  <a:lnTo>
                    <a:pt x="1170776" y="913902"/>
                  </a:lnTo>
                  <a:lnTo>
                    <a:pt x="1095755" y="914400"/>
                  </a:lnTo>
                  <a:lnTo>
                    <a:pt x="1020735" y="913902"/>
                  </a:lnTo>
                  <a:lnTo>
                    <a:pt x="947071" y="912432"/>
                  </a:lnTo>
                  <a:lnTo>
                    <a:pt x="874927" y="910020"/>
                  </a:lnTo>
                  <a:lnTo>
                    <a:pt x="804465" y="906699"/>
                  </a:lnTo>
                  <a:lnTo>
                    <a:pt x="735850" y="902501"/>
                  </a:lnTo>
                  <a:lnTo>
                    <a:pt x="669244" y="897459"/>
                  </a:lnTo>
                  <a:lnTo>
                    <a:pt x="604810" y="891604"/>
                  </a:lnTo>
                  <a:lnTo>
                    <a:pt x="542713" y="884968"/>
                  </a:lnTo>
                  <a:lnTo>
                    <a:pt x="483114" y="877585"/>
                  </a:lnTo>
                  <a:lnTo>
                    <a:pt x="426178" y="869485"/>
                  </a:lnTo>
                  <a:lnTo>
                    <a:pt x="372067" y="860701"/>
                  </a:lnTo>
                  <a:lnTo>
                    <a:pt x="320944" y="851265"/>
                  </a:lnTo>
                  <a:lnTo>
                    <a:pt x="272974" y="841209"/>
                  </a:lnTo>
                  <a:lnTo>
                    <a:pt x="228318" y="830565"/>
                  </a:lnTo>
                  <a:lnTo>
                    <a:pt x="187141" y="819367"/>
                  </a:lnTo>
                  <a:lnTo>
                    <a:pt x="149606" y="807644"/>
                  </a:lnTo>
                  <a:lnTo>
                    <a:pt x="86111" y="782758"/>
                  </a:lnTo>
                  <a:lnTo>
                    <a:pt x="39142" y="756164"/>
                  </a:lnTo>
                  <a:lnTo>
                    <a:pt x="10003" y="728119"/>
                  </a:lnTo>
                  <a:lnTo>
                    <a:pt x="0" y="698881"/>
                  </a:lnTo>
                  <a:lnTo>
                    <a:pt x="0" y="215519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0375AD8A-957B-3AC0-DB8C-9CD3013FA391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1024127" y="0"/>
                  </a:moveTo>
                  <a:lnTo>
                    <a:pt x="947690" y="497"/>
                  </a:lnTo>
                  <a:lnTo>
                    <a:pt x="872779" y="1965"/>
                  </a:lnTo>
                  <a:lnTo>
                    <a:pt x="799592" y="4369"/>
                  </a:lnTo>
                  <a:lnTo>
                    <a:pt x="728328" y="7674"/>
                  </a:lnTo>
                  <a:lnTo>
                    <a:pt x="659185" y="11846"/>
                  </a:lnTo>
                  <a:lnTo>
                    <a:pt x="592360" y="16848"/>
                  </a:lnTo>
                  <a:lnTo>
                    <a:pt x="528052" y="22647"/>
                  </a:lnTo>
                  <a:lnTo>
                    <a:pt x="466458" y="29206"/>
                  </a:lnTo>
                  <a:lnTo>
                    <a:pt x="407776" y="36492"/>
                  </a:lnTo>
                  <a:lnTo>
                    <a:pt x="352205" y="44469"/>
                  </a:lnTo>
                  <a:lnTo>
                    <a:pt x="299942" y="53101"/>
                  </a:lnTo>
                  <a:lnTo>
                    <a:pt x="251185" y="62355"/>
                  </a:lnTo>
                  <a:lnTo>
                    <a:pt x="206132" y="72195"/>
                  </a:lnTo>
                  <a:lnTo>
                    <a:pt x="164981" y="82586"/>
                  </a:lnTo>
                  <a:lnTo>
                    <a:pt x="127930" y="93494"/>
                  </a:lnTo>
                  <a:lnTo>
                    <a:pt x="66920" y="116716"/>
                  </a:lnTo>
                  <a:lnTo>
                    <a:pt x="24685" y="141584"/>
                  </a:lnTo>
                  <a:lnTo>
                    <a:pt x="0" y="181356"/>
                  </a:lnTo>
                  <a:lnTo>
                    <a:pt x="2808" y="194896"/>
                  </a:lnTo>
                  <a:lnTo>
                    <a:pt x="43356" y="233749"/>
                  </a:lnTo>
                  <a:lnTo>
                    <a:pt x="95177" y="257829"/>
                  </a:lnTo>
                  <a:lnTo>
                    <a:pt x="164981" y="280125"/>
                  </a:lnTo>
                  <a:lnTo>
                    <a:pt x="206132" y="290516"/>
                  </a:lnTo>
                  <a:lnTo>
                    <a:pt x="251185" y="300356"/>
                  </a:lnTo>
                  <a:lnTo>
                    <a:pt x="299942" y="309610"/>
                  </a:lnTo>
                  <a:lnTo>
                    <a:pt x="352205" y="318242"/>
                  </a:lnTo>
                  <a:lnTo>
                    <a:pt x="407776" y="326219"/>
                  </a:lnTo>
                  <a:lnTo>
                    <a:pt x="466458" y="333505"/>
                  </a:lnTo>
                  <a:lnTo>
                    <a:pt x="528052" y="340064"/>
                  </a:lnTo>
                  <a:lnTo>
                    <a:pt x="592360" y="345863"/>
                  </a:lnTo>
                  <a:lnTo>
                    <a:pt x="659185" y="350865"/>
                  </a:lnTo>
                  <a:lnTo>
                    <a:pt x="728328" y="355037"/>
                  </a:lnTo>
                  <a:lnTo>
                    <a:pt x="799592" y="358342"/>
                  </a:lnTo>
                  <a:lnTo>
                    <a:pt x="872779" y="360746"/>
                  </a:lnTo>
                  <a:lnTo>
                    <a:pt x="947690" y="362214"/>
                  </a:lnTo>
                  <a:lnTo>
                    <a:pt x="1024127" y="362712"/>
                  </a:lnTo>
                  <a:lnTo>
                    <a:pt x="1100565" y="362214"/>
                  </a:lnTo>
                  <a:lnTo>
                    <a:pt x="1175476" y="360746"/>
                  </a:lnTo>
                  <a:lnTo>
                    <a:pt x="1248663" y="358342"/>
                  </a:lnTo>
                  <a:lnTo>
                    <a:pt x="1319927" y="355037"/>
                  </a:lnTo>
                  <a:lnTo>
                    <a:pt x="1389070" y="350865"/>
                  </a:lnTo>
                  <a:lnTo>
                    <a:pt x="1455895" y="345863"/>
                  </a:lnTo>
                  <a:lnTo>
                    <a:pt x="1520203" y="340064"/>
                  </a:lnTo>
                  <a:lnTo>
                    <a:pt x="1581797" y="333505"/>
                  </a:lnTo>
                  <a:lnTo>
                    <a:pt x="1640479" y="326219"/>
                  </a:lnTo>
                  <a:lnTo>
                    <a:pt x="1696050" y="318242"/>
                  </a:lnTo>
                  <a:lnTo>
                    <a:pt x="1748313" y="309610"/>
                  </a:lnTo>
                  <a:lnTo>
                    <a:pt x="1797070" y="300356"/>
                  </a:lnTo>
                  <a:lnTo>
                    <a:pt x="1842123" y="290516"/>
                  </a:lnTo>
                  <a:lnTo>
                    <a:pt x="1883274" y="280125"/>
                  </a:lnTo>
                  <a:lnTo>
                    <a:pt x="1920325" y="269217"/>
                  </a:lnTo>
                  <a:lnTo>
                    <a:pt x="1981335" y="245995"/>
                  </a:lnTo>
                  <a:lnTo>
                    <a:pt x="2023570" y="221127"/>
                  </a:lnTo>
                  <a:lnTo>
                    <a:pt x="2048255" y="181356"/>
                  </a:lnTo>
                  <a:lnTo>
                    <a:pt x="2045447" y="167815"/>
                  </a:lnTo>
                  <a:lnTo>
                    <a:pt x="2004899" y="128962"/>
                  </a:lnTo>
                  <a:lnTo>
                    <a:pt x="1953078" y="104882"/>
                  </a:lnTo>
                  <a:lnTo>
                    <a:pt x="1883274" y="82586"/>
                  </a:lnTo>
                  <a:lnTo>
                    <a:pt x="1842123" y="72195"/>
                  </a:lnTo>
                  <a:lnTo>
                    <a:pt x="1797070" y="62355"/>
                  </a:lnTo>
                  <a:lnTo>
                    <a:pt x="1748313" y="53101"/>
                  </a:lnTo>
                  <a:lnTo>
                    <a:pt x="1696050" y="44469"/>
                  </a:lnTo>
                  <a:lnTo>
                    <a:pt x="1640479" y="36492"/>
                  </a:lnTo>
                  <a:lnTo>
                    <a:pt x="1581797" y="29206"/>
                  </a:lnTo>
                  <a:lnTo>
                    <a:pt x="1520203" y="22647"/>
                  </a:lnTo>
                  <a:lnTo>
                    <a:pt x="1455895" y="16848"/>
                  </a:lnTo>
                  <a:lnTo>
                    <a:pt x="1389070" y="11846"/>
                  </a:lnTo>
                  <a:lnTo>
                    <a:pt x="1319927" y="7674"/>
                  </a:lnTo>
                  <a:lnTo>
                    <a:pt x="1248663" y="4369"/>
                  </a:lnTo>
                  <a:lnTo>
                    <a:pt x="1175476" y="1965"/>
                  </a:lnTo>
                  <a:lnTo>
                    <a:pt x="1100565" y="49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E0037AD-BF63-251F-9CC4-CD48BEB147FB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0" y="181356"/>
                  </a:moveTo>
                  <a:lnTo>
                    <a:pt x="24685" y="141584"/>
                  </a:lnTo>
                  <a:lnTo>
                    <a:pt x="66920" y="116716"/>
                  </a:lnTo>
                  <a:lnTo>
                    <a:pt x="127930" y="93494"/>
                  </a:lnTo>
                  <a:lnTo>
                    <a:pt x="164981" y="82586"/>
                  </a:lnTo>
                  <a:lnTo>
                    <a:pt x="206132" y="72195"/>
                  </a:lnTo>
                  <a:lnTo>
                    <a:pt x="251185" y="62355"/>
                  </a:lnTo>
                  <a:lnTo>
                    <a:pt x="299942" y="53101"/>
                  </a:lnTo>
                  <a:lnTo>
                    <a:pt x="352205" y="44469"/>
                  </a:lnTo>
                  <a:lnTo>
                    <a:pt x="407776" y="36492"/>
                  </a:lnTo>
                  <a:lnTo>
                    <a:pt x="466458" y="29206"/>
                  </a:lnTo>
                  <a:lnTo>
                    <a:pt x="528052" y="22647"/>
                  </a:lnTo>
                  <a:lnTo>
                    <a:pt x="592360" y="16848"/>
                  </a:lnTo>
                  <a:lnTo>
                    <a:pt x="659185" y="11846"/>
                  </a:lnTo>
                  <a:lnTo>
                    <a:pt x="728328" y="7674"/>
                  </a:lnTo>
                  <a:lnTo>
                    <a:pt x="799592" y="4369"/>
                  </a:lnTo>
                  <a:lnTo>
                    <a:pt x="872779" y="1965"/>
                  </a:lnTo>
                  <a:lnTo>
                    <a:pt x="947690" y="497"/>
                  </a:lnTo>
                  <a:lnTo>
                    <a:pt x="1024127" y="0"/>
                  </a:lnTo>
                  <a:lnTo>
                    <a:pt x="1100565" y="497"/>
                  </a:lnTo>
                  <a:lnTo>
                    <a:pt x="1175476" y="1965"/>
                  </a:lnTo>
                  <a:lnTo>
                    <a:pt x="1248663" y="4369"/>
                  </a:lnTo>
                  <a:lnTo>
                    <a:pt x="1319927" y="7674"/>
                  </a:lnTo>
                  <a:lnTo>
                    <a:pt x="1389070" y="11846"/>
                  </a:lnTo>
                  <a:lnTo>
                    <a:pt x="1455895" y="16848"/>
                  </a:lnTo>
                  <a:lnTo>
                    <a:pt x="1520203" y="22647"/>
                  </a:lnTo>
                  <a:lnTo>
                    <a:pt x="1581797" y="29206"/>
                  </a:lnTo>
                  <a:lnTo>
                    <a:pt x="1640479" y="36492"/>
                  </a:lnTo>
                  <a:lnTo>
                    <a:pt x="1696050" y="44469"/>
                  </a:lnTo>
                  <a:lnTo>
                    <a:pt x="1748313" y="53101"/>
                  </a:lnTo>
                  <a:lnTo>
                    <a:pt x="1797070" y="62355"/>
                  </a:lnTo>
                  <a:lnTo>
                    <a:pt x="1842123" y="72195"/>
                  </a:lnTo>
                  <a:lnTo>
                    <a:pt x="1883274" y="82586"/>
                  </a:lnTo>
                  <a:lnTo>
                    <a:pt x="1920325" y="93494"/>
                  </a:lnTo>
                  <a:lnTo>
                    <a:pt x="1981335" y="116716"/>
                  </a:lnTo>
                  <a:lnTo>
                    <a:pt x="2023570" y="141584"/>
                  </a:lnTo>
                  <a:lnTo>
                    <a:pt x="2048255" y="181356"/>
                  </a:lnTo>
                  <a:lnTo>
                    <a:pt x="2045447" y="194896"/>
                  </a:lnTo>
                  <a:lnTo>
                    <a:pt x="2004899" y="233749"/>
                  </a:lnTo>
                  <a:lnTo>
                    <a:pt x="1953078" y="257829"/>
                  </a:lnTo>
                  <a:lnTo>
                    <a:pt x="1883274" y="280125"/>
                  </a:lnTo>
                  <a:lnTo>
                    <a:pt x="1842123" y="290516"/>
                  </a:lnTo>
                  <a:lnTo>
                    <a:pt x="1797070" y="300356"/>
                  </a:lnTo>
                  <a:lnTo>
                    <a:pt x="1748313" y="309610"/>
                  </a:lnTo>
                  <a:lnTo>
                    <a:pt x="1696050" y="318242"/>
                  </a:lnTo>
                  <a:lnTo>
                    <a:pt x="1640479" y="326219"/>
                  </a:lnTo>
                  <a:lnTo>
                    <a:pt x="1581797" y="333505"/>
                  </a:lnTo>
                  <a:lnTo>
                    <a:pt x="1520203" y="340064"/>
                  </a:lnTo>
                  <a:lnTo>
                    <a:pt x="1455895" y="345863"/>
                  </a:lnTo>
                  <a:lnTo>
                    <a:pt x="1389070" y="350865"/>
                  </a:lnTo>
                  <a:lnTo>
                    <a:pt x="1319927" y="355037"/>
                  </a:lnTo>
                  <a:lnTo>
                    <a:pt x="1248663" y="358342"/>
                  </a:lnTo>
                  <a:lnTo>
                    <a:pt x="1175476" y="360746"/>
                  </a:lnTo>
                  <a:lnTo>
                    <a:pt x="1100565" y="362214"/>
                  </a:lnTo>
                  <a:lnTo>
                    <a:pt x="1024127" y="362712"/>
                  </a:lnTo>
                  <a:lnTo>
                    <a:pt x="947690" y="362214"/>
                  </a:lnTo>
                  <a:lnTo>
                    <a:pt x="872779" y="360746"/>
                  </a:lnTo>
                  <a:lnTo>
                    <a:pt x="799592" y="358342"/>
                  </a:lnTo>
                  <a:lnTo>
                    <a:pt x="728328" y="355037"/>
                  </a:lnTo>
                  <a:lnTo>
                    <a:pt x="659185" y="350865"/>
                  </a:lnTo>
                  <a:lnTo>
                    <a:pt x="592360" y="345863"/>
                  </a:lnTo>
                  <a:lnTo>
                    <a:pt x="528052" y="340064"/>
                  </a:lnTo>
                  <a:lnTo>
                    <a:pt x="466458" y="333505"/>
                  </a:lnTo>
                  <a:lnTo>
                    <a:pt x="407776" y="326219"/>
                  </a:lnTo>
                  <a:lnTo>
                    <a:pt x="352205" y="318242"/>
                  </a:lnTo>
                  <a:lnTo>
                    <a:pt x="299942" y="309610"/>
                  </a:lnTo>
                  <a:lnTo>
                    <a:pt x="251185" y="300356"/>
                  </a:lnTo>
                  <a:lnTo>
                    <a:pt x="206132" y="290516"/>
                  </a:lnTo>
                  <a:lnTo>
                    <a:pt x="164981" y="280125"/>
                  </a:lnTo>
                  <a:lnTo>
                    <a:pt x="127930" y="269217"/>
                  </a:lnTo>
                  <a:lnTo>
                    <a:pt x="66920" y="245995"/>
                  </a:lnTo>
                  <a:lnTo>
                    <a:pt x="24685" y="221127"/>
                  </a:lnTo>
                  <a:lnTo>
                    <a:pt x="0" y="181356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67DAE175-317A-A235-8AA1-B48D6172B18D}"/>
                </a:ext>
              </a:extLst>
            </p:cNvPr>
            <p:cNvSpPr/>
            <p:nvPr/>
          </p:nvSpPr>
          <p:spPr>
            <a:xfrm>
              <a:off x="4066920" y="3931919"/>
              <a:ext cx="566420" cy="896619"/>
            </a:xfrm>
            <a:custGeom>
              <a:avLst/>
              <a:gdLst/>
              <a:ahLst/>
              <a:cxnLst/>
              <a:rect l="l" t="t" r="r" b="b"/>
              <a:pathLst>
                <a:path w="566420" h="896620">
                  <a:moveTo>
                    <a:pt x="391413" y="0"/>
                  </a:moveTo>
                  <a:lnTo>
                    <a:pt x="0" y="0"/>
                  </a:lnTo>
                  <a:lnTo>
                    <a:pt x="25793" y="4859"/>
                  </a:lnTo>
                  <a:lnTo>
                    <a:pt x="50415" y="18975"/>
                  </a:lnTo>
                  <a:lnTo>
                    <a:pt x="95063" y="72199"/>
                  </a:lnTo>
                  <a:lnTo>
                    <a:pt x="114546" y="109920"/>
                  </a:lnTo>
                  <a:lnTo>
                    <a:pt x="131775" y="154122"/>
                  </a:lnTo>
                  <a:lnTo>
                    <a:pt x="146479" y="204110"/>
                  </a:lnTo>
                  <a:lnTo>
                    <a:pt x="158386" y="259192"/>
                  </a:lnTo>
                  <a:lnTo>
                    <a:pt x="167227" y="318672"/>
                  </a:lnTo>
                  <a:lnTo>
                    <a:pt x="172730" y="381858"/>
                  </a:lnTo>
                  <a:lnTo>
                    <a:pt x="174625" y="448055"/>
                  </a:lnTo>
                  <a:lnTo>
                    <a:pt x="172730" y="514253"/>
                  </a:lnTo>
                  <a:lnTo>
                    <a:pt x="167227" y="577439"/>
                  </a:lnTo>
                  <a:lnTo>
                    <a:pt x="158386" y="636919"/>
                  </a:lnTo>
                  <a:lnTo>
                    <a:pt x="146479" y="692001"/>
                  </a:lnTo>
                  <a:lnTo>
                    <a:pt x="131775" y="741989"/>
                  </a:lnTo>
                  <a:lnTo>
                    <a:pt x="114546" y="786191"/>
                  </a:lnTo>
                  <a:lnTo>
                    <a:pt x="95063" y="823912"/>
                  </a:lnTo>
                  <a:lnTo>
                    <a:pt x="50415" y="877136"/>
                  </a:lnTo>
                  <a:lnTo>
                    <a:pt x="0" y="896111"/>
                  </a:lnTo>
                  <a:lnTo>
                    <a:pt x="391413" y="896111"/>
                  </a:lnTo>
                  <a:lnTo>
                    <a:pt x="441829" y="877136"/>
                  </a:lnTo>
                  <a:lnTo>
                    <a:pt x="486477" y="823912"/>
                  </a:lnTo>
                  <a:lnTo>
                    <a:pt x="505960" y="786191"/>
                  </a:lnTo>
                  <a:lnTo>
                    <a:pt x="523189" y="741989"/>
                  </a:lnTo>
                  <a:lnTo>
                    <a:pt x="537893" y="692001"/>
                  </a:lnTo>
                  <a:lnTo>
                    <a:pt x="549800" y="636919"/>
                  </a:lnTo>
                  <a:lnTo>
                    <a:pt x="558641" y="577439"/>
                  </a:lnTo>
                  <a:lnTo>
                    <a:pt x="564144" y="514253"/>
                  </a:lnTo>
                  <a:lnTo>
                    <a:pt x="566038" y="448055"/>
                  </a:lnTo>
                  <a:lnTo>
                    <a:pt x="564144" y="381858"/>
                  </a:lnTo>
                  <a:lnTo>
                    <a:pt x="558641" y="318672"/>
                  </a:lnTo>
                  <a:lnTo>
                    <a:pt x="549800" y="259192"/>
                  </a:lnTo>
                  <a:lnTo>
                    <a:pt x="537893" y="204110"/>
                  </a:lnTo>
                  <a:lnTo>
                    <a:pt x="523189" y="154122"/>
                  </a:lnTo>
                  <a:lnTo>
                    <a:pt x="505960" y="109920"/>
                  </a:lnTo>
                  <a:lnTo>
                    <a:pt x="486477" y="72199"/>
                  </a:lnTo>
                  <a:lnTo>
                    <a:pt x="441829" y="18975"/>
                  </a:lnTo>
                  <a:lnTo>
                    <a:pt x="417207" y="4859"/>
                  </a:lnTo>
                  <a:lnTo>
                    <a:pt x="391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A55F80BF-7E92-15BA-A9DC-482389B77F3D}"/>
                </a:ext>
              </a:extLst>
            </p:cNvPr>
            <p:cNvSpPr/>
            <p:nvPr/>
          </p:nvSpPr>
          <p:spPr>
            <a:xfrm>
              <a:off x="3892295" y="3931919"/>
              <a:ext cx="349250" cy="896619"/>
            </a:xfrm>
            <a:custGeom>
              <a:avLst/>
              <a:gdLst/>
              <a:ahLst/>
              <a:cxnLst/>
              <a:rect l="l" t="t" r="r" b="b"/>
              <a:pathLst>
                <a:path w="349250" h="896620">
                  <a:moveTo>
                    <a:pt x="174625" y="0"/>
                  </a:moveTo>
                  <a:lnTo>
                    <a:pt x="124209" y="18975"/>
                  </a:lnTo>
                  <a:lnTo>
                    <a:pt x="79561" y="72199"/>
                  </a:lnTo>
                  <a:lnTo>
                    <a:pt x="60078" y="109920"/>
                  </a:lnTo>
                  <a:lnTo>
                    <a:pt x="42849" y="154122"/>
                  </a:lnTo>
                  <a:lnTo>
                    <a:pt x="28145" y="204110"/>
                  </a:lnTo>
                  <a:lnTo>
                    <a:pt x="16238" y="259192"/>
                  </a:lnTo>
                  <a:lnTo>
                    <a:pt x="7397" y="318672"/>
                  </a:lnTo>
                  <a:lnTo>
                    <a:pt x="1894" y="381858"/>
                  </a:lnTo>
                  <a:lnTo>
                    <a:pt x="0" y="448055"/>
                  </a:lnTo>
                  <a:lnTo>
                    <a:pt x="1894" y="514253"/>
                  </a:lnTo>
                  <a:lnTo>
                    <a:pt x="7397" y="577439"/>
                  </a:lnTo>
                  <a:lnTo>
                    <a:pt x="16238" y="636919"/>
                  </a:lnTo>
                  <a:lnTo>
                    <a:pt x="28145" y="692001"/>
                  </a:lnTo>
                  <a:lnTo>
                    <a:pt x="42849" y="741989"/>
                  </a:lnTo>
                  <a:lnTo>
                    <a:pt x="60078" y="786191"/>
                  </a:lnTo>
                  <a:lnTo>
                    <a:pt x="79561" y="823912"/>
                  </a:lnTo>
                  <a:lnTo>
                    <a:pt x="124209" y="877136"/>
                  </a:lnTo>
                  <a:lnTo>
                    <a:pt x="174625" y="896111"/>
                  </a:lnTo>
                  <a:lnTo>
                    <a:pt x="200418" y="891252"/>
                  </a:lnTo>
                  <a:lnTo>
                    <a:pt x="248220" y="854459"/>
                  </a:lnTo>
                  <a:lnTo>
                    <a:pt x="289171" y="786191"/>
                  </a:lnTo>
                  <a:lnTo>
                    <a:pt x="306400" y="741989"/>
                  </a:lnTo>
                  <a:lnTo>
                    <a:pt x="321104" y="692001"/>
                  </a:lnTo>
                  <a:lnTo>
                    <a:pt x="333011" y="636919"/>
                  </a:lnTo>
                  <a:lnTo>
                    <a:pt x="341852" y="577439"/>
                  </a:lnTo>
                  <a:lnTo>
                    <a:pt x="347355" y="514253"/>
                  </a:lnTo>
                  <a:lnTo>
                    <a:pt x="349250" y="448055"/>
                  </a:lnTo>
                  <a:lnTo>
                    <a:pt x="347355" y="381858"/>
                  </a:lnTo>
                  <a:lnTo>
                    <a:pt x="341852" y="318672"/>
                  </a:lnTo>
                  <a:lnTo>
                    <a:pt x="333011" y="259192"/>
                  </a:lnTo>
                  <a:lnTo>
                    <a:pt x="321104" y="204110"/>
                  </a:lnTo>
                  <a:lnTo>
                    <a:pt x="306400" y="154122"/>
                  </a:lnTo>
                  <a:lnTo>
                    <a:pt x="289171" y="109920"/>
                  </a:lnTo>
                  <a:lnTo>
                    <a:pt x="269688" y="72199"/>
                  </a:lnTo>
                  <a:lnTo>
                    <a:pt x="225040" y="18975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520D418-3BA3-C50D-4BDB-B89C14C77746}"/>
                </a:ext>
              </a:extLst>
            </p:cNvPr>
            <p:cNvSpPr/>
            <p:nvPr/>
          </p:nvSpPr>
          <p:spPr>
            <a:xfrm>
              <a:off x="3892295" y="3931919"/>
              <a:ext cx="741045" cy="896619"/>
            </a:xfrm>
            <a:custGeom>
              <a:avLst/>
              <a:gdLst/>
              <a:ahLst/>
              <a:cxnLst/>
              <a:rect l="l" t="t" r="r" b="b"/>
              <a:pathLst>
                <a:path w="741045" h="896620">
                  <a:moveTo>
                    <a:pt x="174625" y="0"/>
                  </a:moveTo>
                  <a:lnTo>
                    <a:pt x="225040" y="18975"/>
                  </a:lnTo>
                  <a:lnTo>
                    <a:pt x="269688" y="72199"/>
                  </a:lnTo>
                  <a:lnTo>
                    <a:pt x="289171" y="109920"/>
                  </a:lnTo>
                  <a:lnTo>
                    <a:pt x="306400" y="154122"/>
                  </a:lnTo>
                  <a:lnTo>
                    <a:pt x="321104" y="204110"/>
                  </a:lnTo>
                  <a:lnTo>
                    <a:pt x="333011" y="259192"/>
                  </a:lnTo>
                  <a:lnTo>
                    <a:pt x="341852" y="318672"/>
                  </a:lnTo>
                  <a:lnTo>
                    <a:pt x="347355" y="381858"/>
                  </a:lnTo>
                  <a:lnTo>
                    <a:pt x="349250" y="448055"/>
                  </a:lnTo>
                  <a:lnTo>
                    <a:pt x="347355" y="514253"/>
                  </a:lnTo>
                  <a:lnTo>
                    <a:pt x="341852" y="577439"/>
                  </a:lnTo>
                  <a:lnTo>
                    <a:pt x="333011" y="636919"/>
                  </a:lnTo>
                  <a:lnTo>
                    <a:pt x="321104" y="692001"/>
                  </a:lnTo>
                  <a:lnTo>
                    <a:pt x="306400" y="741989"/>
                  </a:lnTo>
                  <a:lnTo>
                    <a:pt x="289171" y="786191"/>
                  </a:lnTo>
                  <a:lnTo>
                    <a:pt x="269688" y="823912"/>
                  </a:lnTo>
                  <a:lnTo>
                    <a:pt x="225040" y="877136"/>
                  </a:lnTo>
                  <a:lnTo>
                    <a:pt x="174625" y="896111"/>
                  </a:lnTo>
                  <a:lnTo>
                    <a:pt x="148831" y="891252"/>
                  </a:lnTo>
                  <a:lnTo>
                    <a:pt x="101029" y="854459"/>
                  </a:lnTo>
                  <a:lnTo>
                    <a:pt x="60078" y="786191"/>
                  </a:lnTo>
                  <a:lnTo>
                    <a:pt x="42849" y="741989"/>
                  </a:lnTo>
                  <a:lnTo>
                    <a:pt x="28145" y="692001"/>
                  </a:lnTo>
                  <a:lnTo>
                    <a:pt x="16238" y="636919"/>
                  </a:lnTo>
                  <a:lnTo>
                    <a:pt x="7397" y="577439"/>
                  </a:lnTo>
                  <a:lnTo>
                    <a:pt x="1894" y="514253"/>
                  </a:lnTo>
                  <a:lnTo>
                    <a:pt x="0" y="448055"/>
                  </a:lnTo>
                  <a:lnTo>
                    <a:pt x="1894" y="381858"/>
                  </a:lnTo>
                  <a:lnTo>
                    <a:pt x="7397" y="318672"/>
                  </a:lnTo>
                  <a:lnTo>
                    <a:pt x="16238" y="259192"/>
                  </a:lnTo>
                  <a:lnTo>
                    <a:pt x="28145" y="204110"/>
                  </a:lnTo>
                  <a:lnTo>
                    <a:pt x="42849" y="154122"/>
                  </a:lnTo>
                  <a:lnTo>
                    <a:pt x="60078" y="109920"/>
                  </a:lnTo>
                  <a:lnTo>
                    <a:pt x="79561" y="72199"/>
                  </a:lnTo>
                  <a:lnTo>
                    <a:pt x="124209" y="18975"/>
                  </a:lnTo>
                  <a:lnTo>
                    <a:pt x="174625" y="0"/>
                  </a:lnTo>
                  <a:close/>
                </a:path>
                <a:path w="741045" h="896620">
                  <a:moveTo>
                    <a:pt x="174625" y="0"/>
                  </a:moveTo>
                  <a:lnTo>
                    <a:pt x="566038" y="0"/>
                  </a:lnTo>
                  <a:lnTo>
                    <a:pt x="591832" y="4859"/>
                  </a:lnTo>
                  <a:lnTo>
                    <a:pt x="639634" y="41652"/>
                  </a:lnTo>
                  <a:lnTo>
                    <a:pt x="680585" y="109920"/>
                  </a:lnTo>
                  <a:lnTo>
                    <a:pt x="697814" y="154122"/>
                  </a:lnTo>
                  <a:lnTo>
                    <a:pt x="712518" y="204110"/>
                  </a:lnTo>
                  <a:lnTo>
                    <a:pt x="724425" y="259192"/>
                  </a:lnTo>
                  <a:lnTo>
                    <a:pt x="733266" y="318672"/>
                  </a:lnTo>
                  <a:lnTo>
                    <a:pt x="738769" y="381858"/>
                  </a:lnTo>
                  <a:lnTo>
                    <a:pt x="740663" y="448055"/>
                  </a:lnTo>
                  <a:lnTo>
                    <a:pt x="738769" y="514253"/>
                  </a:lnTo>
                  <a:lnTo>
                    <a:pt x="733266" y="577439"/>
                  </a:lnTo>
                  <a:lnTo>
                    <a:pt x="724425" y="636919"/>
                  </a:lnTo>
                  <a:lnTo>
                    <a:pt x="712518" y="692001"/>
                  </a:lnTo>
                  <a:lnTo>
                    <a:pt x="697814" y="741989"/>
                  </a:lnTo>
                  <a:lnTo>
                    <a:pt x="680585" y="786191"/>
                  </a:lnTo>
                  <a:lnTo>
                    <a:pt x="661102" y="823912"/>
                  </a:lnTo>
                  <a:lnTo>
                    <a:pt x="616454" y="877136"/>
                  </a:lnTo>
                  <a:lnTo>
                    <a:pt x="566038" y="896111"/>
                  </a:lnTo>
                  <a:lnTo>
                    <a:pt x="174625" y="896111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241C382-C95C-6879-A290-B846BA9E3366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0"/>
                  </a:moveTo>
                  <a:lnTo>
                    <a:pt x="101096" y="21360"/>
                  </a:lnTo>
                  <a:lnTo>
                    <a:pt x="60514" y="80845"/>
                  </a:lnTo>
                  <a:lnTo>
                    <a:pt x="43291" y="122729"/>
                  </a:lnTo>
                  <a:lnTo>
                    <a:pt x="28517" y="171559"/>
                  </a:lnTo>
                  <a:lnTo>
                    <a:pt x="16496" y="226473"/>
                  </a:lnTo>
                  <a:lnTo>
                    <a:pt x="7534" y="286609"/>
                  </a:lnTo>
                  <a:lnTo>
                    <a:pt x="1934" y="351105"/>
                  </a:lnTo>
                  <a:lnTo>
                    <a:pt x="0" y="419100"/>
                  </a:lnTo>
                  <a:lnTo>
                    <a:pt x="1934" y="487094"/>
                  </a:lnTo>
                  <a:lnTo>
                    <a:pt x="7534" y="551590"/>
                  </a:lnTo>
                  <a:lnTo>
                    <a:pt x="16496" y="611726"/>
                  </a:lnTo>
                  <a:lnTo>
                    <a:pt x="28517" y="666640"/>
                  </a:lnTo>
                  <a:lnTo>
                    <a:pt x="43291" y="715470"/>
                  </a:lnTo>
                  <a:lnTo>
                    <a:pt x="60514" y="757354"/>
                  </a:lnTo>
                  <a:lnTo>
                    <a:pt x="79884" y="791431"/>
                  </a:lnTo>
                  <a:lnTo>
                    <a:pt x="123845" y="832716"/>
                  </a:lnTo>
                  <a:lnTo>
                    <a:pt x="147827" y="838200"/>
                  </a:lnTo>
                  <a:lnTo>
                    <a:pt x="171810" y="832716"/>
                  </a:lnTo>
                  <a:lnTo>
                    <a:pt x="215771" y="791431"/>
                  </a:lnTo>
                  <a:lnTo>
                    <a:pt x="235141" y="757354"/>
                  </a:lnTo>
                  <a:lnTo>
                    <a:pt x="252364" y="715470"/>
                  </a:lnTo>
                  <a:lnTo>
                    <a:pt x="267138" y="666640"/>
                  </a:lnTo>
                  <a:lnTo>
                    <a:pt x="279159" y="611726"/>
                  </a:lnTo>
                  <a:lnTo>
                    <a:pt x="288121" y="551590"/>
                  </a:lnTo>
                  <a:lnTo>
                    <a:pt x="293721" y="487094"/>
                  </a:lnTo>
                  <a:lnTo>
                    <a:pt x="295656" y="419100"/>
                  </a:lnTo>
                  <a:lnTo>
                    <a:pt x="293721" y="351105"/>
                  </a:lnTo>
                  <a:lnTo>
                    <a:pt x="288121" y="286609"/>
                  </a:lnTo>
                  <a:lnTo>
                    <a:pt x="279159" y="226473"/>
                  </a:lnTo>
                  <a:lnTo>
                    <a:pt x="267138" y="171559"/>
                  </a:lnTo>
                  <a:lnTo>
                    <a:pt x="252364" y="122729"/>
                  </a:lnTo>
                  <a:lnTo>
                    <a:pt x="235141" y="80845"/>
                  </a:lnTo>
                  <a:lnTo>
                    <a:pt x="215771" y="46768"/>
                  </a:lnTo>
                  <a:lnTo>
                    <a:pt x="171810" y="5483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2734DA3D-8D5B-48FC-79BA-93518C26132E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838200"/>
                  </a:moveTo>
                  <a:lnTo>
                    <a:pt x="101096" y="816839"/>
                  </a:lnTo>
                  <a:lnTo>
                    <a:pt x="60514" y="757354"/>
                  </a:lnTo>
                  <a:lnTo>
                    <a:pt x="43291" y="715470"/>
                  </a:lnTo>
                  <a:lnTo>
                    <a:pt x="28517" y="666640"/>
                  </a:lnTo>
                  <a:lnTo>
                    <a:pt x="16496" y="611726"/>
                  </a:lnTo>
                  <a:lnTo>
                    <a:pt x="7534" y="551590"/>
                  </a:lnTo>
                  <a:lnTo>
                    <a:pt x="1934" y="487094"/>
                  </a:lnTo>
                  <a:lnTo>
                    <a:pt x="0" y="419100"/>
                  </a:lnTo>
                  <a:lnTo>
                    <a:pt x="1934" y="351105"/>
                  </a:lnTo>
                  <a:lnTo>
                    <a:pt x="7534" y="286609"/>
                  </a:lnTo>
                  <a:lnTo>
                    <a:pt x="16496" y="226473"/>
                  </a:lnTo>
                  <a:lnTo>
                    <a:pt x="28517" y="171559"/>
                  </a:lnTo>
                  <a:lnTo>
                    <a:pt x="43291" y="122729"/>
                  </a:lnTo>
                  <a:lnTo>
                    <a:pt x="60514" y="80845"/>
                  </a:lnTo>
                  <a:lnTo>
                    <a:pt x="79884" y="46768"/>
                  </a:lnTo>
                  <a:lnTo>
                    <a:pt x="123845" y="5483"/>
                  </a:lnTo>
                  <a:lnTo>
                    <a:pt x="147827" y="0"/>
                  </a:lnTo>
                  <a:lnTo>
                    <a:pt x="171810" y="5483"/>
                  </a:lnTo>
                  <a:lnTo>
                    <a:pt x="215771" y="46768"/>
                  </a:lnTo>
                  <a:lnTo>
                    <a:pt x="235141" y="80845"/>
                  </a:lnTo>
                  <a:lnTo>
                    <a:pt x="252364" y="122729"/>
                  </a:lnTo>
                  <a:lnTo>
                    <a:pt x="267138" y="171559"/>
                  </a:lnTo>
                  <a:lnTo>
                    <a:pt x="279159" y="226473"/>
                  </a:lnTo>
                  <a:lnTo>
                    <a:pt x="288121" y="286609"/>
                  </a:lnTo>
                  <a:lnTo>
                    <a:pt x="293721" y="351105"/>
                  </a:lnTo>
                  <a:lnTo>
                    <a:pt x="295656" y="419100"/>
                  </a:lnTo>
                  <a:lnTo>
                    <a:pt x="293721" y="487094"/>
                  </a:lnTo>
                  <a:lnTo>
                    <a:pt x="288121" y="551590"/>
                  </a:lnTo>
                  <a:lnTo>
                    <a:pt x="279159" y="611726"/>
                  </a:lnTo>
                  <a:lnTo>
                    <a:pt x="267138" y="666640"/>
                  </a:lnTo>
                  <a:lnTo>
                    <a:pt x="252364" y="715470"/>
                  </a:lnTo>
                  <a:lnTo>
                    <a:pt x="235141" y="757354"/>
                  </a:lnTo>
                  <a:lnTo>
                    <a:pt x="215771" y="791431"/>
                  </a:lnTo>
                  <a:lnTo>
                    <a:pt x="171810" y="832716"/>
                  </a:lnTo>
                  <a:lnTo>
                    <a:pt x="147827" y="838200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74FEA43D-72D8-7AF2-6E90-C9C3EDF4936C}"/>
                </a:ext>
              </a:extLst>
            </p:cNvPr>
            <p:cNvSpPr/>
            <p:nvPr/>
          </p:nvSpPr>
          <p:spPr>
            <a:xfrm>
              <a:off x="3195828" y="1738883"/>
              <a:ext cx="5332730" cy="2796540"/>
            </a:xfrm>
            <a:custGeom>
              <a:avLst/>
              <a:gdLst/>
              <a:ahLst/>
              <a:cxnLst/>
              <a:rect l="l" t="t" r="r" b="b"/>
              <a:pathLst>
                <a:path w="5332730" h="2796540">
                  <a:moveTo>
                    <a:pt x="843026" y="2644140"/>
                  </a:moveTo>
                  <a:lnTo>
                    <a:pt x="228600" y="2644140"/>
                  </a:lnTo>
                  <a:lnTo>
                    <a:pt x="228600" y="2567940"/>
                  </a:lnTo>
                  <a:lnTo>
                    <a:pt x="0" y="2682240"/>
                  </a:lnTo>
                  <a:lnTo>
                    <a:pt x="228600" y="2796540"/>
                  </a:lnTo>
                  <a:lnTo>
                    <a:pt x="228600" y="2720340"/>
                  </a:lnTo>
                  <a:lnTo>
                    <a:pt x="843026" y="2720340"/>
                  </a:lnTo>
                  <a:lnTo>
                    <a:pt x="843026" y="2644140"/>
                  </a:lnTo>
                  <a:close/>
                </a:path>
                <a:path w="5332730" h="2796540">
                  <a:moveTo>
                    <a:pt x="5332476" y="395097"/>
                  </a:moveTo>
                  <a:lnTo>
                    <a:pt x="5256276" y="395097"/>
                  </a:lnTo>
                  <a:lnTo>
                    <a:pt x="5256276" y="0"/>
                  </a:lnTo>
                  <a:lnTo>
                    <a:pt x="5180076" y="0"/>
                  </a:lnTo>
                  <a:lnTo>
                    <a:pt x="5180076" y="395097"/>
                  </a:lnTo>
                  <a:lnTo>
                    <a:pt x="5103876" y="395097"/>
                  </a:lnTo>
                  <a:lnTo>
                    <a:pt x="5218176" y="623697"/>
                  </a:lnTo>
                  <a:lnTo>
                    <a:pt x="5313426" y="433197"/>
                  </a:lnTo>
                  <a:lnTo>
                    <a:pt x="5332476" y="39509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6F3209D6-378E-9820-B7A8-77F616ADA622}"/>
              </a:ext>
            </a:extLst>
          </p:cNvPr>
          <p:cNvSpPr txBox="1"/>
          <p:nvPr/>
        </p:nvSpPr>
        <p:spPr>
          <a:xfrm>
            <a:off x="3911600" y="3533647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az-Latn-AZ" sz="1800" b="1" dirty="0">
                <a:solidFill>
                  <a:srgbClr val="BEBEBE"/>
                </a:solidFill>
                <a:latin typeface="Calibri"/>
                <a:cs typeface="Calibri"/>
              </a:rPr>
              <a:t>ÇIXIŞ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9AC9DCA-76C7-05BD-6F33-02620F23FC65}"/>
              </a:ext>
            </a:extLst>
          </p:cNvPr>
          <p:cNvSpPr txBox="1"/>
          <p:nvPr/>
        </p:nvSpPr>
        <p:spPr>
          <a:xfrm>
            <a:off x="8124825" y="2578430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b="1" dirty="0">
                <a:solidFill>
                  <a:srgbClr val="BEBEBE"/>
                </a:solidFill>
                <a:latin typeface="Calibri"/>
                <a:cs typeface="Calibri"/>
              </a:rPr>
              <a:t>GİRİŞ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3" name="object 6">
            <a:extLst>
              <a:ext uri="{FF2B5EF4-FFF2-40B4-BE49-F238E27FC236}">
                <a16:creationId xmlns:a16="http://schemas.microsoft.com/office/drawing/2014/main" id="{8F7C5A26-0CDB-1B44-AC71-6726CED00A8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08392" y="1143000"/>
            <a:ext cx="640079" cy="256032"/>
          </a:xfrm>
          <a:prstGeom prst="rect">
            <a:avLst/>
          </a:prstGeom>
        </p:spPr>
      </p:pic>
      <p:grpSp>
        <p:nvGrpSpPr>
          <p:cNvPr id="44" name="object 7">
            <a:extLst>
              <a:ext uri="{FF2B5EF4-FFF2-40B4-BE49-F238E27FC236}">
                <a16:creationId xmlns:a16="http://schemas.microsoft.com/office/drawing/2014/main" id="{3B24A144-2248-8FE8-CE83-A09CA6D57F79}"/>
              </a:ext>
            </a:extLst>
          </p:cNvPr>
          <p:cNvGrpSpPr/>
          <p:nvPr/>
        </p:nvGrpSpPr>
        <p:grpSpPr>
          <a:xfrm>
            <a:off x="7583423" y="1033259"/>
            <a:ext cx="1640585" cy="665238"/>
            <a:chOff x="7583423" y="1033259"/>
            <a:chExt cx="1640585" cy="665238"/>
          </a:xfrm>
        </p:grpSpPr>
        <p:pic>
          <p:nvPicPr>
            <p:cNvPr id="45" name="object 8">
              <a:extLst>
                <a:ext uri="{FF2B5EF4-FFF2-40B4-BE49-F238E27FC236}">
                  <a16:creationId xmlns:a16="http://schemas.microsoft.com/office/drawing/2014/main" id="{58B3D45C-6303-F4F1-88E1-1D607EA95D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2959" y="1143000"/>
              <a:ext cx="640080" cy="256032"/>
            </a:xfrm>
            <a:prstGeom prst="rect">
              <a:avLst/>
            </a:prstGeom>
          </p:spPr>
        </p:pic>
        <p:pic>
          <p:nvPicPr>
            <p:cNvPr id="46" name="object 9">
              <a:extLst>
                <a:ext uri="{FF2B5EF4-FFF2-40B4-BE49-F238E27FC236}">
                  <a16:creationId xmlns:a16="http://schemas.microsoft.com/office/drawing/2014/main" id="{3906A3F3-F15B-0A5B-D6D5-94D970CF9B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3423" y="1310627"/>
              <a:ext cx="1640585" cy="387870"/>
            </a:xfrm>
            <a:prstGeom prst="rect">
              <a:avLst/>
            </a:prstGeom>
          </p:spPr>
        </p:pic>
        <p:pic>
          <p:nvPicPr>
            <p:cNvPr id="47" name="object 10">
              <a:extLst>
                <a:ext uri="{FF2B5EF4-FFF2-40B4-BE49-F238E27FC236}">
                  <a16:creationId xmlns:a16="http://schemas.microsoft.com/office/drawing/2014/main" id="{F823A612-B440-B8FE-3F4D-11C167E9EDF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9199" y="1033259"/>
              <a:ext cx="320814" cy="339102"/>
            </a:xfrm>
            <a:prstGeom prst="rect">
              <a:avLst/>
            </a:prstGeom>
          </p:spPr>
        </p:pic>
        <p:pic>
          <p:nvPicPr>
            <p:cNvPr id="48" name="object 11">
              <a:extLst>
                <a:ext uri="{FF2B5EF4-FFF2-40B4-BE49-F238E27FC236}">
                  <a16:creationId xmlns:a16="http://schemas.microsoft.com/office/drawing/2014/main" id="{83E25C6E-85B8-98C1-0DFC-FC102D4AFD0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5879" y="1139952"/>
              <a:ext cx="109727" cy="128015"/>
            </a:xfrm>
            <a:prstGeom prst="rect">
              <a:avLst/>
            </a:prstGeom>
          </p:spPr>
        </p:pic>
        <p:pic>
          <p:nvPicPr>
            <p:cNvPr id="49" name="object 12">
              <a:extLst>
                <a:ext uri="{FF2B5EF4-FFF2-40B4-BE49-F238E27FC236}">
                  <a16:creationId xmlns:a16="http://schemas.microsoft.com/office/drawing/2014/main" id="{0059BC9A-7771-536F-F0A9-38BD79927E0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6863" y="1124699"/>
              <a:ext cx="494550" cy="183654"/>
            </a:xfrm>
            <a:prstGeom prst="rect">
              <a:avLst/>
            </a:prstGeom>
          </p:spPr>
        </p:pic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01C5FC22-F6D4-CCC4-0611-C12785BBACD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2295" y="1124699"/>
              <a:ext cx="653046" cy="183654"/>
            </a:xfrm>
            <a:prstGeom prst="rect">
              <a:avLst/>
            </a:prstGeom>
          </p:spPr>
        </p:pic>
      </p:grpSp>
      <p:sp>
        <p:nvSpPr>
          <p:cNvPr id="51" name="object 14">
            <a:extLst>
              <a:ext uri="{FF2B5EF4-FFF2-40B4-BE49-F238E27FC236}">
                <a16:creationId xmlns:a16="http://schemas.microsoft.com/office/drawing/2014/main" id="{A78AFE89-0090-EE07-CBCB-8D1B3F1A7B86}"/>
              </a:ext>
            </a:extLst>
          </p:cNvPr>
          <p:cNvSpPr txBox="1"/>
          <p:nvPr/>
        </p:nvSpPr>
        <p:spPr>
          <a:xfrm>
            <a:off x="7762113" y="1015111"/>
            <a:ext cx="12890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0250" algn="l"/>
              </a:tabLst>
            </a:pPr>
            <a:r>
              <a:rPr sz="1000" dirty="0">
                <a:latin typeface="Calibri"/>
                <a:cs typeface="Calibri"/>
              </a:rPr>
              <a:t>0  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	0</a:t>
            </a:r>
            <a:r>
              <a:rPr sz="1000" spc="43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52" name="object 15">
            <a:extLst>
              <a:ext uri="{FF2B5EF4-FFF2-40B4-BE49-F238E27FC236}">
                <a16:creationId xmlns:a16="http://schemas.microsoft.com/office/drawing/2014/main" id="{0C791978-1C66-E2EA-C86E-384E056408C2}"/>
              </a:ext>
            </a:extLst>
          </p:cNvPr>
          <p:cNvGrpSpPr/>
          <p:nvPr/>
        </p:nvGrpSpPr>
        <p:grpSpPr>
          <a:xfrm>
            <a:off x="1530096" y="4005059"/>
            <a:ext cx="1640839" cy="665480"/>
            <a:chOff x="1530096" y="4005059"/>
            <a:chExt cx="1640839" cy="665480"/>
          </a:xfrm>
        </p:grpSpPr>
        <p:pic>
          <p:nvPicPr>
            <p:cNvPr id="53" name="object 16">
              <a:extLst>
                <a:ext uri="{FF2B5EF4-FFF2-40B4-BE49-F238E27FC236}">
                  <a16:creationId xmlns:a16="http://schemas.microsoft.com/office/drawing/2014/main" id="{8D965806-8F91-2B30-28C5-72EB72F8BC7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8112" y="4114800"/>
              <a:ext cx="640080" cy="256031"/>
            </a:xfrm>
            <a:prstGeom prst="rect">
              <a:avLst/>
            </a:prstGeom>
          </p:spPr>
        </p:pic>
        <p:pic>
          <p:nvPicPr>
            <p:cNvPr id="54" name="object 17">
              <a:extLst>
                <a:ext uri="{FF2B5EF4-FFF2-40B4-BE49-F238E27FC236}">
                  <a16:creationId xmlns:a16="http://schemas.microsoft.com/office/drawing/2014/main" id="{45B89E4E-4532-3562-989D-27C99D126A3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9632" y="4114800"/>
              <a:ext cx="640080" cy="256031"/>
            </a:xfrm>
            <a:prstGeom prst="rect">
              <a:avLst/>
            </a:prstGeom>
          </p:spPr>
        </p:pic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BD8900A0-2294-65AE-7FF4-1CE4885B082C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0096" y="4282427"/>
              <a:ext cx="1640586" cy="387870"/>
            </a:xfrm>
            <a:prstGeom prst="rect">
              <a:avLst/>
            </a:prstGeom>
          </p:spPr>
        </p:pic>
        <p:pic>
          <p:nvPicPr>
            <p:cNvPr id="56" name="object 19">
              <a:extLst>
                <a:ext uri="{FF2B5EF4-FFF2-40B4-BE49-F238E27FC236}">
                  <a16:creationId xmlns:a16="http://schemas.microsoft.com/office/drawing/2014/main" id="{71688313-8683-EF38-F877-666A412A295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376" y="4005059"/>
              <a:ext cx="320814" cy="339102"/>
            </a:xfrm>
            <a:prstGeom prst="rect">
              <a:avLst/>
            </a:prstGeom>
          </p:spPr>
        </p:pic>
        <p:pic>
          <p:nvPicPr>
            <p:cNvPr id="57" name="object 20">
              <a:extLst>
                <a:ext uri="{FF2B5EF4-FFF2-40B4-BE49-F238E27FC236}">
                  <a16:creationId xmlns:a16="http://schemas.microsoft.com/office/drawing/2014/main" id="{4D1F9F18-1B6A-C598-BB63-4A5E0FFA746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34056" y="4111752"/>
              <a:ext cx="109727" cy="128016"/>
            </a:xfrm>
            <a:prstGeom prst="rect">
              <a:avLst/>
            </a:prstGeom>
          </p:spPr>
        </p:pic>
        <p:pic>
          <p:nvPicPr>
            <p:cNvPr id="58" name="object 21">
              <a:extLst>
                <a:ext uri="{FF2B5EF4-FFF2-40B4-BE49-F238E27FC236}">
                  <a16:creationId xmlns:a16="http://schemas.microsoft.com/office/drawing/2014/main" id="{08AE5E72-BC46-D99B-A53F-F3B64085321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52928" y="4096499"/>
              <a:ext cx="183654" cy="183654"/>
            </a:xfrm>
            <a:prstGeom prst="rect">
              <a:avLst/>
            </a:prstGeom>
          </p:spPr>
        </p:pic>
        <p:pic>
          <p:nvPicPr>
            <p:cNvPr id="59" name="object 22">
              <a:extLst>
                <a:ext uri="{FF2B5EF4-FFF2-40B4-BE49-F238E27FC236}">
                  <a16:creationId xmlns:a16="http://schemas.microsoft.com/office/drawing/2014/main" id="{F5C41113-8209-0850-C3EA-D561D79311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8984" y="4096499"/>
              <a:ext cx="183654" cy="183654"/>
            </a:xfrm>
            <a:prstGeom prst="rect">
              <a:avLst/>
            </a:prstGeom>
          </p:spPr>
        </p:pic>
        <p:pic>
          <p:nvPicPr>
            <p:cNvPr id="60" name="object 23">
              <a:extLst>
                <a:ext uri="{FF2B5EF4-FFF2-40B4-BE49-F238E27FC236}">
                  <a16:creationId xmlns:a16="http://schemas.microsoft.com/office/drawing/2014/main" id="{706E0122-292C-F8B9-8693-1DA685C52FA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8968" y="4096499"/>
              <a:ext cx="653046" cy="183654"/>
            </a:xfrm>
            <a:prstGeom prst="rect">
              <a:avLst/>
            </a:prstGeom>
          </p:spPr>
        </p:pic>
        <p:pic>
          <p:nvPicPr>
            <p:cNvPr id="61" name="object 24">
              <a:extLst>
                <a:ext uri="{FF2B5EF4-FFF2-40B4-BE49-F238E27FC236}">
                  <a16:creationId xmlns:a16="http://schemas.microsoft.com/office/drawing/2014/main" id="{428A08DD-086A-E170-FA9F-16A0C83A9A05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94432" y="4093451"/>
              <a:ext cx="183654" cy="183654"/>
            </a:xfrm>
            <a:prstGeom prst="rect">
              <a:avLst/>
            </a:prstGeom>
          </p:spPr>
        </p:pic>
      </p:grpSp>
      <p:sp>
        <p:nvSpPr>
          <p:cNvPr id="62" name="object 33">
            <a:extLst>
              <a:ext uri="{FF2B5EF4-FFF2-40B4-BE49-F238E27FC236}">
                <a16:creationId xmlns:a16="http://schemas.microsoft.com/office/drawing/2014/main" id="{F2AE7A41-F150-8246-0A09-B992E5E20613}"/>
              </a:ext>
            </a:extLst>
          </p:cNvPr>
          <p:cNvSpPr txBox="1"/>
          <p:nvPr/>
        </p:nvSpPr>
        <p:spPr>
          <a:xfrm>
            <a:off x="1707642" y="3988054"/>
            <a:ext cx="1290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2155" algn="l"/>
              </a:tabLst>
            </a:pPr>
            <a:r>
              <a:rPr sz="1000" dirty="0">
                <a:latin typeface="Calibri"/>
                <a:cs typeface="Calibri"/>
              </a:rPr>
              <a:t>0 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	0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4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12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1FDA849A-2181-2F91-91AF-1F622226C17A}"/>
              </a:ext>
            </a:extLst>
          </p:cNvPr>
          <p:cNvGrpSpPr/>
          <p:nvPr/>
        </p:nvGrpSpPr>
        <p:grpSpPr>
          <a:xfrm>
            <a:off x="3195827" y="1738883"/>
            <a:ext cx="7103745" cy="3988435"/>
            <a:chOff x="3195827" y="1738883"/>
            <a:chExt cx="7103745" cy="39884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C95AD139-E04A-47CA-3867-D34C47945D9A}"/>
                </a:ext>
              </a:extLst>
            </p:cNvPr>
            <p:cNvSpPr/>
            <p:nvPr/>
          </p:nvSpPr>
          <p:spPr>
            <a:xfrm>
              <a:off x="3810000" y="2209799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45C4E15-3249-CD28-C127-0C251A06CEFE}"/>
                </a:ext>
              </a:extLst>
            </p:cNvPr>
            <p:cNvSpPr/>
            <p:nvPr/>
          </p:nvSpPr>
          <p:spPr>
            <a:xfrm>
              <a:off x="3810000" y="2209800"/>
              <a:ext cx="6477000" cy="950594"/>
            </a:xfrm>
            <a:custGeom>
              <a:avLst/>
              <a:gdLst/>
              <a:ahLst/>
              <a:cxnLst/>
              <a:rect l="l" t="t" r="r" b="b"/>
              <a:pathLst>
                <a:path w="6477000" h="950594">
                  <a:moveTo>
                    <a:pt x="5526913" y="0"/>
                  </a:moveTo>
                  <a:lnTo>
                    <a:pt x="0" y="0"/>
                  </a:lnTo>
                  <a:lnTo>
                    <a:pt x="950087" y="950087"/>
                  </a:lnTo>
                  <a:lnTo>
                    <a:pt x="6477000" y="950087"/>
                  </a:lnTo>
                  <a:lnTo>
                    <a:pt x="5526913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8DD29B1-F830-FC59-FCA7-356A94C219EB}"/>
                </a:ext>
              </a:extLst>
            </p:cNvPr>
            <p:cNvSpPr/>
            <p:nvPr/>
          </p:nvSpPr>
          <p:spPr>
            <a:xfrm>
              <a:off x="3810000" y="2209800"/>
              <a:ext cx="6477000" cy="3505200"/>
            </a:xfrm>
            <a:custGeom>
              <a:avLst/>
              <a:gdLst/>
              <a:ahLst/>
              <a:cxnLst/>
              <a:rect l="l" t="t" r="r" b="b"/>
              <a:pathLst>
                <a:path w="6477000" h="3505200">
                  <a:moveTo>
                    <a:pt x="6477000" y="950087"/>
                  </a:moveTo>
                  <a:lnTo>
                    <a:pt x="5526913" y="0"/>
                  </a:lnTo>
                  <a:lnTo>
                    <a:pt x="0" y="0"/>
                  </a:lnTo>
                  <a:lnTo>
                    <a:pt x="0" y="2555113"/>
                  </a:lnTo>
                  <a:lnTo>
                    <a:pt x="950087" y="3505200"/>
                  </a:lnTo>
                  <a:lnTo>
                    <a:pt x="6477000" y="3505200"/>
                  </a:lnTo>
                  <a:lnTo>
                    <a:pt x="6477000" y="950087"/>
                  </a:lnTo>
                  <a:close/>
                </a:path>
                <a:path w="6477000" h="3505200">
                  <a:moveTo>
                    <a:pt x="6477000" y="950087"/>
                  </a:moveTo>
                  <a:lnTo>
                    <a:pt x="950087" y="950087"/>
                  </a:lnTo>
                  <a:lnTo>
                    <a:pt x="0" y="0"/>
                  </a:lnTo>
                </a:path>
                <a:path w="6477000" h="3505200">
                  <a:moveTo>
                    <a:pt x="950087" y="950087"/>
                  </a:moveTo>
                  <a:lnTo>
                    <a:pt x="950087" y="3505200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10F4F73F-7384-3072-CB69-68D992332363}"/>
                </a:ext>
              </a:extLst>
            </p:cNvPr>
            <p:cNvSpPr/>
            <p:nvPr/>
          </p:nvSpPr>
          <p:spPr>
            <a:xfrm>
              <a:off x="7318248" y="2327782"/>
              <a:ext cx="2192020" cy="699135"/>
            </a:xfrm>
            <a:custGeom>
              <a:avLst/>
              <a:gdLst/>
              <a:ahLst/>
              <a:cxnLst/>
              <a:rect l="l" t="t" r="r" b="b"/>
              <a:pathLst>
                <a:path w="2192020" h="699135">
                  <a:moveTo>
                    <a:pt x="2191511" y="0"/>
                  </a:moveTo>
                  <a:lnTo>
                    <a:pt x="2169249" y="43468"/>
                  </a:lnTo>
                  <a:lnTo>
                    <a:pt x="2131031" y="70841"/>
                  </a:lnTo>
                  <a:lnTo>
                    <a:pt x="2075636" y="96632"/>
                  </a:lnTo>
                  <a:lnTo>
                    <a:pt x="2004370" y="120582"/>
                  </a:lnTo>
                  <a:lnTo>
                    <a:pt x="1963193" y="131786"/>
                  </a:lnTo>
                  <a:lnTo>
                    <a:pt x="1918537" y="142435"/>
                  </a:lnTo>
                  <a:lnTo>
                    <a:pt x="1870567" y="152495"/>
                  </a:lnTo>
                  <a:lnTo>
                    <a:pt x="1819444" y="161934"/>
                  </a:lnTo>
                  <a:lnTo>
                    <a:pt x="1765333" y="170721"/>
                  </a:lnTo>
                  <a:lnTo>
                    <a:pt x="1708397" y="178824"/>
                  </a:lnTo>
                  <a:lnTo>
                    <a:pt x="1648798" y="186210"/>
                  </a:lnTo>
                  <a:lnTo>
                    <a:pt x="1586701" y="192847"/>
                  </a:lnTo>
                  <a:lnTo>
                    <a:pt x="1522267" y="198703"/>
                  </a:lnTo>
                  <a:lnTo>
                    <a:pt x="1455661" y="203746"/>
                  </a:lnTo>
                  <a:lnTo>
                    <a:pt x="1387046" y="207944"/>
                  </a:lnTo>
                  <a:lnTo>
                    <a:pt x="1316584" y="211265"/>
                  </a:lnTo>
                  <a:lnTo>
                    <a:pt x="1244440" y="213677"/>
                  </a:lnTo>
                  <a:lnTo>
                    <a:pt x="1170776" y="215148"/>
                  </a:lnTo>
                  <a:lnTo>
                    <a:pt x="1095755" y="215645"/>
                  </a:lnTo>
                  <a:lnTo>
                    <a:pt x="1020735" y="215148"/>
                  </a:lnTo>
                  <a:lnTo>
                    <a:pt x="947071" y="213677"/>
                  </a:lnTo>
                  <a:lnTo>
                    <a:pt x="874927" y="211265"/>
                  </a:lnTo>
                  <a:lnTo>
                    <a:pt x="804465" y="207944"/>
                  </a:lnTo>
                  <a:lnTo>
                    <a:pt x="735850" y="203746"/>
                  </a:lnTo>
                  <a:lnTo>
                    <a:pt x="669244" y="198703"/>
                  </a:lnTo>
                  <a:lnTo>
                    <a:pt x="604810" y="192847"/>
                  </a:lnTo>
                  <a:lnTo>
                    <a:pt x="542713" y="186210"/>
                  </a:lnTo>
                  <a:lnTo>
                    <a:pt x="483114" y="178824"/>
                  </a:lnTo>
                  <a:lnTo>
                    <a:pt x="426178" y="170721"/>
                  </a:lnTo>
                  <a:lnTo>
                    <a:pt x="372067" y="161934"/>
                  </a:lnTo>
                  <a:lnTo>
                    <a:pt x="320944" y="152495"/>
                  </a:lnTo>
                  <a:lnTo>
                    <a:pt x="272974" y="142435"/>
                  </a:lnTo>
                  <a:lnTo>
                    <a:pt x="228318" y="131786"/>
                  </a:lnTo>
                  <a:lnTo>
                    <a:pt x="187141" y="120582"/>
                  </a:lnTo>
                  <a:lnTo>
                    <a:pt x="149605" y="108853"/>
                  </a:lnTo>
                  <a:lnTo>
                    <a:pt x="86111" y="83950"/>
                  </a:lnTo>
                  <a:lnTo>
                    <a:pt x="39142" y="57336"/>
                  </a:lnTo>
                  <a:lnTo>
                    <a:pt x="10003" y="29267"/>
                  </a:lnTo>
                  <a:lnTo>
                    <a:pt x="0" y="0"/>
                  </a:lnTo>
                  <a:lnTo>
                    <a:pt x="0" y="483362"/>
                  </a:lnTo>
                  <a:lnTo>
                    <a:pt x="22262" y="526788"/>
                  </a:lnTo>
                  <a:lnTo>
                    <a:pt x="60480" y="554139"/>
                  </a:lnTo>
                  <a:lnTo>
                    <a:pt x="115875" y="579912"/>
                  </a:lnTo>
                  <a:lnTo>
                    <a:pt x="187141" y="603848"/>
                  </a:lnTo>
                  <a:lnTo>
                    <a:pt x="228318" y="615046"/>
                  </a:lnTo>
                  <a:lnTo>
                    <a:pt x="272974" y="625690"/>
                  </a:lnTo>
                  <a:lnTo>
                    <a:pt x="320944" y="635746"/>
                  </a:lnTo>
                  <a:lnTo>
                    <a:pt x="372067" y="645182"/>
                  </a:lnTo>
                  <a:lnTo>
                    <a:pt x="426178" y="653966"/>
                  </a:lnTo>
                  <a:lnTo>
                    <a:pt x="483114" y="662066"/>
                  </a:lnTo>
                  <a:lnTo>
                    <a:pt x="542713" y="669449"/>
                  </a:lnTo>
                  <a:lnTo>
                    <a:pt x="604810" y="676085"/>
                  </a:lnTo>
                  <a:lnTo>
                    <a:pt x="669244" y="681940"/>
                  </a:lnTo>
                  <a:lnTo>
                    <a:pt x="735850" y="686982"/>
                  </a:lnTo>
                  <a:lnTo>
                    <a:pt x="804465" y="691180"/>
                  </a:lnTo>
                  <a:lnTo>
                    <a:pt x="874927" y="694501"/>
                  </a:lnTo>
                  <a:lnTo>
                    <a:pt x="947071" y="696913"/>
                  </a:lnTo>
                  <a:lnTo>
                    <a:pt x="1020735" y="698383"/>
                  </a:lnTo>
                  <a:lnTo>
                    <a:pt x="1095755" y="698880"/>
                  </a:lnTo>
                  <a:lnTo>
                    <a:pt x="1170776" y="698383"/>
                  </a:lnTo>
                  <a:lnTo>
                    <a:pt x="1244440" y="696913"/>
                  </a:lnTo>
                  <a:lnTo>
                    <a:pt x="1316584" y="694501"/>
                  </a:lnTo>
                  <a:lnTo>
                    <a:pt x="1387046" y="691180"/>
                  </a:lnTo>
                  <a:lnTo>
                    <a:pt x="1455661" y="686982"/>
                  </a:lnTo>
                  <a:lnTo>
                    <a:pt x="1522267" y="681940"/>
                  </a:lnTo>
                  <a:lnTo>
                    <a:pt x="1586701" y="676085"/>
                  </a:lnTo>
                  <a:lnTo>
                    <a:pt x="1648798" y="669449"/>
                  </a:lnTo>
                  <a:lnTo>
                    <a:pt x="1708397" y="662066"/>
                  </a:lnTo>
                  <a:lnTo>
                    <a:pt x="1765333" y="653966"/>
                  </a:lnTo>
                  <a:lnTo>
                    <a:pt x="1819444" y="645182"/>
                  </a:lnTo>
                  <a:lnTo>
                    <a:pt x="1870567" y="635746"/>
                  </a:lnTo>
                  <a:lnTo>
                    <a:pt x="1918537" y="625690"/>
                  </a:lnTo>
                  <a:lnTo>
                    <a:pt x="1963193" y="615046"/>
                  </a:lnTo>
                  <a:lnTo>
                    <a:pt x="2004370" y="603848"/>
                  </a:lnTo>
                  <a:lnTo>
                    <a:pt x="2041905" y="592125"/>
                  </a:lnTo>
                  <a:lnTo>
                    <a:pt x="2105400" y="567239"/>
                  </a:lnTo>
                  <a:lnTo>
                    <a:pt x="2152369" y="540645"/>
                  </a:lnTo>
                  <a:lnTo>
                    <a:pt x="2181508" y="512600"/>
                  </a:lnTo>
                  <a:lnTo>
                    <a:pt x="2191511" y="483362"/>
                  </a:lnTo>
                  <a:lnTo>
                    <a:pt x="2191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C9B21A1-CE1C-D697-708D-25BDCB098D7C}"/>
                </a:ext>
              </a:extLst>
            </p:cNvPr>
            <p:cNvSpPr/>
            <p:nvPr/>
          </p:nvSpPr>
          <p:spPr>
            <a:xfrm>
              <a:off x="7318248" y="2112263"/>
              <a:ext cx="2192020" cy="431165"/>
            </a:xfrm>
            <a:custGeom>
              <a:avLst/>
              <a:gdLst/>
              <a:ahLst/>
              <a:cxnLst/>
              <a:rect l="l" t="t" r="r" b="b"/>
              <a:pathLst>
                <a:path w="2192020" h="431164">
                  <a:moveTo>
                    <a:pt x="1095755" y="0"/>
                  </a:moveTo>
                  <a:lnTo>
                    <a:pt x="1020735" y="497"/>
                  </a:lnTo>
                  <a:lnTo>
                    <a:pt x="947071" y="1967"/>
                  </a:lnTo>
                  <a:lnTo>
                    <a:pt x="874927" y="4379"/>
                  </a:lnTo>
                  <a:lnTo>
                    <a:pt x="804465" y="7700"/>
                  </a:lnTo>
                  <a:lnTo>
                    <a:pt x="735850" y="11898"/>
                  </a:lnTo>
                  <a:lnTo>
                    <a:pt x="669244" y="16940"/>
                  </a:lnTo>
                  <a:lnTo>
                    <a:pt x="604810" y="22795"/>
                  </a:lnTo>
                  <a:lnTo>
                    <a:pt x="542713" y="29431"/>
                  </a:lnTo>
                  <a:lnTo>
                    <a:pt x="483114" y="36814"/>
                  </a:lnTo>
                  <a:lnTo>
                    <a:pt x="426178" y="44914"/>
                  </a:lnTo>
                  <a:lnTo>
                    <a:pt x="372067" y="53698"/>
                  </a:lnTo>
                  <a:lnTo>
                    <a:pt x="320944" y="63134"/>
                  </a:lnTo>
                  <a:lnTo>
                    <a:pt x="272974" y="73190"/>
                  </a:lnTo>
                  <a:lnTo>
                    <a:pt x="228318" y="83834"/>
                  </a:lnTo>
                  <a:lnTo>
                    <a:pt x="187141" y="95032"/>
                  </a:lnTo>
                  <a:lnTo>
                    <a:pt x="149605" y="106755"/>
                  </a:lnTo>
                  <a:lnTo>
                    <a:pt x="86111" y="131641"/>
                  </a:lnTo>
                  <a:lnTo>
                    <a:pt x="39142" y="158235"/>
                  </a:lnTo>
                  <a:lnTo>
                    <a:pt x="10003" y="186280"/>
                  </a:lnTo>
                  <a:lnTo>
                    <a:pt x="0" y="215519"/>
                  </a:lnTo>
                  <a:lnTo>
                    <a:pt x="2528" y="230286"/>
                  </a:lnTo>
                  <a:lnTo>
                    <a:pt x="39142" y="272855"/>
                  </a:lnTo>
                  <a:lnTo>
                    <a:pt x="86111" y="299469"/>
                  </a:lnTo>
                  <a:lnTo>
                    <a:pt x="149606" y="324372"/>
                  </a:lnTo>
                  <a:lnTo>
                    <a:pt x="187141" y="336101"/>
                  </a:lnTo>
                  <a:lnTo>
                    <a:pt x="228318" y="347305"/>
                  </a:lnTo>
                  <a:lnTo>
                    <a:pt x="272974" y="357954"/>
                  </a:lnTo>
                  <a:lnTo>
                    <a:pt x="320944" y="368014"/>
                  </a:lnTo>
                  <a:lnTo>
                    <a:pt x="372067" y="377453"/>
                  </a:lnTo>
                  <a:lnTo>
                    <a:pt x="426178" y="386240"/>
                  </a:lnTo>
                  <a:lnTo>
                    <a:pt x="483114" y="394343"/>
                  </a:lnTo>
                  <a:lnTo>
                    <a:pt x="542713" y="401729"/>
                  </a:lnTo>
                  <a:lnTo>
                    <a:pt x="604810" y="408366"/>
                  </a:lnTo>
                  <a:lnTo>
                    <a:pt x="669244" y="414222"/>
                  </a:lnTo>
                  <a:lnTo>
                    <a:pt x="735850" y="419265"/>
                  </a:lnTo>
                  <a:lnTo>
                    <a:pt x="804465" y="423463"/>
                  </a:lnTo>
                  <a:lnTo>
                    <a:pt x="874927" y="426784"/>
                  </a:lnTo>
                  <a:lnTo>
                    <a:pt x="947071" y="429196"/>
                  </a:lnTo>
                  <a:lnTo>
                    <a:pt x="1020735" y="430667"/>
                  </a:lnTo>
                  <a:lnTo>
                    <a:pt x="1095755" y="431164"/>
                  </a:lnTo>
                  <a:lnTo>
                    <a:pt x="1170776" y="430667"/>
                  </a:lnTo>
                  <a:lnTo>
                    <a:pt x="1244440" y="429196"/>
                  </a:lnTo>
                  <a:lnTo>
                    <a:pt x="1316584" y="426784"/>
                  </a:lnTo>
                  <a:lnTo>
                    <a:pt x="1387046" y="423463"/>
                  </a:lnTo>
                  <a:lnTo>
                    <a:pt x="1455661" y="419265"/>
                  </a:lnTo>
                  <a:lnTo>
                    <a:pt x="1522267" y="414222"/>
                  </a:lnTo>
                  <a:lnTo>
                    <a:pt x="1586701" y="408366"/>
                  </a:lnTo>
                  <a:lnTo>
                    <a:pt x="1648798" y="401729"/>
                  </a:lnTo>
                  <a:lnTo>
                    <a:pt x="1708397" y="394343"/>
                  </a:lnTo>
                  <a:lnTo>
                    <a:pt x="1765333" y="386240"/>
                  </a:lnTo>
                  <a:lnTo>
                    <a:pt x="1819444" y="377453"/>
                  </a:lnTo>
                  <a:lnTo>
                    <a:pt x="1870567" y="368014"/>
                  </a:lnTo>
                  <a:lnTo>
                    <a:pt x="1918537" y="357954"/>
                  </a:lnTo>
                  <a:lnTo>
                    <a:pt x="1963193" y="347305"/>
                  </a:lnTo>
                  <a:lnTo>
                    <a:pt x="2004370" y="336101"/>
                  </a:lnTo>
                  <a:lnTo>
                    <a:pt x="2041905" y="324372"/>
                  </a:lnTo>
                  <a:lnTo>
                    <a:pt x="2105400" y="299469"/>
                  </a:lnTo>
                  <a:lnTo>
                    <a:pt x="2152369" y="272855"/>
                  </a:lnTo>
                  <a:lnTo>
                    <a:pt x="2181508" y="244786"/>
                  </a:lnTo>
                  <a:lnTo>
                    <a:pt x="2191511" y="215519"/>
                  </a:lnTo>
                  <a:lnTo>
                    <a:pt x="2188983" y="200766"/>
                  </a:lnTo>
                  <a:lnTo>
                    <a:pt x="2152369" y="158235"/>
                  </a:lnTo>
                  <a:lnTo>
                    <a:pt x="2105400" y="131641"/>
                  </a:lnTo>
                  <a:lnTo>
                    <a:pt x="2041905" y="106755"/>
                  </a:lnTo>
                  <a:lnTo>
                    <a:pt x="2004370" y="95032"/>
                  </a:lnTo>
                  <a:lnTo>
                    <a:pt x="1963193" y="83834"/>
                  </a:lnTo>
                  <a:lnTo>
                    <a:pt x="1918537" y="73190"/>
                  </a:lnTo>
                  <a:lnTo>
                    <a:pt x="1870567" y="63134"/>
                  </a:lnTo>
                  <a:lnTo>
                    <a:pt x="1819444" y="53698"/>
                  </a:lnTo>
                  <a:lnTo>
                    <a:pt x="1765333" y="44914"/>
                  </a:lnTo>
                  <a:lnTo>
                    <a:pt x="1708397" y="36814"/>
                  </a:lnTo>
                  <a:lnTo>
                    <a:pt x="1648798" y="29431"/>
                  </a:lnTo>
                  <a:lnTo>
                    <a:pt x="1586701" y="22795"/>
                  </a:lnTo>
                  <a:lnTo>
                    <a:pt x="1522267" y="16940"/>
                  </a:lnTo>
                  <a:lnTo>
                    <a:pt x="1455661" y="11898"/>
                  </a:lnTo>
                  <a:lnTo>
                    <a:pt x="1387046" y="7700"/>
                  </a:lnTo>
                  <a:lnTo>
                    <a:pt x="1316584" y="4379"/>
                  </a:lnTo>
                  <a:lnTo>
                    <a:pt x="1244440" y="1967"/>
                  </a:lnTo>
                  <a:lnTo>
                    <a:pt x="1170776" y="497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A480E92-3B89-0187-6EAE-34476BE6641B}"/>
                </a:ext>
              </a:extLst>
            </p:cNvPr>
            <p:cNvSpPr/>
            <p:nvPr/>
          </p:nvSpPr>
          <p:spPr>
            <a:xfrm>
              <a:off x="7318248" y="2112263"/>
              <a:ext cx="2192020" cy="914400"/>
            </a:xfrm>
            <a:custGeom>
              <a:avLst/>
              <a:gdLst/>
              <a:ahLst/>
              <a:cxnLst/>
              <a:rect l="l" t="t" r="r" b="b"/>
              <a:pathLst>
                <a:path w="2192020" h="914400">
                  <a:moveTo>
                    <a:pt x="2191511" y="215519"/>
                  </a:moveTo>
                  <a:lnTo>
                    <a:pt x="2169249" y="258987"/>
                  </a:lnTo>
                  <a:lnTo>
                    <a:pt x="2131031" y="286360"/>
                  </a:lnTo>
                  <a:lnTo>
                    <a:pt x="2075636" y="312151"/>
                  </a:lnTo>
                  <a:lnTo>
                    <a:pt x="2004370" y="336101"/>
                  </a:lnTo>
                  <a:lnTo>
                    <a:pt x="1963193" y="347305"/>
                  </a:lnTo>
                  <a:lnTo>
                    <a:pt x="1918537" y="357954"/>
                  </a:lnTo>
                  <a:lnTo>
                    <a:pt x="1870567" y="368014"/>
                  </a:lnTo>
                  <a:lnTo>
                    <a:pt x="1819444" y="377453"/>
                  </a:lnTo>
                  <a:lnTo>
                    <a:pt x="1765333" y="386240"/>
                  </a:lnTo>
                  <a:lnTo>
                    <a:pt x="1708397" y="394343"/>
                  </a:lnTo>
                  <a:lnTo>
                    <a:pt x="1648798" y="401729"/>
                  </a:lnTo>
                  <a:lnTo>
                    <a:pt x="1586701" y="408366"/>
                  </a:lnTo>
                  <a:lnTo>
                    <a:pt x="1522267" y="414222"/>
                  </a:lnTo>
                  <a:lnTo>
                    <a:pt x="1455661" y="419265"/>
                  </a:lnTo>
                  <a:lnTo>
                    <a:pt x="1387046" y="423463"/>
                  </a:lnTo>
                  <a:lnTo>
                    <a:pt x="1316584" y="426784"/>
                  </a:lnTo>
                  <a:lnTo>
                    <a:pt x="1244440" y="429196"/>
                  </a:lnTo>
                  <a:lnTo>
                    <a:pt x="1170776" y="430667"/>
                  </a:lnTo>
                  <a:lnTo>
                    <a:pt x="1095755" y="431164"/>
                  </a:lnTo>
                  <a:lnTo>
                    <a:pt x="1020735" y="430667"/>
                  </a:lnTo>
                  <a:lnTo>
                    <a:pt x="947071" y="429196"/>
                  </a:lnTo>
                  <a:lnTo>
                    <a:pt x="874927" y="426784"/>
                  </a:lnTo>
                  <a:lnTo>
                    <a:pt x="804465" y="423463"/>
                  </a:lnTo>
                  <a:lnTo>
                    <a:pt x="735850" y="419265"/>
                  </a:lnTo>
                  <a:lnTo>
                    <a:pt x="669244" y="414222"/>
                  </a:lnTo>
                  <a:lnTo>
                    <a:pt x="604810" y="408366"/>
                  </a:lnTo>
                  <a:lnTo>
                    <a:pt x="542713" y="401729"/>
                  </a:lnTo>
                  <a:lnTo>
                    <a:pt x="483114" y="394343"/>
                  </a:lnTo>
                  <a:lnTo>
                    <a:pt x="426178" y="386240"/>
                  </a:lnTo>
                  <a:lnTo>
                    <a:pt x="372067" y="377453"/>
                  </a:lnTo>
                  <a:lnTo>
                    <a:pt x="320944" y="368014"/>
                  </a:lnTo>
                  <a:lnTo>
                    <a:pt x="272974" y="357954"/>
                  </a:lnTo>
                  <a:lnTo>
                    <a:pt x="228318" y="347305"/>
                  </a:lnTo>
                  <a:lnTo>
                    <a:pt x="187141" y="336101"/>
                  </a:lnTo>
                  <a:lnTo>
                    <a:pt x="149606" y="324372"/>
                  </a:lnTo>
                  <a:lnTo>
                    <a:pt x="86111" y="299469"/>
                  </a:lnTo>
                  <a:lnTo>
                    <a:pt x="39142" y="272855"/>
                  </a:lnTo>
                  <a:lnTo>
                    <a:pt x="10003" y="244786"/>
                  </a:lnTo>
                  <a:lnTo>
                    <a:pt x="0" y="215519"/>
                  </a:lnTo>
                  <a:lnTo>
                    <a:pt x="2528" y="200766"/>
                  </a:lnTo>
                  <a:lnTo>
                    <a:pt x="39142" y="158235"/>
                  </a:lnTo>
                  <a:lnTo>
                    <a:pt x="86111" y="131641"/>
                  </a:lnTo>
                  <a:lnTo>
                    <a:pt x="149605" y="106755"/>
                  </a:lnTo>
                  <a:lnTo>
                    <a:pt x="187141" y="95032"/>
                  </a:lnTo>
                  <a:lnTo>
                    <a:pt x="228318" y="83834"/>
                  </a:lnTo>
                  <a:lnTo>
                    <a:pt x="272974" y="73190"/>
                  </a:lnTo>
                  <a:lnTo>
                    <a:pt x="320944" y="63134"/>
                  </a:lnTo>
                  <a:lnTo>
                    <a:pt x="372067" y="53698"/>
                  </a:lnTo>
                  <a:lnTo>
                    <a:pt x="426178" y="44914"/>
                  </a:lnTo>
                  <a:lnTo>
                    <a:pt x="483114" y="36814"/>
                  </a:lnTo>
                  <a:lnTo>
                    <a:pt x="542713" y="29431"/>
                  </a:lnTo>
                  <a:lnTo>
                    <a:pt x="604810" y="22795"/>
                  </a:lnTo>
                  <a:lnTo>
                    <a:pt x="669244" y="16940"/>
                  </a:lnTo>
                  <a:lnTo>
                    <a:pt x="735850" y="11898"/>
                  </a:lnTo>
                  <a:lnTo>
                    <a:pt x="804465" y="7700"/>
                  </a:lnTo>
                  <a:lnTo>
                    <a:pt x="874927" y="4379"/>
                  </a:lnTo>
                  <a:lnTo>
                    <a:pt x="947071" y="1967"/>
                  </a:lnTo>
                  <a:lnTo>
                    <a:pt x="1020735" y="497"/>
                  </a:lnTo>
                  <a:lnTo>
                    <a:pt x="1095755" y="0"/>
                  </a:lnTo>
                  <a:lnTo>
                    <a:pt x="1170776" y="497"/>
                  </a:lnTo>
                  <a:lnTo>
                    <a:pt x="1244440" y="1967"/>
                  </a:lnTo>
                  <a:lnTo>
                    <a:pt x="1316584" y="4379"/>
                  </a:lnTo>
                  <a:lnTo>
                    <a:pt x="1387046" y="7700"/>
                  </a:lnTo>
                  <a:lnTo>
                    <a:pt x="1455661" y="11898"/>
                  </a:lnTo>
                  <a:lnTo>
                    <a:pt x="1522267" y="16940"/>
                  </a:lnTo>
                  <a:lnTo>
                    <a:pt x="1586701" y="22795"/>
                  </a:lnTo>
                  <a:lnTo>
                    <a:pt x="1648798" y="29431"/>
                  </a:lnTo>
                  <a:lnTo>
                    <a:pt x="1708397" y="36814"/>
                  </a:lnTo>
                  <a:lnTo>
                    <a:pt x="1765333" y="44914"/>
                  </a:lnTo>
                  <a:lnTo>
                    <a:pt x="1819444" y="53698"/>
                  </a:lnTo>
                  <a:lnTo>
                    <a:pt x="1870567" y="63134"/>
                  </a:lnTo>
                  <a:lnTo>
                    <a:pt x="1918537" y="73190"/>
                  </a:lnTo>
                  <a:lnTo>
                    <a:pt x="1963193" y="83834"/>
                  </a:lnTo>
                  <a:lnTo>
                    <a:pt x="2004370" y="95032"/>
                  </a:lnTo>
                  <a:lnTo>
                    <a:pt x="2041905" y="106755"/>
                  </a:lnTo>
                  <a:lnTo>
                    <a:pt x="2105400" y="131641"/>
                  </a:lnTo>
                  <a:lnTo>
                    <a:pt x="2152369" y="158235"/>
                  </a:lnTo>
                  <a:lnTo>
                    <a:pt x="2181508" y="186280"/>
                  </a:lnTo>
                  <a:lnTo>
                    <a:pt x="2191511" y="215519"/>
                  </a:lnTo>
                  <a:close/>
                </a:path>
                <a:path w="2192020" h="914400">
                  <a:moveTo>
                    <a:pt x="2191511" y="215519"/>
                  </a:moveTo>
                  <a:lnTo>
                    <a:pt x="2191511" y="698881"/>
                  </a:lnTo>
                  <a:lnTo>
                    <a:pt x="2188983" y="713633"/>
                  </a:lnTo>
                  <a:lnTo>
                    <a:pt x="2152369" y="756164"/>
                  </a:lnTo>
                  <a:lnTo>
                    <a:pt x="2105400" y="782758"/>
                  </a:lnTo>
                  <a:lnTo>
                    <a:pt x="2041905" y="807644"/>
                  </a:lnTo>
                  <a:lnTo>
                    <a:pt x="2004370" y="819367"/>
                  </a:lnTo>
                  <a:lnTo>
                    <a:pt x="1963193" y="830565"/>
                  </a:lnTo>
                  <a:lnTo>
                    <a:pt x="1918537" y="841209"/>
                  </a:lnTo>
                  <a:lnTo>
                    <a:pt x="1870567" y="851265"/>
                  </a:lnTo>
                  <a:lnTo>
                    <a:pt x="1819444" y="860701"/>
                  </a:lnTo>
                  <a:lnTo>
                    <a:pt x="1765333" y="869485"/>
                  </a:lnTo>
                  <a:lnTo>
                    <a:pt x="1708397" y="877585"/>
                  </a:lnTo>
                  <a:lnTo>
                    <a:pt x="1648798" y="884968"/>
                  </a:lnTo>
                  <a:lnTo>
                    <a:pt x="1586701" y="891604"/>
                  </a:lnTo>
                  <a:lnTo>
                    <a:pt x="1522267" y="897459"/>
                  </a:lnTo>
                  <a:lnTo>
                    <a:pt x="1455661" y="902501"/>
                  </a:lnTo>
                  <a:lnTo>
                    <a:pt x="1387046" y="906699"/>
                  </a:lnTo>
                  <a:lnTo>
                    <a:pt x="1316584" y="910020"/>
                  </a:lnTo>
                  <a:lnTo>
                    <a:pt x="1244440" y="912432"/>
                  </a:lnTo>
                  <a:lnTo>
                    <a:pt x="1170776" y="913902"/>
                  </a:lnTo>
                  <a:lnTo>
                    <a:pt x="1095755" y="914400"/>
                  </a:lnTo>
                  <a:lnTo>
                    <a:pt x="1020735" y="913902"/>
                  </a:lnTo>
                  <a:lnTo>
                    <a:pt x="947071" y="912432"/>
                  </a:lnTo>
                  <a:lnTo>
                    <a:pt x="874927" y="910020"/>
                  </a:lnTo>
                  <a:lnTo>
                    <a:pt x="804465" y="906699"/>
                  </a:lnTo>
                  <a:lnTo>
                    <a:pt x="735850" y="902501"/>
                  </a:lnTo>
                  <a:lnTo>
                    <a:pt x="669244" y="897459"/>
                  </a:lnTo>
                  <a:lnTo>
                    <a:pt x="604810" y="891604"/>
                  </a:lnTo>
                  <a:lnTo>
                    <a:pt x="542713" y="884968"/>
                  </a:lnTo>
                  <a:lnTo>
                    <a:pt x="483114" y="877585"/>
                  </a:lnTo>
                  <a:lnTo>
                    <a:pt x="426178" y="869485"/>
                  </a:lnTo>
                  <a:lnTo>
                    <a:pt x="372067" y="860701"/>
                  </a:lnTo>
                  <a:lnTo>
                    <a:pt x="320944" y="851265"/>
                  </a:lnTo>
                  <a:lnTo>
                    <a:pt x="272974" y="841209"/>
                  </a:lnTo>
                  <a:lnTo>
                    <a:pt x="228318" y="830565"/>
                  </a:lnTo>
                  <a:lnTo>
                    <a:pt x="187141" y="819367"/>
                  </a:lnTo>
                  <a:lnTo>
                    <a:pt x="149606" y="807644"/>
                  </a:lnTo>
                  <a:lnTo>
                    <a:pt x="86111" y="782758"/>
                  </a:lnTo>
                  <a:lnTo>
                    <a:pt x="39142" y="756164"/>
                  </a:lnTo>
                  <a:lnTo>
                    <a:pt x="10003" y="728119"/>
                  </a:lnTo>
                  <a:lnTo>
                    <a:pt x="0" y="698881"/>
                  </a:lnTo>
                  <a:lnTo>
                    <a:pt x="0" y="215519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0375AD8A-957B-3AC0-DB8C-9CD3013FA391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1024127" y="0"/>
                  </a:moveTo>
                  <a:lnTo>
                    <a:pt x="947690" y="497"/>
                  </a:lnTo>
                  <a:lnTo>
                    <a:pt x="872779" y="1965"/>
                  </a:lnTo>
                  <a:lnTo>
                    <a:pt x="799592" y="4369"/>
                  </a:lnTo>
                  <a:lnTo>
                    <a:pt x="728328" y="7674"/>
                  </a:lnTo>
                  <a:lnTo>
                    <a:pt x="659185" y="11846"/>
                  </a:lnTo>
                  <a:lnTo>
                    <a:pt x="592360" y="16848"/>
                  </a:lnTo>
                  <a:lnTo>
                    <a:pt x="528052" y="22647"/>
                  </a:lnTo>
                  <a:lnTo>
                    <a:pt x="466458" y="29206"/>
                  </a:lnTo>
                  <a:lnTo>
                    <a:pt x="407776" y="36492"/>
                  </a:lnTo>
                  <a:lnTo>
                    <a:pt x="352205" y="44469"/>
                  </a:lnTo>
                  <a:lnTo>
                    <a:pt x="299942" y="53101"/>
                  </a:lnTo>
                  <a:lnTo>
                    <a:pt x="251185" y="62355"/>
                  </a:lnTo>
                  <a:lnTo>
                    <a:pt x="206132" y="72195"/>
                  </a:lnTo>
                  <a:lnTo>
                    <a:pt x="164981" y="82586"/>
                  </a:lnTo>
                  <a:lnTo>
                    <a:pt x="127930" y="93494"/>
                  </a:lnTo>
                  <a:lnTo>
                    <a:pt x="66920" y="116716"/>
                  </a:lnTo>
                  <a:lnTo>
                    <a:pt x="24685" y="141584"/>
                  </a:lnTo>
                  <a:lnTo>
                    <a:pt x="0" y="181356"/>
                  </a:lnTo>
                  <a:lnTo>
                    <a:pt x="2808" y="194896"/>
                  </a:lnTo>
                  <a:lnTo>
                    <a:pt x="43356" y="233749"/>
                  </a:lnTo>
                  <a:lnTo>
                    <a:pt x="95177" y="257829"/>
                  </a:lnTo>
                  <a:lnTo>
                    <a:pt x="164981" y="280125"/>
                  </a:lnTo>
                  <a:lnTo>
                    <a:pt x="206132" y="290516"/>
                  </a:lnTo>
                  <a:lnTo>
                    <a:pt x="251185" y="300356"/>
                  </a:lnTo>
                  <a:lnTo>
                    <a:pt x="299942" y="309610"/>
                  </a:lnTo>
                  <a:lnTo>
                    <a:pt x="352205" y="318242"/>
                  </a:lnTo>
                  <a:lnTo>
                    <a:pt x="407776" y="326219"/>
                  </a:lnTo>
                  <a:lnTo>
                    <a:pt x="466458" y="333505"/>
                  </a:lnTo>
                  <a:lnTo>
                    <a:pt x="528052" y="340064"/>
                  </a:lnTo>
                  <a:lnTo>
                    <a:pt x="592360" y="345863"/>
                  </a:lnTo>
                  <a:lnTo>
                    <a:pt x="659185" y="350865"/>
                  </a:lnTo>
                  <a:lnTo>
                    <a:pt x="728328" y="355037"/>
                  </a:lnTo>
                  <a:lnTo>
                    <a:pt x="799592" y="358342"/>
                  </a:lnTo>
                  <a:lnTo>
                    <a:pt x="872779" y="360746"/>
                  </a:lnTo>
                  <a:lnTo>
                    <a:pt x="947690" y="362214"/>
                  </a:lnTo>
                  <a:lnTo>
                    <a:pt x="1024127" y="362712"/>
                  </a:lnTo>
                  <a:lnTo>
                    <a:pt x="1100565" y="362214"/>
                  </a:lnTo>
                  <a:lnTo>
                    <a:pt x="1175476" y="360746"/>
                  </a:lnTo>
                  <a:lnTo>
                    <a:pt x="1248663" y="358342"/>
                  </a:lnTo>
                  <a:lnTo>
                    <a:pt x="1319927" y="355037"/>
                  </a:lnTo>
                  <a:lnTo>
                    <a:pt x="1389070" y="350865"/>
                  </a:lnTo>
                  <a:lnTo>
                    <a:pt x="1455895" y="345863"/>
                  </a:lnTo>
                  <a:lnTo>
                    <a:pt x="1520203" y="340064"/>
                  </a:lnTo>
                  <a:lnTo>
                    <a:pt x="1581797" y="333505"/>
                  </a:lnTo>
                  <a:lnTo>
                    <a:pt x="1640479" y="326219"/>
                  </a:lnTo>
                  <a:lnTo>
                    <a:pt x="1696050" y="318242"/>
                  </a:lnTo>
                  <a:lnTo>
                    <a:pt x="1748313" y="309610"/>
                  </a:lnTo>
                  <a:lnTo>
                    <a:pt x="1797070" y="300356"/>
                  </a:lnTo>
                  <a:lnTo>
                    <a:pt x="1842123" y="290516"/>
                  </a:lnTo>
                  <a:lnTo>
                    <a:pt x="1883274" y="280125"/>
                  </a:lnTo>
                  <a:lnTo>
                    <a:pt x="1920325" y="269217"/>
                  </a:lnTo>
                  <a:lnTo>
                    <a:pt x="1981335" y="245995"/>
                  </a:lnTo>
                  <a:lnTo>
                    <a:pt x="2023570" y="221127"/>
                  </a:lnTo>
                  <a:lnTo>
                    <a:pt x="2048255" y="181356"/>
                  </a:lnTo>
                  <a:lnTo>
                    <a:pt x="2045447" y="167815"/>
                  </a:lnTo>
                  <a:lnTo>
                    <a:pt x="2004899" y="128962"/>
                  </a:lnTo>
                  <a:lnTo>
                    <a:pt x="1953078" y="104882"/>
                  </a:lnTo>
                  <a:lnTo>
                    <a:pt x="1883274" y="82586"/>
                  </a:lnTo>
                  <a:lnTo>
                    <a:pt x="1842123" y="72195"/>
                  </a:lnTo>
                  <a:lnTo>
                    <a:pt x="1797070" y="62355"/>
                  </a:lnTo>
                  <a:lnTo>
                    <a:pt x="1748313" y="53101"/>
                  </a:lnTo>
                  <a:lnTo>
                    <a:pt x="1696050" y="44469"/>
                  </a:lnTo>
                  <a:lnTo>
                    <a:pt x="1640479" y="36492"/>
                  </a:lnTo>
                  <a:lnTo>
                    <a:pt x="1581797" y="29206"/>
                  </a:lnTo>
                  <a:lnTo>
                    <a:pt x="1520203" y="22647"/>
                  </a:lnTo>
                  <a:lnTo>
                    <a:pt x="1455895" y="16848"/>
                  </a:lnTo>
                  <a:lnTo>
                    <a:pt x="1389070" y="11846"/>
                  </a:lnTo>
                  <a:lnTo>
                    <a:pt x="1319927" y="7674"/>
                  </a:lnTo>
                  <a:lnTo>
                    <a:pt x="1248663" y="4369"/>
                  </a:lnTo>
                  <a:lnTo>
                    <a:pt x="1175476" y="1965"/>
                  </a:lnTo>
                  <a:lnTo>
                    <a:pt x="1100565" y="49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E0037AD-BF63-251F-9CC4-CD48BEB147FB}"/>
                </a:ext>
              </a:extLst>
            </p:cNvPr>
            <p:cNvSpPr/>
            <p:nvPr/>
          </p:nvSpPr>
          <p:spPr>
            <a:xfrm>
              <a:off x="7403592" y="2130551"/>
              <a:ext cx="2048510" cy="363220"/>
            </a:xfrm>
            <a:custGeom>
              <a:avLst/>
              <a:gdLst/>
              <a:ahLst/>
              <a:cxnLst/>
              <a:rect l="l" t="t" r="r" b="b"/>
              <a:pathLst>
                <a:path w="2048509" h="363219">
                  <a:moveTo>
                    <a:pt x="0" y="181356"/>
                  </a:moveTo>
                  <a:lnTo>
                    <a:pt x="24685" y="141584"/>
                  </a:lnTo>
                  <a:lnTo>
                    <a:pt x="66920" y="116716"/>
                  </a:lnTo>
                  <a:lnTo>
                    <a:pt x="127930" y="93494"/>
                  </a:lnTo>
                  <a:lnTo>
                    <a:pt x="164981" y="82586"/>
                  </a:lnTo>
                  <a:lnTo>
                    <a:pt x="206132" y="72195"/>
                  </a:lnTo>
                  <a:lnTo>
                    <a:pt x="251185" y="62355"/>
                  </a:lnTo>
                  <a:lnTo>
                    <a:pt x="299942" y="53101"/>
                  </a:lnTo>
                  <a:lnTo>
                    <a:pt x="352205" y="44469"/>
                  </a:lnTo>
                  <a:lnTo>
                    <a:pt x="407776" y="36492"/>
                  </a:lnTo>
                  <a:lnTo>
                    <a:pt x="466458" y="29206"/>
                  </a:lnTo>
                  <a:lnTo>
                    <a:pt x="528052" y="22647"/>
                  </a:lnTo>
                  <a:lnTo>
                    <a:pt x="592360" y="16848"/>
                  </a:lnTo>
                  <a:lnTo>
                    <a:pt x="659185" y="11846"/>
                  </a:lnTo>
                  <a:lnTo>
                    <a:pt x="728328" y="7674"/>
                  </a:lnTo>
                  <a:lnTo>
                    <a:pt x="799592" y="4369"/>
                  </a:lnTo>
                  <a:lnTo>
                    <a:pt x="872779" y="1965"/>
                  </a:lnTo>
                  <a:lnTo>
                    <a:pt x="947690" y="497"/>
                  </a:lnTo>
                  <a:lnTo>
                    <a:pt x="1024127" y="0"/>
                  </a:lnTo>
                  <a:lnTo>
                    <a:pt x="1100565" y="497"/>
                  </a:lnTo>
                  <a:lnTo>
                    <a:pt x="1175476" y="1965"/>
                  </a:lnTo>
                  <a:lnTo>
                    <a:pt x="1248663" y="4369"/>
                  </a:lnTo>
                  <a:lnTo>
                    <a:pt x="1319927" y="7674"/>
                  </a:lnTo>
                  <a:lnTo>
                    <a:pt x="1389070" y="11846"/>
                  </a:lnTo>
                  <a:lnTo>
                    <a:pt x="1455895" y="16848"/>
                  </a:lnTo>
                  <a:lnTo>
                    <a:pt x="1520203" y="22647"/>
                  </a:lnTo>
                  <a:lnTo>
                    <a:pt x="1581797" y="29206"/>
                  </a:lnTo>
                  <a:lnTo>
                    <a:pt x="1640479" y="36492"/>
                  </a:lnTo>
                  <a:lnTo>
                    <a:pt x="1696050" y="44469"/>
                  </a:lnTo>
                  <a:lnTo>
                    <a:pt x="1748313" y="53101"/>
                  </a:lnTo>
                  <a:lnTo>
                    <a:pt x="1797070" y="62355"/>
                  </a:lnTo>
                  <a:lnTo>
                    <a:pt x="1842123" y="72195"/>
                  </a:lnTo>
                  <a:lnTo>
                    <a:pt x="1883274" y="82586"/>
                  </a:lnTo>
                  <a:lnTo>
                    <a:pt x="1920325" y="93494"/>
                  </a:lnTo>
                  <a:lnTo>
                    <a:pt x="1981335" y="116716"/>
                  </a:lnTo>
                  <a:lnTo>
                    <a:pt x="2023570" y="141584"/>
                  </a:lnTo>
                  <a:lnTo>
                    <a:pt x="2048255" y="181356"/>
                  </a:lnTo>
                  <a:lnTo>
                    <a:pt x="2045447" y="194896"/>
                  </a:lnTo>
                  <a:lnTo>
                    <a:pt x="2004899" y="233749"/>
                  </a:lnTo>
                  <a:lnTo>
                    <a:pt x="1953078" y="257829"/>
                  </a:lnTo>
                  <a:lnTo>
                    <a:pt x="1883274" y="280125"/>
                  </a:lnTo>
                  <a:lnTo>
                    <a:pt x="1842123" y="290516"/>
                  </a:lnTo>
                  <a:lnTo>
                    <a:pt x="1797070" y="300356"/>
                  </a:lnTo>
                  <a:lnTo>
                    <a:pt x="1748313" y="309610"/>
                  </a:lnTo>
                  <a:lnTo>
                    <a:pt x="1696050" y="318242"/>
                  </a:lnTo>
                  <a:lnTo>
                    <a:pt x="1640479" y="326219"/>
                  </a:lnTo>
                  <a:lnTo>
                    <a:pt x="1581797" y="333505"/>
                  </a:lnTo>
                  <a:lnTo>
                    <a:pt x="1520203" y="340064"/>
                  </a:lnTo>
                  <a:lnTo>
                    <a:pt x="1455895" y="345863"/>
                  </a:lnTo>
                  <a:lnTo>
                    <a:pt x="1389070" y="350865"/>
                  </a:lnTo>
                  <a:lnTo>
                    <a:pt x="1319927" y="355037"/>
                  </a:lnTo>
                  <a:lnTo>
                    <a:pt x="1248663" y="358342"/>
                  </a:lnTo>
                  <a:lnTo>
                    <a:pt x="1175476" y="360746"/>
                  </a:lnTo>
                  <a:lnTo>
                    <a:pt x="1100565" y="362214"/>
                  </a:lnTo>
                  <a:lnTo>
                    <a:pt x="1024127" y="362712"/>
                  </a:lnTo>
                  <a:lnTo>
                    <a:pt x="947690" y="362214"/>
                  </a:lnTo>
                  <a:lnTo>
                    <a:pt x="872779" y="360746"/>
                  </a:lnTo>
                  <a:lnTo>
                    <a:pt x="799592" y="358342"/>
                  </a:lnTo>
                  <a:lnTo>
                    <a:pt x="728328" y="355037"/>
                  </a:lnTo>
                  <a:lnTo>
                    <a:pt x="659185" y="350865"/>
                  </a:lnTo>
                  <a:lnTo>
                    <a:pt x="592360" y="345863"/>
                  </a:lnTo>
                  <a:lnTo>
                    <a:pt x="528052" y="340064"/>
                  </a:lnTo>
                  <a:lnTo>
                    <a:pt x="466458" y="333505"/>
                  </a:lnTo>
                  <a:lnTo>
                    <a:pt x="407776" y="326219"/>
                  </a:lnTo>
                  <a:lnTo>
                    <a:pt x="352205" y="318242"/>
                  </a:lnTo>
                  <a:lnTo>
                    <a:pt x="299942" y="309610"/>
                  </a:lnTo>
                  <a:lnTo>
                    <a:pt x="251185" y="300356"/>
                  </a:lnTo>
                  <a:lnTo>
                    <a:pt x="206132" y="290516"/>
                  </a:lnTo>
                  <a:lnTo>
                    <a:pt x="164981" y="280125"/>
                  </a:lnTo>
                  <a:lnTo>
                    <a:pt x="127930" y="269217"/>
                  </a:lnTo>
                  <a:lnTo>
                    <a:pt x="66920" y="245995"/>
                  </a:lnTo>
                  <a:lnTo>
                    <a:pt x="24685" y="221127"/>
                  </a:lnTo>
                  <a:lnTo>
                    <a:pt x="0" y="181356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67DAE175-317A-A235-8AA1-B48D6172B18D}"/>
                </a:ext>
              </a:extLst>
            </p:cNvPr>
            <p:cNvSpPr/>
            <p:nvPr/>
          </p:nvSpPr>
          <p:spPr>
            <a:xfrm>
              <a:off x="4066920" y="3931919"/>
              <a:ext cx="566420" cy="896619"/>
            </a:xfrm>
            <a:custGeom>
              <a:avLst/>
              <a:gdLst/>
              <a:ahLst/>
              <a:cxnLst/>
              <a:rect l="l" t="t" r="r" b="b"/>
              <a:pathLst>
                <a:path w="566420" h="896620">
                  <a:moveTo>
                    <a:pt x="391413" y="0"/>
                  </a:moveTo>
                  <a:lnTo>
                    <a:pt x="0" y="0"/>
                  </a:lnTo>
                  <a:lnTo>
                    <a:pt x="25793" y="4859"/>
                  </a:lnTo>
                  <a:lnTo>
                    <a:pt x="50415" y="18975"/>
                  </a:lnTo>
                  <a:lnTo>
                    <a:pt x="95063" y="72199"/>
                  </a:lnTo>
                  <a:lnTo>
                    <a:pt x="114546" y="109920"/>
                  </a:lnTo>
                  <a:lnTo>
                    <a:pt x="131775" y="154122"/>
                  </a:lnTo>
                  <a:lnTo>
                    <a:pt x="146479" y="204110"/>
                  </a:lnTo>
                  <a:lnTo>
                    <a:pt x="158386" y="259192"/>
                  </a:lnTo>
                  <a:lnTo>
                    <a:pt x="167227" y="318672"/>
                  </a:lnTo>
                  <a:lnTo>
                    <a:pt x="172730" y="381858"/>
                  </a:lnTo>
                  <a:lnTo>
                    <a:pt x="174625" y="448055"/>
                  </a:lnTo>
                  <a:lnTo>
                    <a:pt x="172730" y="514253"/>
                  </a:lnTo>
                  <a:lnTo>
                    <a:pt x="167227" y="577439"/>
                  </a:lnTo>
                  <a:lnTo>
                    <a:pt x="158386" y="636919"/>
                  </a:lnTo>
                  <a:lnTo>
                    <a:pt x="146479" y="692001"/>
                  </a:lnTo>
                  <a:lnTo>
                    <a:pt x="131775" y="741989"/>
                  </a:lnTo>
                  <a:lnTo>
                    <a:pt x="114546" y="786191"/>
                  </a:lnTo>
                  <a:lnTo>
                    <a:pt x="95063" y="823912"/>
                  </a:lnTo>
                  <a:lnTo>
                    <a:pt x="50415" y="877136"/>
                  </a:lnTo>
                  <a:lnTo>
                    <a:pt x="0" y="896111"/>
                  </a:lnTo>
                  <a:lnTo>
                    <a:pt x="391413" y="896111"/>
                  </a:lnTo>
                  <a:lnTo>
                    <a:pt x="441829" y="877136"/>
                  </a:lnTo>
                  <a:lnTo>
                    <a:pt x="486477" y="823912"/>
                  </a:lnTo>
                  <a:lnTo>
                    <a:pt x="505960" y="786191"/>
                  </a:lnTo>
                  <a:lnTo>
                    <a:pt x="523189" y="741989"/>
                  </a:lnTo>
                  <a:lnTo>
                    <a:pt x="537893" y="692001"/>
                  </a:lnTo>
                  <a:lnTo>
                    <a:pt x="549800" y="636919"/>
                  </a:lnTo>
                  <a:lnTo>
                    <a:pt x="558641" y="577439"/>
                  </a:lnTo>
                  <a:lnTo>
                    <a:pt x="564144" y="514253"/>
                  </a:lnTo>
                  <a:lnTo>
                    <a:pt x="566038" y="448055"/>
                  </a:lnTo>
                  <a:lnTo>
                    <a:pt x="564144" y="381858"/>
                  </a:lnTo>
                  <a:lnTo>
                    <a:pt x="558641" y="318672"/>
                  </a:lnTo>
                  <a:lnTo>
                    <a:pt x="549800" y="259192"/>
                  </a:lnTo>
                  <a:lnTo>
                    <a:pt x="537893" y="204110"/>
                  </a:lnTo>
                  <a:lnTo>
                    <a:pt x="523189" y="154122"/>
                  </a:lnTo>
                  <a:lnTo>
                    <a:pt x="505960" y="109920"/>
                  </a:lnTo>
                  <a:lnTo>
                    <a:pt x="486477" y="72199"/>
                  </a:lnTo>
                  <a:lnTo>
                    <a:pt x="441829" y="18975"/>
                  </a:lnTo>
                  <a:lnTo>
                    <a:pt x="417207" y="4859"/>
                  </a:lnTo>
                  <a:lnTo>
                    <a:pt x="391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A55F80BF-7E92-15BA-A9DC-482389B77F3D}"/>
                </a:ext>
              </a:extLst>
            </p:cNvPr>
            <p:cNvSpPr/>
            <p:nvPr/>
          </p:nvSpPr>
          <p:spPr>
            <a:xfrm>
              <a:off x="3892295" y="3931919"/>
              <a:ext cx="349250" cy="896619"/>
            </a:xfrm>
            <a:custGeom>
              <a:avLst/>
              <a:gdLst/>
              <a:ahLst/>
              <a:cxnLst/>
              <a:rect l="l" t="t" r="r" b="b"/>
              <a:pathLst>
                <a:path w="349250" h="896620">
                  <a:moveTo>
                    <a:pt x="174625" y="0"/>
                  </a:moveTo>
                  <a:lnTo>
                    <a:pt x="124209" y="18975"/>
                  </a:lnTo>
                  <a:lnTo>
                    <a:pt x="79561" y="72199"/>
                  </a:lnTo>
                  <a:lnTo>
                    <a:pt x="60078" y="109920"/>
                  </a:lnTo>
                  <a:lnTo>
                    <a:pt x="42849" y="154122"/>
                  </a:lnTo>
                  <a:lnTo>
                    <a:pt x="28145" y="204110"/>
                  </a:lnTo>
                  <a:lnTo>
                    <a:pt x="16238" y="259192"/>
                  </a:lnTo>
                  <a:lnTo>
                    <a:pt x="7397" y="318672"/>
                  </a:lnTo>
                  <a:lnTo>
                    <a:pt x="1894" y="381858"/>
                  </a:lnTo>
                  <a:lnTo>
                    <a:pt x="0" y="448055"/>
                  </a:lnTo>
                  <a:lnTo>
                    <a:pt x="1894" y="514253"/>
                  </a:lnTo>
                  <a:lnTo>
                    <a:pt x="7397" y="577439"/>
                  </a:lnTo>
                  <a:lnTo>
                    <a:pt x="16238" y="636919"/>
                  </a:lnTo>
                  <a:lnTo>
                    <a:pt x="28145" y="692001"/>
                  </a:lnTo>
                  <a:lnTo>
                    <a:pt x="42849" y="741989"/>
                  </a:lnTo>
                  <a:lnTo>
                    <a:pt x="60078" y="786191"/>
                  </a:lnTo>
                  <a:lnTo>
                    <a:pt x="79561" y="823912"/>
                  </a:lnTo>
                  <a:lnTo>
                    <a:pt x="124209" y="877136"/>
                  </a:lnTo>
                  <a:lnTo>
                    <a:pt x="174625" y="896111"/>
                  </a:lnTo>
                  <a:lnTo>
                    <a:pt x="200418" y="891252"/>
                  </a:lnTo>
                  <a:lnTo>
                    <a:pt x="248220" y="854459"/>
                  </a:lnTo>
                  <a:lnTo>
                    <a:pt x="289171" y="786191"/>
                  </a:lnTo>
                  <a:lnTo>
                    <a:pt x="306400" y="741989"/>
                  </a:lnTo>
                  <a:lnTo>
                    <a:pt x="321104" y="692001"/>
                  </a:lnTo>
                  <a:lnTo>
                    <a:pt x="333011" y="636919"/>
                  </a:lnTo>
                  <a:lnTo>
                    <a:pt x="341852" y="577439"/>
                  </a:lnTo>
                  <a:lnTo>
                    <a:pt x="347355" y="514253"/>
                  </a:lnTo>
                  <a:lnTo>
                    <a:pt x="349250" y="448055"/>
                  </a:lnTo>
                  <a:lnTo>
                    <a:pt x="347355" y="381858"/>
                  </a:lnTo>
                  <a:lnTo>
                    <a:pt x="341852" y="318672"/>
                  </a:lnTo>
                  <a:lnTo>
                    <a:pt x="333011" y="259192"/>
                  </a:lnTo>
                  <a:lnTo>
                    <a:pt x="321104" y="204110"/>
                  </a:lnTo>
                  <a:lnTo>
                    <a:pt x="306400" y="154122"/>
                  </a:lnTo>
                  <a:lnTo>
                    <a:pt x="289171" y="109920"/>
                  </a:lnTo>
                  <a:lnTo>
                    <a:pt x="269688" y="72199"/>
                  </a:lnTo>
                  <a:lnTo>
                    <a:pt x="225040" y="18975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520D418-3BA3-C50D-4BDB-B89C14C77746}"/>
                </a:ext>
              </a:extLst>
            </p:cNvPr>
            <p:cNvSpPr/>
            <p:nvPr/>
          </p:nvSpPr>
          <p:spPr>
            <a:xfrm>
              <a:off x="3892295" y="3931919"/>
              <a:ext cx="741045" cy="896619"/>
            </a:xfrm>
            <a:custGeom>
              <a:avLst/>
              <a:gdLst/>
              <a:ahLst/>
              <a:cxnLst/>
              <a:rect l="l" t="t" r="r" b="b"/>
              <a:pathLst>
                <a:path w="741045" h="896620">
                  <a:moveTo>
                    <a:pt x="174625" y="0"/>
                  </a:moveTo>
                  <a:lnTo>
                    <a:pt x="225040" y="18975"/>
                  </a:lnTo>
                  <a:lnTo>
                    <a:pt x="269688" y="72199"/>
                  </a:lnTo>
                  <a:lnTo>
                    <a:pt x="289171" y="109920"/>
                  </a:lnTo>
                  <a:lnTo>
                    <a:pt x="306400" y="154122"/>
                  </a:lnTo>
                  <a:lnTo>
                    <a:pt x="321104" y="204110"/>
                  </a:lnTo>
                  <a:lnTo>
                    <a:pt x="333011" y="259192"/>
                  </a:lnTo>
                  <a:lnTo>
                    <a:pt x="341852" y="318672"/>
                  </a:lnTo>
                  <a:lnTo>
                    <a:pt x="347355" y="381858"/>
                  </a:lnTo>
                  <a:lnTo>
                    <a:pt x="349250" y="448055"/>
                  </a:lnTo>
                  <a:lnTo>
                    <a:pt x="347355" y="514253"/>
                  </a:lnTo>
                  <a:lnTo>
                    <a:pt x="341852" y="577439"/>
                  </a:lnTo>
                  <a:lnTo>
                    <a:pt x="333011" y="636919"/>
                  </a:lnTo>
                  <a:lnTo>
                    <a:pt x="321104" y="692001"/>
                  </a:lnTo>
                  <a:lnTo>
                    <a:pt x="306400" y="741989"/>
                  </a:lnTo>
                  <a:lnTo>
                    <a:pt x="289171" y="786191"/>
                  </a:lnTo>
                  <a:lnTo>
                    <a:pt x="269688" y="823912"/>
                  </a:lnTo>
                  <a:lnTo>
                    <a:pt x="225040" y="877136"/>
                  </a:lnTo>
                  <a:lnTo>
                    <a:pt x="174625" y="896111"/>
                  </a:lnTo>
                  <a:lnTo>
                    <a:pt x="148831" y="891252"/>
                  </a:lnTo>
                  <a:lnTo>
                    <a:pt x="101029" y="854459"/>
                  </a:lnTo>
                  <a:lnTo>
                    <a:pt x="60078" y="786191"/>
                  </a:lnTo>
                  <a:lnTo>
                    <a:pt x="42849" y="741989"/>
                  </a:lnTo>
                  <a:lnTo>
                    <a:pt x="28145" y="692001"/>
                  </a:lnTo>
                  <a:lnTo>
                    <a:pt x="16238" y="636919"/>
                  </a:lnTo>
                  <a:lnTo>
                    <a:pt x="7397" y="577439"/>
                  </a:lnTo>
                  <a:lnTo>
                    <a:pt x="1894" y="514253"/>
                  </a:lnTo>
                  <a:lnTo>
                    <a:pt x="0" y="448055"/>
                  </a:lnTo>
                  <a:lnTo>
                    <a:pt x="1894" y="381858"/>
                  </a:lnTo>
                  <a:lnTo>
                    <a:pt x="7397" y="318672"/>
                  </a:lnTo>
                  <a:lnTo>
                    <a:pt x="16238" y="259192"/>
                  </a:lnTo>
                  <a:lnTo>
                    <a:pt x="28145" y="204110"/>
                  </a:lnTo>
                  <a:lnTo>
                    <a:pt x="42849" y="154122"/>
                  </a:lnTo>
                  <a:lnTo>
                    <a:pt x="60078" y="109920"/>
                  </a:lnTo>
                  <a:lnTo>
                    <a:pt x="79561" y="72199"/>
                  </a:lnTo>
                  <a:lnTo>
                    <a:pt x="124209" y="18975"/>
                  </a:lnTo>
                  <a:lnTo>
                    <a:pt x="174625" y="0"/>
                  </a:lnTo>
                  <a:close/>
                </a:path>
                <a:path w="741045" h="896620">
                  <a:moveTo>
                    <a:pt x="174625" y="0"/>
                  </a:moveTo>
                  <a:lnTo>
                    <a:pt x="566038" y="0"/>
                  </a:lnTo>
                  <a:lnTo>
                    <a:pt x="591832" y="4859"/>
                  </a:lnTo>
                  <a:lnTo>
                    <a:pt x="639634" y="41652"/>
                  </a:lnTo>
                  <a:lnTo>
                    <a:pt x="680585" y="109920"/>
                  </a:lnTo>
                  <a:lnTo>
                    <a:pt x="697814" y="154122"/>
                  </a:lnTo>
                  <a:lnTo>
                    <a:pt x="712518" y="204110"/>
                  </a:lnTo>
                  <a:lnTo>
                    <a:pt x="724425" y="259192"/>
                  </a:lnTo>
                  <a:lnTo>
                    <a:pt x="733266" y="318672"/>
                  </a:lnTo>
                  <a:lnTo>
                    <a:pt x="738769" y="381858"/>
                  </a:lnTo>
                  <a:lnTo>
                    <a:pt x="740663" y="448055"/>
                  </a:lnTo>
                  <a:lnTo>
                    <a:pt x="738769" y="514253"/>
                  </a:lnTo>
                  <a:lnTo>
                    <a:pt x="733266" y="577439"/>
                  </a:lnTo>
                  <a:lnTo>
                    <a:pt x="724425" y="636919"/>
                  </a:lnTo>
                  <a:lnTo>
                    <a:pt x="712518" y="692001"/>
                  </a:lnTo>
                  <a:lnTo>
                    <a:pt x="697814" y="741989"/>
                  </a:lnTo>
                  <a:lnTo>
                    <a:pt x="680585" y="786191"/>
                  </a:lnTo>
                  <a:lnTo>
                    <a:pt x="661102" y="823912"/>
                  </a:lnTo>
                  <a:lnTo>
                    <a:pt x="616454" y="877136"/>
                  </a:lnTo>
                  <a:lnTo>
                    <a:pt x="566038" y="896111"/>
                  </a:lnTo>
                  <a:lnTo>
                    <a:pt x="174625" y="896111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241C382-C95C-6879-A290-B846BA9E3366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0"/>
                  </a:moveTo>
                  <a:lnTo>
                    <a:pt x="101096" y="21360"/>
                  </a:lnTo>
                  <a:lnTo>
                    <a:pt x="60514" y="80845"/>
                  </a:lnTo>
                  <a:lnTo>
                    <a:pt x="43291" y="122729"/>
                  </a:lnTo>
                  <a:lnTo>
                    <a:pt x="28517" y="171559"/>
                  </a:lnTo>
                  <a:lnTo>
                    <a:pt x="16496" y="226473"/>
                  </a:lnTo>
                  <a:lnTo>
                    <a:pt x="7534" y="286609"/>
                  </a:lnTo>
                  <a:lnTo>
                    <a:pt x="1934" y="351105"/>
                  </a:lnTo>
                  <a:lnTo>
                    <a:pt x="0" y="419100"/>
                  </a:lnTo>
                  <a:lnTo>
                    <a:pt x="1934" y="487094"/>
                  </a:lnTo>
                  <a:lnTo>
                    <a:pt x="7534" y="551590"/>
                  </a:lnTo>
                  <a:lnTo>
                    <a:pt x="16496" y="611726"/>
                  </a:lnTo>
                  <a:lnTo>
                    <a:pt x="28517" y="666640"/>
                  </a:lnTo>
                  <a:lnTo>
                    <a:pt x="43291" y="715470"/>
                  </a:lnTo>
                  <a:lnTo>
                    <a:pt x="60514" y="757354"/>
                  </a:lnTo>
                  <a:lnTo>
                    <a:pt x="79884" y="791431"/>
                  </a:lnTo>
                  <a:lnTo>
                    <a:pt x="123845" y="832716"/>
                  </a:lnTo>
                  <a:lnTo>
                    <a:pt x="147827" y="838200"/>
                  </a:lnTo>
                  <a:lnTo>
                    <a:pt x="171810" y="832716"/>
                  </a:lnTo>
                  <a:lnTo>
                    <a:pt x="215771" y="791431"/>
                  </a:lnTo>
                  <a:lnTo>
                    <a:pt x="235141" y="757354"/>
                  </a:lnTo>
                  <a:lnTo>
                    <a:pt x="252364" y="715470"/>
                  </a:lnTo>
                  <a:lnTo>
                    <a:pt x="267138" y="666640"/>
                  </a:lnTo>
                  <a:lnTo>
                    <a:pt x="279159" y="611726"/>
                  </a:lnTo>
                  <a:lnTo>
                    <a:pt x="288121" y="551590"/>
                  </a:lnTo>
                  <a:lnTo>
                    <a:pt x="293721" y="487094"/>
                  </a:lnTo>
                  <a:lnTo>
                    <a:pt x="295656" y="419100"/>
                  </a:lnTo>
                  <a:lnTo>
                    <a:pt x="293721" y="351105"/>
                  </a:lnTo>
                  <a:lnTo>
                    <a:pt x="288121" y="286609"/>
                  </a:lnTo>
                  <a:lnTo>
                    <a:pt x="279159" y="226473"/>
                  </a:lnTo>
                  <a:lnTo>
                    <a:pt x="267138" y="171559"/>
                  </a:lnTo>
                  <a:lnTo>
                    <a:pt x="252364" y="122729"/>
                  </a:lnTo>
                  <a:lnTo>
                    <a:pt x="235141" y="80845"/>
                  </a:lnTo>
                  <a:lnTo>
                    <a:pt x="215771" y="46768"/>
                  </a:lnTo>
                  <a:lnTo>
                    <a:pt x="171810" y="5483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2734DA3D-8D5B-48FC-79BA-93518C26132E}"/>
                </a:ext>
              </a:extLst>
            </p:cNvPr>
            <p:cNvSpPr/>
            <p:nvPr/>
          </p:nvSpPr>
          <p:spPr>
            <a:xfrm>
              <a:off x="3904487" y="3953255"/>
              <a:ext cx="295910" cy="838200"/>
            </a:xfrm>
            <a:custGeom>
              <a:avLst/>
              <a:gdLst/>
              <a:ahLst/>
              <a:cxnLst/>
              <a:rect l="l" t="t" r="r" b="b"/>
              <a:pathLst>
                <a:path w="295910" h="838200">
                  <a:moveTo>
                    <a:pt x="147827" y="838200"/>
                  </a:moveTo>
                  <a:lnTo>
                    <a:pt x="101096" y="816839"/>
                  </a:lnTo>
                  <a:lnTo>
                    <a:pt x="60514" y="757354"/>
                  </a:lnTo>
                  <a:lnTo>
                    <a:pt x="43291" y="715470"/>
                  </a:lnTo>
                  <a:lnTo>
                    <a:pt x="28517" y="666640"/>
                  </a:lnTo>
                  <a:lnTo>
                    <a:pt x="16496" y="611726"/>
                  </a:lnTo>
                  <a:lnTo>
                    <a:pt x="7534" y="551590"/>
                  </a:lnTo>
                  <a:lnTo>
                    <a:pt x="1934" y="487094"/>
                  </a:lnTo>
                  <a:lnTo>
                    <a:pt x="0" y="419100"/>
                  </a:lnTo>
                  <a:lnTo>
                    <a:pt x="1934" y="351105"/>
                  </a:lnTo>
                  <a:lnTo>
                    <a:pt x="7534" y="286609"/>
                  </a:lnTo>
                  <a:lnTo>
                    <a:pt x="16496" y="226473"/>
                  </a:lnTo>
                  <a:lnTo>
                    <a:pt x="28517" y="171559"/>
                  </a:lnTo>
                  <a:lnTo>
                    <a:pt x="43291" y="122729"/>
                  </a:lnTo>
                  <a:lnTo>
                    <a:pt x="60514" y="80845"/>
                  </a:lnTo>
                  <a:lnTo>
                    <a:pt x="79884" y="46768"/>
                  </a:lnTo>
                  <a:lnTo>
                    <a:pt x="123845" y="5483"/>
                  </a:lnTo>
                  <a:lnTo>
                    <a:pt x="147827" y="0"/>
                  </a:lnTo>
                  <a:lnTo>
                    <a:pt x="171810" y="5483"/>
                  </a:lnTo>
                  <a:lnTo>
                    <a:pt x="215771" y="46768"/>
                  </a:lnTo>
                  <a:lnTo>
                    <a:pt x="235141" y="80845"/>
                  </a:lnTo>
                  <a:lnTo>
                    <a:pt x="252364" y="122729"/>
                  </a:lnTo>
                  <a:lnTo>
                    <a:pt x="267138" y="171559"/>
                  </a:lnTo>
                  <a:lnTo>
                    <a:pt x="279159" y="226473"/>
                  </a:lnTo>
                  <a:lnTo>
                    <a:pt x="288121" y="286609"/>
                  </a:lnTo>
                  <a:lnTo>
                    <a:pt x="293721" y="351105"/>
                  </a:lnTo>
                  <a:lnTo>
                    <a:pt x="295656" y="419100"/>
                  </a:lnTo>
                  <a:lnTo>
                    <a:pt x="293721" y="487094"/>
                  </a:lnTo>
                  <a:lnTo>
                    <a:pt x="288121" y="551590"/>
                  </a:lnTo>
                  <a:lnTo>
                    <a:pt x="279159" y="611726"/>
                  </a:lnTo>
                  <a:lnTo>
                    <a:pt x="267138" y="666640"/>
                  </a:lnTo>
                  <a:lnTo>
                    <a:pt x="252364" y="715470"/>
                  </a:lnTo>
                  <a:lnTo>
                    <a:pt x="235141" y="757354"/>
                  </a:lnTo>
                  <a:lnTo>
                    <a:pt x="215771" y="791431"/>
                  </a:lnTo>
                  <a:lnTo>
                    <a:pt x="171810" y="832716"/>
                  </a:lnTo>
                  <a:lnTo>
                    <a:pt x="147827" y="838200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74FEA43D-72D8-7AF2-6E90-C9C3EDF4936C}"/>
                </a:ext>
              </a:extLst>
            </p:cNvPr>
            <p:cNvSpPr/>
            <p:nvPr/>
          </p:nvSpPr>
          <p:spPr>
            <a:xfrm>
              <a:off x="3195828" y="1738883"/>
              <a:ext cx="5332730" cy="2796540"/>
            </a:xfrm>
            <a:custGeom>
              <a:avLst/>
              <a:gdLst/>
              <a:ahLst/>
              <a:cxnLst/>
              <a:rect l="l" t="t" r="r" b="b"/>
              <a:pathLst>
                <a:path w="5332730" h="2796540">
                  <a:moveTo>
                    <a:pt x="843026" y="2644140"/>
                  </a:moveTo>
                  <a:lnTo>
                    <a:pt x="228600" y="2644140"/>
                  </a:lnTo>
                  <a:lnTo>
                    <a:pt x="228600" y="2567940"/>
                  </a:lnTo>
                  <a:lnTo>
                    <a:pt x="0" y="2682240"/>
                  </a:lnTo>
                  <a:lnTo>
                    <a:pt x="228600" y="2796540"/>
                  </a:lnTo>
                  <a:lnTo>
                    <a:pt x="228600" y="2720340"/>
                  </a:lnTo>
                  <a:lnTo>
                    <a:pt x="843026" y="2720340"/>
                  </a:lnTo>
                  <a:lnTo>
                    <a:pt x="843026" y="2644140"/>
                  </a:lnTo>
                  <a:close/>
                </a:path>
                <a:path w="5332730" h="2796540">
                  <a:moveTo>
                    <a:pt x="5332476" y="395097"/>
                  </a:moveTo>
                  <a:lnTo>
                    <a:pt x="5256276" y="395097"/>
                  </a:lnTo>
                  <a:lnTo>
                    <a:pt x="5256276" y="0"/>
                  </a:lnTo>
                  <a:lnTo>
                    <a:pt x="5180076" y="0"/>
                  </a:lnTo>
                  <a:lnTo>
                    <a:pt x="5180076" y="395097"/>
                  </a:lnTo>
                  <a:lnTo>
                    <a:pt x="5103876" y="395097"/>
                  </a:lnTo>
                  <a:lnTo>
                    <a:pt x="5218176" y="623697"/>
                  </a:lnTo>
                  <a:lnTo>
                    <a:pt x="5313426" y="433197"/>
                  </a:lnTo>
                  <a:lnTo>
                    <a:pt x="5332476" y="39509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6F3209D6-378E-9820-B7A8-77F616ADA622}"/>
              </a:ext>
            </a:extLst>
          </p:cNvPr>
          <p:cNvSpPr txBox="1"/>
          <p:nvPr/>
        </p:nvSpPr>
        <p:spPr>
          <a:xfrm>
            <a:off x="3911600" y="3533647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az-Latn-AZ" sz="1800" b="1" dirty="0">
                <a:solidFill>
                  <a:srgbClr val="BEBEBE"/>
                </a:solidFill>
                <a:latin typeface="Calibri"/>
                <a:cs typeface="Calibri"/>
              </a:rPr>
              <a:t>ÇIXIŞ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9AC9DCA-76C7-05BD-6F33-02620F23FC65}"/>
              </a:ext>
            </a:extLst>
          </p:cNvPr>
          <p:cNvSpPr txBox="1"/>
          <p:nvPr/>
        </p:nvSpPr>
        <p:spPr>
          <a:xfrm>
            <a:off x="8124825" y="2578430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b="1" dirty="0">
                <a:solidFill>
                  <a:srgbClr val="BEBEBE"/>
                </a:solidFill>
                <a:latin typeface="Calibri"/>
                <a:cs typeface="Calibri"/>
              </a:rPr>
              <a:t>GİRİŞ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3" name="object 6">
            <a:extLst>
              <a:ext uri="{FF2B5EF4-FFF2-40B4-BE49-F238E27FC236}">
                <a16:creationId xmlns:a16="http://schemas.microsoft.com/office/drawing/2014/main" id="{8F7C5A26-0CDB-1B44-AC71-6726CED00A8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08392" y="1143000"/>
            <a:ext cx="640079" cy="256032"/>
          </a:xfrm>
          <a:prstGeom prst="rect">
            <a:avLst/>
          </a:prstGeom>
        </p:spPr>
      </p:pic>
      <p:grpSp>
        <p:nvGrpSpPr>
          <p:cNvPr id="44" name="object 7">
            <a:extLst>
              <a:ext uri="{FF2B5EF4-FFF2-40B4-BE49-F238E27FC236}">
                <a16:creationId xmlns:a16="http://schemas.microsoft.com/office/drawing/2014/main" id="{3B24A144-2248-8FE8-CE83-A09CA6D57F79}"/>
              </a:ext>
            </a:extLst>
          </p:cNvPr>
          <p:cNvGrpSpPr/>
          <p:nvPr/>
        </p:nvGrpSpPr>
        <p:grpSpPr>
          <a:xfrm>
            <a:off x="7583423" y="1033259"/>
            <a:ext cx="1640585" cy="665238"/>
            <a:chOff x="7583423" y="1033259"/>
            <a:chExt cx="1640585" cy="665238"/>
          </a:xfrm>
        </p:grpSpPr>
        <p:pic>
          <p:nvPicPr>
            <p:cNvPr id="45" name="object 8">
              <a:extLst>
                <a:ext uri="{FF2B5EF4-FFF2-40B4-BE49-F238E27FC236}">
                  <a16:creationId xmlns:a16="http://schemas.microsoft.com/office/drawing/2014/main" id="{58B3D45C-6303-F4F1-88E1-1D607EA95D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42959" y="1143000"/>
              <a:ext cx="640080" cy="256032"/>
            </a:xfrm>
            <a:prstGeom prst="rect">
              <a:avLst/>
            </a:prstGeom>
          </p:spPr>
        </p:pic>
        <p:pic>
          <p:nvPicPr>
            <p:cNvPr id="46" name="object 9">
              <a:extLst>
                <a:ext uri="{FF2B5EF4-FFF2-40B4-BE49-F238E27FC236}">
                  <a16:creationId xmlns:a16="http://schemas.microsoft.com/office/drawing/2014/main" id="{3906A3F3-F15B-0A5B-D6D5-94D970CF9B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3423" y="1310627"/>
              <a:ext cx="1640585" cy="387870"/>
            </a:xfrm>
            <a:prstGeom prst="rect">
              <a:avLst/>
            </a:prstGeom>
          </p:spPr>
        </p:pic>
        <p:pic>
          <p:nvPicPr>
            <p:cNvPr id="47" name="object 10">
              <a:extLst>
                <a:ext uri="{FF2B5EF4-FFF2-40B4-BE49-F238E27FC236}">
                  <a16:creationId xmlns:a16="http://schemas.microsoft.com/office/drawing/2014/main" id="{F823A612-B440-B8FE-3F4D-11C167E9EDF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9199" y="1033259"/>
              <a:ext cx="320814" cy="339102"/>
            </a:xfrm>
            <a:prstGeom prst="rect">
              <a:avLst/>
            </a:prstGeom>
          </p:spPr>
        </p:pic>
        <p:pic>
          <p:nvPicPr>
            <p:cNvPr id="48" name="object 11">
              <a:extLst>
                <a:ext uri="{FF2B5EF4-FFF2-40B4-BE49-F238E27FC236}">
                  <a16:creationId xmlns:a16="http://schemas.microsoft.com/office/drawing/2014/main" id="{83E25C6E-85B8-98C1-0DFC-FC102D4AFD0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45879" y="1139952"/>
              <a:ext cx="109727" cy="128015"/>
            </a:xfrm>
            <a:prstGeom prst="rect">
              <a:avLst/>
            </a:prstGeom>
          </p:spPr>
        </p:pic>
        <p:pic>
          <p:nvPicPr>
            <p:cNvPr id="49" name="object 12">
              <a:extLst>
                <a:ext uri="{FF2B5EF4-FFF2-40B4-BE49-F238E27FC236}">
                  <a16:creationId xmlns:a16="http://schemas.microsoft.com/office/drawing/2014/main" id="{0059BC9A-7771-536F-F0A9-38BD79927E0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6863" y="1124699"/>
              <a:ext cx="494550" cy="183654"/>
            </a:xfrm>
            <a:prstGeom prst="rect">
              <a:avLst/>
            </a:prstGeom>
          </p:spPr>
        </p:pic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01C5FC22-F6D4-CCC4-0611-C12785BBACD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2295" y="1124699"/>
              <a:ext cx="653046" cy="183654"/>
            </a:xfrm>
            <a:prstGeom prst="rect">
              <a:avLst/>
            </a:prstGeom>
          </p:spPr>
        </p:pic>
      </p:grpSp>
      <p:sp>
        <p:nvSpPr>
          <p:cNvPr id="51" name="object 14">
            <a:extLst>
              <a:ext uri="{FF2B5EF4-FFF2-40B4-BE49-F238E27FC236}">
                <a16:creationId xmlns:a16="http://schemas.microsoft.com/office/drawing/2014/main" id="{A78AFE89-0090-EE07-CBCB-8D1B3F1A7B86}"/>
              </a:ext>
            </a:extLst>
          </p:cNvPr>
          <p:cNvSpPr txBox="1"/>
          <p:nvPr/>
        </p:nvSpPr>
        <p:spPr>
          <a:xfrm>
            <a:off x="7762113" y="1015111"/>
            <a:ext cx="12890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0250" algn="l"/>
              </a:tabLst>
            </a:pPr>
            <a:r>
              <a:rPr sz="1000" dirty="0">
                <a:latin typeface="Calibri"/>
                <a:cs typeface="Calibri"/>
              </a:rPr>
              <a:t>0  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	0</a:t>
            </a:r>
            <a:r>
              <a:rPr sz="1000" spc="43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52" name="object 15">
            <a:extLst>
              <a:ext uri="{FF2B5EF4-FFF2-40B4-BE49-F238E27FC236}">
                <a16:creationId xmlns:a16="http://schemas.microsoft.com/office/drawing/2014/main" id="{0C791978-1C66-E2EA-C86E-384E056408C2}"/>
              </a:ext>
            </a:extLst>
          </p:cNvPr>
          <p:cNvGrpSpPr/>
          <p:nvPr/>
        </p:nvGrpSpPr>
        <p:grpSpPr>
          <a:xfrm>
            <a:off x="1530096" y="4005059"/>
            <a:ext cx="1640839" cy="665480"/>
            <a:chOff x="1530096" y="4005059"/>
            <a:chExt cx="1640839" cy="665480"/>
          </a:xfrm>
        </p:grpSpPr>
        <p:pic>
          <p:nvPicPr>
            <p:cNvPr id="53" name="object 16">
              <a:extLst>
                <a:ext uri="{FF2B5EF4-FFF2-40B4-BE49-F238E27FC236}">
                  <a16:creationId xmlns:a16="http://schemas.microsoft.com/office/drawing/2014/main" id="{8D965806-8F91-2B30-28C5-72EB72F8BC7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8112" y="4114800"/>
              <a:ext cx="640080" cy="256031"/>
            </a:xfrm>
            <a:prstGeom prst="rect">
              <a:avLst/>
            </a:prstGeom>
          </p:spPr>
        </p:pic>
        <p:pic>
          <p:nvPicPr>
            <p:cNvPr id="54" name="object 17">
              <a:extLst>
                <a:ext uri="{FF2B5EF4-FFF2-40B4-BE49-F238E27FC236}">
                  <a16:creationId xmlns:a16="http://schemas.microsoft.com/office/drawing/2014/main" id="{45B89E4E-4532-3562-989D-27C99D126A3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9632" y="4114800"/>
              <a:ext cx="640080" cy="256031"/>
            </a:xfrm>
            <a:prstGeom prst="rect">
              <a:avLst/>
            </a:prstGeom>
          </p:spPr>
        </p:pic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BD8900A0-2294-65AE-7FF4-1CE4885B082C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0096" y="4282427"/>
              <a:ext cx="1640586" cy="387870"/>
            </a:xfrm>
            <a:prstGeom prst="rect">
              <a:avLst/>
            </a:prstGeom>
          </p:spPr>
        </p:pic>
        <p:pic>
          <p:nvPicPr>
            <p:cNvPr id="56" name="object 19">
              <a:extLst>
                <a:ext uri="{FF2B5EF4-FFF2-40B4-BE49-F238E27FC236}">
                  <a16:creationId xmlns:a16="http://schemas.microsoft.com/office/drawing/2014/main" id="{71688313-8683-EF38-F877-666A412A295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27376" y="4005059"/>
              <a:ext cx="320814" cy="339102"/>
            </a:xfrm>
            <a:prstGeom prst="rect">
              <a:avLst/>
            </a:prstGeom>
          </p:spPr>
        </p:pic>
        <p:pic>
          <p:nvPicPr>
            <p:cNvPr id="57" name="object 20">
              <a:extLst>
                <a:ext uri="{FF2B5EF4-FFF2-40B4-BE49-F238E27FC236}">
                  <a16:creationId xmlns:a16="http://schemas.microsoft.com/office/drawing/2014/main" id="{4D1F9F18-1B6A-C598-BB63-4A5E0FFA746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34056" y="4111752"/>
              <a:ext cx="109727" cy="128016"/>
            </a:xfrm>
            <a:prstGeom prst="rect">
              <a:avLst/>
            </a:prstGeom>
          </p:spPr>
        </p:pic>
        <p:pic>
          <p:nvPicPr>
            <p:cNvPr id="58" name="object 21">
              <a:extLst>
                <a:ext uri="{FF2B5EF4-FFF2-40B4-BE49-F238E27FC236}">
                  <a16:creationId xmlns:a16="http://schemas.microsoft.com/office/drawing/2014/main" id="{08AE5E72-BC46-D99B-A53F-F3B64085321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52928" y="4096499"/>
              <a:ext cx="183654" cy="183654"/>
            </a:xfrm>
            <a:prstGeom prst="rect">
              <a:avLst/>
            </a:prstGeom>
          </p:spPr>
        </p:pic>
        <p:pic>
          <p:nvPicPr>
            <p:cNvPr id="59" name="object 22">
              <a:extLst>
                <a:ext uri="{FF2B5EF4-FFF2-40B4-BE49-F238E27FC236}">
                  <a16:creationId xmlns:a16="http://schemas.microsoft.com/office/drawing/2014/main" id="{F5C41113-8209-0850-C3EA-D561D79311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8984" y="4096499"/>
              <a:ext cx="183654" cy="183654"/>
            </a:xfrm>
            <a:prstGeom prst="rect">
              <a:avLst/>
            </a:prstGeom>
          </p:spPr>
        </p:pic>
        <p:pic>
          <p:nvPicPr>
            <p:cNvPr id="60" name="object 23">
              <a:extLst>
                <a:ext uri="{FF2B5EF4-FFF2-40B4-BE49-F238E27FC236}">
                  <a16:creationId xmlns:a16="http://schemas.microsoft.com/office/drawing/2014/main" id="{706E0122-292C-F8B9-8693-1DA685C52FA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8968" y="4096499"/>
              <a:ext cx="653046" cy="183654"/>
            </a:xfrm>
            <a:prstGeom prst="rect">
              <a:avLst/>
            </a:prstGeom>
          </p:spPr>
        </p:pic>
        <p:pic>
          <p:nvPicPr>
            <p:cNvPr id="61" name="object 24">
              <a:extLst>
                <a:ext uri="{FF2B5EF4-FFF2-40B4-BE49-F238E27FC236}">
                  <a16:creationId xmlns:a16="http://schemas.microsoft.com/office/drawing/2014/main" id="{428A08DD-086A-E170-FA9F-16A0C83A9A05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94432" y="4093451"/>
              <a:ext cx="183654" cy="183654"/>
            </a:xfrm>
            <a:prstGeom prst="rect">
              <a:avLst/>
            </a:prstGeom>
          </p:spPr>
        </p:pic>
      </p:grpSp>
      <p:sp>
        <p:nvSpPr>
          <p:cNvPr id="62" name="object 33">
            <a:extLst>
              <a:ext uri="{FF2B5EF4-FFF2-40B4-BE49-F238E27FC236}">
                <a16:creationId xmlns:a16="http://schemas.microsoft.com/office/drawing/2014/main" id="{F2AE7A41-F150-8246-0A09-B992E5E20613}"/>
              </a:ext>
            </a:extLst>
          </p:cNvPr>
          <p:cNvSpPr txBox="1"/>
          <p:nvPr/>
        </p:nvSpPr>
        <p:spPr>
          <a:xfrm>
            <a:off x="1707642" y="3988054"/>
            <a:ext cx="1290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2155" algn="l"/>
              </a:tabLst>
            </a:pPr>
            <a:r>
              <a:rPr sz="1000" dirty="0">
                <a:latin typeface="Calibri"/>
                <a:cs typeface="Calibri"/>
              </a:rPr>
              <a:t>0  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	0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  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4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" name="object 42">
            <a:extLst>
              <a:ext uri="{FF2B5EF4-FFF2-40B4-BE49-F238E27FC236}">
                <a16:creationId xmlns:a16="http://schemas.microsoft.com/office/drawing/2014/main" id="{B9158D47-58A6-2011-8BCC-62D457CA0885}"/>
              </a:ext>
            </a:extLst>
          </p:cNvPr>
          <p:cNvGrpSpPr/>
          <p:nvPr/>
        </p:nvGrpSpPr>
        <p:grpSpPr>
          <a:xfrm>
            <a:off x="5108257" y="3264217"/>
            <a:ext cx="4962525" cy="1981200"/>
            <a:chOff x="5108257" y="3264217"/>
            <a:chExt cx="4962525" cy="1981200"/>
          </a:xfrm>
        </p:grpSpPr>
        <p:sp>
          <p:nvSpPr>
            <p:cNvPr id="12" name="object 43">
              <a:extLst>
                <a:ext uri="{FF2B5EF4-FFF2-40B4-BE49-F238E27FC236}">
                  <a16:creationId xmlns:a16="http://schemas.microsoft.com/office/drawing/2014/main" id="{19B8F881-B339-F323-38DF-E724209415F9}"/>
                </a:ext>
              </a:extLst>
            </p:cNvPr>
            <p:cNvSpPr/>
            <p:nvPr/>
          </p:nvSpPr>
          <p:spPr>
            <a:xfrm>
              <a:off x="5120640" y="3276599"/>
              <a:ext cx="4937760" cy="1956435"/>
            </a:xfrm>
            <a:custGeom>
              <a:avLst/>
              <a:gdLst/>
              <a:ahLst/>
              <a:cxnLst/>
              <a:rect l="l" t="t" r="r" b="b"/>
              <a:pathLst>
                <a:path w="4937759" h="1956435">
                  <a:moveTo>
                    <a:pt x="4937760" y="0"/>
                  </a:moveTo>
                  <a:lnTo>
                    <a:pt x="0" y="0"/>
                  </a:lnTo>
                  <a:lnTo>
                    <a:pt x="0" y="1850263"/>
                  </a:lnTo>
                  <a:lnTo>
                    <a:pt x="66724" y="1859408"/>
                  </a:lnTo>
                  <a:lnTo>
                    <a:pt x="132247" y="1868089"/>
                  </a:lnTo>
                  <a:lnTo>
                    <a:pt x="196590" y="1876314"/>
                  </a:lnTo>
                  <a:lnTo>
                    <a:pt x="259775" y="1884089"/>
                  </a:lnTo>
                  <a:lnTo>
                    <a:pt x="321826" y="1891422"/>
                  </a:lnTo>
                  <a:lnTo>
                    <a:pt x="382763" y="1898319"/>
                  </a:lnTo>
                  <a:lnTo>
                    <a:pt x="442610" y="1904787"/>
                  </a:lnTo>
                  <a:lnTo>
                    <a:pt x="501388" y="1910833"/>
                  </a:lnTo>
                  <a:lnTo>
                    <a:pt x="559120" y="1916465"/>
                  </a:lnTo>
                  <a:lnTo>
                    <a:pt x="615828" y="1921689"/>
                  </a:lnTo>
                  <a:lnTo>
                    <a:pt x="671535" y="1926512"/>
                  </a:lnTo>
                  <a:lnTo>
                    <a:pt x="726262" y="1930942"/>
                  </a:lnTo>
                  <a:lnTo>
                    <a:pt x="780032" y="1934985"/>
                  </a:lnTo>
                  <a:lnTo>
                    <a:pt x="832867" y="1938649"/>
                  </a:lnTo>
                  <a:lnTo>
                    <a:pt x="884790" y="1941940"/>
                  </a:lnTo>
                  <a:lnTo>
                    <a:pt x="935822" y="1944865"/>
                  </a:lnTo>
                  <a:lnTo>
                    <a:pt x="985986" y="1947431"/>
                  </a:lnTo>
                  <a:lnTo>
                    <a:pt x="1035304" y="1949646"/>
                  </a:lnTo>
                  <a:lnTo>
                    <a:pt x="1083799" y="1951517"/>
                  </a:lnTo>
                  <a:lnTo>
                    <a:pt x="1131492" y="1953050"/>
                  </a:lnTo>
                  <a:lnTo>
                    <a:pt x="1178406" y="1954252"/>
                  </a:lnTo>
                  <a:lnTo>
                    <a:pt x="1224564" y="1955131"/>
                  </a:lnTo>
                  <a:lnTo>
                    <a:pt x="1269987" y="1955693"/>
                  </a:lnTo>
                  <a:lnTo>
                    <a:pt x="1314698" y="1955946"/>
                  </a:lnTo>
                  <a:lnTo>
                    <a:pt x="1358718" y="1955896"/>
                  </a:lnTo>
                  <a:lnTo>
                    <a:pt x="1402071" y="1955551"/>
                  </a:lnTo>
                  <a:lnTo>
                    <a:pt x="1444778" y="1954917"/>
                  </a:lnTo>
                  <a:lnTo>
                    <a:pt x="1486863" y="1954001"/>
                  </a:lnTo>
                  <a:lnTo>
                    <a:pt x="1528346" y="1952811"/>
                  </a:lnTo>
                  <a:lnTo>
                    <a:pt x="1569250" y="1951354"/>
                  </a:lnTo>
                  <a:lnTo>
                    <a:pt x="1609598" y="1949636"/>
                  </a:lnTo>
                  <a:lnTo>
                    <a:pt x="1649412" y="1947665"/>
                  </a:lnTo>
                  <a:lnTo>
                    <a:pt x="1688713" y="1945447"/>
                  </a:lnTo>
                  <a:lnTo>
                    <a:pt x="1727525" y="1942990"/>
                  </a:lnTo>
                  <a:lnTo>
                    <a:pt x="1765870" y="1940300"/>
                  </a:lnTo>
                  <a:lnTo>
                    <a:pt x="1841246" y="1934251"/>
                  </a:lnTo>
                  <a:lnTo>
                    <a:pt x="1915019" y="1927357"/>
                  </a:lnTo>
                  <a:lnTo>
                    <a:pt x="1987368" y="1919673"/>
                  </a:lnTo>
                  <a:lnTo>
                    <a:pt x="2058470" y="1911255"/>
                  </a:lnTo>
                  <a:lnTo>
                    <a:pt x="2128504" y="1902160"/>
                  </a:lnTo>
                  <a:lnTo>
                    <a:pt x="2197648" y="1892443"/>
                  </a:lnTo>
                  <a:lnTo>
                    <a:pt x="2266079" y="1882162"/>
                  </a:lnTo>
                  <a:lnTo>
                    <a:pt x="2333976" y="1871370"/>
                  </a:lnTo>
                  <a:lnTo>
                    <a:pt x="2435209" y="1854351"/>
                  </a:lnTo>
                  <a:lnTo>
                    <a:pt x="2536242" y="1836502"/>
                  </a:lnTo>
                  <a:lnTo>
                    <a:pt x="2950391" y="1760584"/>
                  </a:lnTo>
                  <a:lnTo>
                    <a:pt x="3096513" y="1735091"/>
                  </a:lnTo>
                  <a:lnTo>
                    <a:pt x="3210234" y="1716376"/>
                  </a:lnTo>
                  <a:lnTo>
                    <a:pt x="3288347" y="1704197"/>
                  </a:lnTo>
                  <a:lnTo>
                    <a:pt x="3368509" y="1692322"/>
                  </a:lnTo>
                  <a:lnTo>
                    <a:pt x="3450896" y="1680807"/>
                  </a:lnTo>
                  <a:lnTo>
                    <a:pt x="3535688" y="1669708"/>
                  </a:lnTo>
                  <a:lnTo>
                    <a:pt x="3623061" y="1659080"/>
                  </a:lnTo>
                  <a:lnTo>
                    <a:pt x="3713195" y="1648981"/>
                  </a:lnTo>
                  <a:lnTo>
                    <a:pt x="3806267" y="1639465"/>
                  </a:lnTo>
                  <a:lnTo>
                    <a:pt x="3902455" y="1630590"/>
                  </a:lnTo>
                  <a:lnTo>
                    <a:pt x="4001937" y="1622411"/>
                  </a:lnTo>
                  <a:lnTo>
                    <a:pt x="4052969" y="1618600"/>
                  </a:lnTo>
                  <a:lnTo>
                    <a:pt x="4104892" y="1614984"/>
                  </a:lnTo>
                  <a:lnTo>
                    <a:pt x="4157727" y="1611570"/>
                  </a:lnTo>
                  <a:lnTo>
                    <a:pt x="4211497" y="1608366"/>
                  </a:lnTo>
                  <a:lnTo>
                    <a:pt x="4266224" y="1605377"/>
                  </a:lnTo>
                  <a:lnTo>
                    <a:pt x="4321931" y="1602612"/>
                  </a:lnTo>
                  <a:lnTo>
                    <a:pt x="4378639" y="1600076"/>
                  </a:lnTo>
                  <a:lnTo>
                    <a:pt x="4436371" y="1597778"/>
                  </a:lnTo>
                  <a:lnTo>
                    <a:pt x="4495149" y="1595724"/>
                  </a:lnTo>
                  <a:lnTo>
                    <a:pt x="4554996" y="1593921"/>
                  </a:lnTo>
                  <a:lnTo>
                    <a:pt x="4615933" y="1592376"/>
                  </a:lnTo>
                  <a:lnTo>
                    <a:pt x="4677984" y="1591096"/>
                  </a:lnTo>
                  <a:lnTo>
                    <a:pt x="4741169" y="1590089"/>
                  </a:lnTo>
                  <a:lnTo>
                    <a:pt x="4805512" y="1589361"/>
                  </a:lnTo>
                  <a:lnTo>
                    <a:pt x="4871035" y="1588918"/>
                  </a:lnTo>
                  <a:lnTo>
                    <a:pt x="4937760" y="1588770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44">
              <a:extLst>
                <a:ext uri="{FF2B5EF4-FFF2-40B4-BE49-F238E27FC236}">
                  <a16:creationId xmlns:a16="http://schemas.microsoft.com/office/drawing/2014/main" id="{2FE2CCAB-0875-EB65-27EA-23BEDC92FD2B}"/>
                </a:ext>
              </a:extLst>
            </p:cNvPr>
            <p:cNvSpPr/>
            <p:nvPr/>
          </p:nvSpPr>
          <p:spPr>
            <a:xfrm>
              <a:off x="5120640" y="3276599"/>
              <a:ext cx="4937760" cy="1956435"/>
            </a:xfrm>
            <a:custGeom>
              <a:avLst/>
              <a:gdLst/>
              <a:ahLst/>
              <a:cxnLst/>
              <a:rect l="l" t="t" r="r" b="b"/>
              <a:pathLst>
                <a:path w="4937759" h="1956435">
                  <a:moveTo>
                    <a:pt x="0" y="0"/>
                  </a:moveTo>
                  <a:lnTo>
                    <a:pt x="4937760" y="0"/>
                  </a:lnTo>
                  <a:lnTo>
                    <a:pt x="4937760" y="1588770"/>
                  </a:lnTo>
                  <a:lnTo>
                    <a:pt x="4871035" y="1588918"/>
                  </a:lnTo>
                  <a:lnTo>
                    <a:pt x="4805512" y="1589361"/>
                  </a:lnTo>
                  <a:lnTo>
                    <a:pt x="4741169" y="1590089"/>
                  </a:lnTo>
                  <a:lnTo>
                    <a:pt x="4677984" y="1591096"/>
                  </a:lnTo>
                  <a:lnTo>
                    <a:pt x="4615933" y="1592376"/>
                  </a:lnTo>
                  <a:lnTo>
                    <a:pt x="4554996" y="1593921"/>
                  </a:lnTo>
                  <a:lnTo>
                    <a:pt x="4495149" y="1595724"/>
                  </a:lnTo>
                  <a:lnTo>
                    <a:pt x="4436371" y="1597778"/>
                  </a:lnTo>
                  <a:lnTo>
                    <a:pt x="4378639" y="1600076"/>
                  </a:lnTo>
                  <a:lnTo>
                    <a:pt x="4321931" y="1602612"/>
                  </a:lnTo>
                  <a:lnTo>
                    <a:pt x="4266224" y="1605377"/>
                  </a:lnTo>
                  <a:lnTo>
                    <a:pt x="4211497" y="1608366"/>
                  </a:lnTo>
                  <a:lnTo>
                    <a:pt x="4157727" y="1611570"/>
                  </a:lnTo>
                  <a:lnTo>
                    <a:pt x="4104892" y="1614984"/>
                  </a:lnTo>
                  <a:lnTo>
                    <a:pt x="4052969" y="1618600"/>
                  </a:lnTo>
                  <a:lnTo>
                    <a:pt x="4001937" y="1622411"/>
                  </a:lnTo>
                  <a:lnTo>
                    <a:pt x="3951773" y="1626410"/>
                  </a:lnTo>
                  <a:lnTo>
                    <a:pt x="3902455" y="1630590"/>
                  </a:lnTo>
                  <a:lnTo>
                    <a:pt x="3853960" y="1634944"/>
                  </a:lnTo>
                  <a:lnTo>
                    <a:pt x="3806267" y="1639465"/>
                  </a:lnTo>
                  <a:lnTo>
                    <a:pt x="3759353" y="1644146"/>
                  </a:lnTo>
                  <a:lnTo>
                    <a:pt x="3713195" y="1648981"/>
                  </a:lnTo>
                  <a:lnTo>
                    <a:pt x="3667772" y="1653961"/>
                  </a:lnTo>
                  <a:lnTo>
                    <a:pt x="3623061" y="1659080"/>
                  </a:lnTo>
                  <a:lnTo>
                    <a:pt x="3579041" y="1664331"/>
                  </a:lnTo>
                  <a:lnTo>
                    <a:pt x="3535688" y="1669708"/>
                  </a:lnTo>
                  <a:lnTo>
                    <a:pt x="3492981" y="1675202"/>
                  </a:lnTo>
                  <a:lnTo>
                    <a:pt x="3450896" y="1680807"/>
                  </a:lnTo>
                  <a:lnTo>
                    <a:pt x="3409413" y="1686516"/>
                  </a:lnTo>
                  <a:lnTo>
                    <a:pt x="3368509" y="1692322"/>
                  </a:lnTo>
                  <a:lnTo>
                    <a:pt x="3328161" y="1698218"/>
                  </a:lnTo>
                  <a:lnTo>
                    <a:pt x="3288347" y="1704197"/>
                  </a:lnTo>
                  <a:lnTo>
                    <a:pt x="3249046" y="1710252"/>
                  </a:lnTo>
                  <a:lnTo>
                    <a:pt x="3210234" y="1716376"/>
                  </a:lnTo>
                  <a:lnTo>
                    <a:pt x="3171889" y="1722562"/>
                  </a:lnTo>
                  <a:lnTo>
                    <a:pt x="3133989" y="1728802"/>
                  </a:lnTo>
                  <a:lnTo>
                    <a:pt x="3059437" y="1741420"/>
                  </a:lnTo>
                  <a:lnTo>
                    <a:pt x="2986398" y="1754174"/>
                  </a:lnTo>
                  <a:lnTo>
                    <a:pt x="2914695" y="1767007"/>
                  </a:lnTo>
                  <a:lnTo>
                    <a:pt x="2844149" y="1779863"/>
                  </a:lnTo>
                  <a:lnTo>
                    <a:pt x="2774583" y="1792686"/>
                  </a:lnTo>
                  <a:lnTo>
                    <a:pt x="2705818" y="1805421"/>
                  </a:lnTo>
                  <a:lnTo>
                    <a:pt x="2671680" y="1811738"/>
                  </a:lnTo>
                  <a:lnTo>
                    <a:pt x="2603783" y="1824234"/>
                  </a:lnTo>
                  <a:lnTo>
                    <a:pt x="2536242" y="1836502"/>
                  </a:lnTo>
                  <a:lnTo>
                    <a:pt x="2468880" y="1848484"/>
                  </a:lnTo>
                  <a:lnTo>
                    <a:pt x="2401517" y="1860126"/>
                  </a:lnTo>
                  <a:lnTo>
                    <a:pt x="2333976" y="1871370"/>
                  </a:lnTo>
                  <a:lnTo>
                    <a:pt x="2266079" y="1882162"/>
                  </a:lnTo>
                  <a:lnTo>
                    <a:pt x="2197648" y="1892443"/>
                  </a:lnTo>
                  <a:lnTo>
                    <a:pt x="2128504" y="1902160"/>
                  </a:lnTo>
                  <a:lnTo>
                    <a:pt x="2058470" y="1911255"/>
                  </a:lnTo>
                  <a:lnTo>
                    <a:pt x="1987368" y="1919673"/>
                  </a:lnTo>
                  <a:lnTo>
                    <a:pt x="1915019" y="1927357"/>
                  </a:lnTo>
                  <a:lnTo>
                    <a:pt x="1841246" y="1934251"/>
                  </a:lnTo>
                  <a:lnTo>
                    <a:pt x="1765870" y="1940300"/>
                  </a:lnTo>
                  <a:lnTo>
                    <a:pt x="1727525" y="1942990"/>
                  </a:lnTo>
                  <a:lnTo>
                    <a:pt x="1688713" y="1945447"/>
                  </a:lnTo>
                  <a:lnTo>
                    <a:pt x="1649412" y="1947665"/>
                  </a:lnTo>
                  <a:lnTo>
                    <a:pt x="1609598" y="1949636"/>
                  </a:lnTo>
                  <a:lnTo>
                    <a:pt x="1569250" y="1951354"/>
                  </a:lnTo>
                  <a:lnTo>
                    <a:pt x="1528346" y="1952811"/>
                  </a:lnTo>
                  <a:lnTo>
                    <a:pt x="1486863" y="1954001"/>
                  </a:lnTo>
                  <a:lnTo>
                    <a:pt x="1444778" y="1954917"/>
                  </a:lnTo>
                  <a:lnTo>
                    <a:pt x="1402071" y="1955551"/>
                  </a:lnTo>
                  <a:lnTo>
                    <a:pt x="1358718" y="1955896"/>
                  </a:lnTo>
                  <a:lnTo>
                    <a:pt x="1314698" y="1955946"/>
                  </a:lnTo>
                  <a:lnTo>
                    <a:pt x="1269987" y="1955693"/>
                  </a:lnTo>
                  <a:lnTo>
                    <a:pt x="1224564" y="1955131"/>
                  </a:lnTo>
                  <a:lnTo>
                    <a:pt x="1178406" y="1954252"/>
                  </a:lnTo>
                  <a:lnTo>
                    <a:pt x="1131492" y="1953050"/>
                  </a:lnTo>
                  <a:lnTo>
                    <a:pt x="1083799" y="1951517"/>
                  </a:lnTo>
                  <a:lnTo>
                    <a:pt x="1035304" y="1949646"/>
                  </a:lnTo>
                  <a:lnTo>
                    <a:pt x="985986" y="1947431"/>
                  </a:lnTo>
                  <a:lnTo>
                    <a:pt x="935822" y="1944865"/>
                  </a:lnTo>
                  <a:lnTo>
                    <a:pt x="884790" y="1941940"/>
                  </a:lnTo>
                  <a:lnTo>
                    <a:pt x="832867" y="1938649"/>
                  </a:lnTo>
                  <a:lnTo>
                    <a:pt x="780032" y="1934985"/>
                  </a:lnTo>
                  <a:lnTo>
                    <a:pt x="726262" y="1930942"/>
                  </a:lnTo>
                  <a:lnTo>
                    <a:pt x="671535" y="1926512"/>
                  </a:lnTo>
                  <a:lnTo>
                    <a:pt x="615828" y="1921689"/>
                  </a:lnTo>
                  <a:lnTo>
                    <a:pt x="559120" y="1916465"/>
                  </a:lnTo>
                  <a:lnTo>
                    <a:pt x="501388" y="1910833"/>
                  </a:lnTo>
                  <a:lnTo>
                    <a:pt x="442610" y="1904787"/>
                  </a:lnTo>
                  <a:lnTo>
                    <a:pt x="382763" y="1898319"/>
                  </a:lnTo>
                  <a:lnTo>
                    <a:pt x="321826" y="1891422"/>
                  </a:lnTo>
                  <a:lnTo>
                    <a:pt x="259775" y="1884089"/>
                  </a:lnTo>
                  <a:lnTo>
                    <a:pt x="196590" y="1876314"/>
                  </a:lnTo>
                  <a:lnTo>
                    <a:pt x="132247" y="1868089"/>
                  </a:lnTo>
                  <a:lnTo>
                    <a:pt x="66724" y="1859408"/>
                  </a:lnTo>
                  <a:lnTo>
                    <a:pt x="0" y="1850263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5">
              <a:extLst>
                <a:ext uri="{FF2B5EF4-FFF2-40B4-BE49-F238E27FC236}">
                  <a16:creationId xmlns:a16="http://schemas.microsoft.com/office/drawing/2014/main" id="{AB526984-C823-38B8-78C5-A5371B33AC02}"/>
                </a:ext>
              </a:extLst>
            </p:cNvPr>
            <p:cNvSpPr/>
            <p:nvPr/>
          </p:nvSpPr>
          <p:spPr>
            <a:xfrm>
              <a:off x="5925312" y="3553967"/>
              <a:ext cx="3404870" cy="1247140"/>
            </a:xfrm>
            <a:custGeom>
              <a:avLst/>
              <a:gdLst/>
              <a:ahLst/>
              <a:cxnLst/>
              <a:rect l="l" t="t" r="r" b="b"/>
              <a:pathLst>
                <a:path w="3404870" h="1247139">
                  <a:moveTo>
                    <a:pt x="3404616" y="0"/>
                  </a:moveTo>
                  <a:lnTo>
                    <a:pt x="0" y="0"/>
                  </a:lnTo>
                  <a:lnTo>
                    <a:pt x="0" y="1246631"/>
                  </a:lnTo>
                  <a:lnTo>
                    <a:pt x="3404616" y="1246631"/>
                  </a:lnTo>
                  <a:lnTo>
                    <a:pt x="3404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46">
            <a:extLst>
              <a:ext uri="{FF2B5EF4-FFF2-40B4-BE49-F238E27FC236}">
                <a16:creationId xmlns:a16="http://schemas.microsoft.com/office/drawing/2014/main" id="{4F14AA6C-85F9-73BB-AF93-DA598E4D2AF1}"/>
              </a:ext>
            </a:extLst>
          </p:cNvPr>
          <p:cNvSpPr txBox="1"/>
          <p:nvPr/>
        </p:nvSpPr>
        <p:spPr>
          <a:xfrm>
            <a:off x="4772278" y="3577844"/>
            <a:ext cx="5514975" cy="1170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15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Consolas"/>
                <a:cs typeface="Consolas"/>
              </a:rPr>
              <a:t>Increment(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Consolas"/>
                <a:cs typeface="Consolas"/>
              </a:rPr>
              <a:t>argument)</a:t>
            </a:r>
            <a:endParaRPr sz="1500" dirty="0">
              <a:latin typeface="Consolas"/>
              <a:cs typeface="Consolas"/>
            </a:endParaRPr>
          </a:p>
          <a:p>
            <a:pPr marL="1243965">
              <a:lnSpc>
                <a:spcPct val="100000"/>
              </a:lnSpc>
            </a:pPr>
            <a:r>
              <a:rPr sz="1500" spc="5" dirty="0">
                <a:solidFill>
                  <a:srgbClr val="252525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1664970">
              <a:lnSpc>
                <a:spcPct val="100000"/>
              </a:lnSpc>
            </a:pPr>
            <a:r>
              <a:rPr sz="1500" spc="-5" dirty="0">
                <a:solidFill>
                  <a:srgbClr val="252525"/>
                </a:solidFill>
                <a:latin typeface="Consolas"/>
                <a:cs typeface="Consolas"/>
              </a:rPr>
              <a:t>argument</a:t>
            </a:r>
            <a:r>
              <a:rPr sz="1500" spc="-5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1500" spc="10" dirty="0">
                <a:solidFill>
                  <a:srgbClr val="252525"/>
                </a:solidFill>
                <a:latin typeface="Consolas"/>
                <a:cs typeface="Consolas"/>
              </a:rPr>
              <a:t>+=</a:t>
            </a:r>
            <a:r>
              <a:rPr sz="1500" spc="-5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1500" spc="10" dirty="0">
                <a:solidFill>
                  <a:srgbClr val="252525"/>
                </a:solidFill>
                <a:latin typeface="Consolas"/>
                <a:cs typeface="Consolas"/>
              </a:rPr>
              <a:t>1;</a:t>
            </a:r>
            <a:endParaRPr sz="1500" dirty="0">
              <a:latin typeface="Consolas"/>
              <a:cs typeface="Consolas"/>
            </a:endParaRPr>
          </a:p>
          <a:p>
            <a:pPr marL="1664970">
              <a:lnSpc>
                <a:spcPct val="100000"/>
              </a:lnSpc>
              <a:spcBef>
                <a:spcPts val="5"/>
              </a:spcBef>
              <a:tabLst>
                <a:tab pos="2503170" algn="l"/>
              </a:tabLst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return	</a:t>
            </a:r>
            <a:r>
              <a:rPr sz="1500" spc="-5" dirty="0">
                <a:latin typeface="Consolas"/>
                <a:cs typeface="Consolas"/>
              </a:rPr>
              <a:t>argument;</a:t>
            </a:r>
            <a:endParaRPr sz="1500" dirty="0">
              <a:latin typeface="Consolas"/>
              <a:cs typeface="Consolas"/>
            </a:endParaRPr>
          </a:p>
          <a:p>
            <a:pPr marL="1243965">
              <a:lnSpc>
                <a:spcPct val="100000"/>
              </a:lnSpc>
            </a:pPr>
            <a:r>
              <a:rPr sz="1500" spc="5" dirty="0">
                <a:solidFill>
                  <a:srgbClr val="252525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36" name="object 49">
            <a:extLst>
              <a:ext uri="{FF2B5EF4-FFF2-40B4-BE49-F238E27FC236}">
                <a16:creationId xmlns:a16="http://schemas.microsoft.com/office/drawing/2014/main" id="{88AD256C-DB27-192B-87B4-EC534EF09CC0}"/>
              </a:ext>
            </a:extLst>
          </p:cNvPr>
          <p:cNvSpPr/>
          <p:nvPr/>
        </p:nvSpPr>
        <p:spPr>
          <a:xfrm>
            <a:off x="5122164" y="4415028"/>
            <a:ext cx="1204595" cy="0"/>
          </a:xfrm>
          <a:custGeom>
            <a:avLst/>
            <a:gdLst/>
            <a:ahLst/>
            <a:cxnLst/>
            <a:rect l="l" t="t" r="r" b="b"/>
            <a:pathLst>
              <a:path w="1204595">
                <a:moveTo>
                  <a:pt x="1204468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82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9B10EEC-CF4D-835B-D6EB-299D3A220B93}"/>
              </a:ext>
            </a:extLst>
          </p:cNvPr>
          <p:cNvSpPr txBox="1"/>
          <p:nvPr/>
        </p:nvSpPr>
        <p:spPr>
          <a:xfrm>
            <a:off x="1298194" y="854786"/>
            <a:ext cx="9513570" cy="952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110"/>
              </a:spcBef>
            </a:pPr>
            <a:r>
              <a:rPr lang="az-Latn-AZ" sz="2800" spc="5" dirty="0">
                <a:solidFill>
                  <a:srgbClr val="D04E1D"/>
                </a:solidFill>
                <a:latin typeface="Segoe UI Light"/>
                <a:cs typeface="Segoe UI Light"/>
              </a:rPr>
              <a:t>Prosedurlar və funksiyalar</a:t>
            </a:r>
            <a:endParaRPr sz="28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6262370" algn="l"/>
              </a:tabLst>
            </a:pPr>
            <a:r>
              <a:rPr lang="az-Latn-AZ" sz="1800" spc="-10" dirty="0">
                <a:latin typeface="Calibri"/>
                <a:cs typeface="Calibri"/>
              </a:rPr>
              <a:t>Prosedurlar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lang="az-Latn-AZ" sz="1800" dirty="0">
                <a:latin typeface="Calibri"/>
                <a:cs typeface="Calibri"/>
              </a:rPr>
              <a:t>geriyə heç bir dəyər qaytarmır</a:t>
            </a:r>
            <a:r>
              <a:rPr sz="1800" spc="-5" dirty="0">
                <a:latin typeface="Calibri"/>
                <a:cs typeface="Calibri"/>
              </a:rPr>
              <a:t>	</a:t>
            </a:r>
            <a:r>
              <a:rPr lang="az-Latn-AZ" sz="1800" dirty="0">
                <a:latin typeface="Calibri"/>
                <a:cs typeface="Calibri"/>
              </a:rPr>
              <a:t>Funskiyalar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az-Latn-AZ" sz="1800" spc="-5" dirty="0">
                <a:latin typeface="Calibri"/>
                <a:cs typeface="Calibri"/>
              </a:rPr>
              <a:t>geriyə dəyər qaytarır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47">
            <a:extLst>
              <a:ext uri="{FF2B5EF4-FFF2-40B4-BE49-F238E27FC236}">
                <a16:creationId xmlns:a16="http://schemas.microsoft.com/office/drawing/2014/main" id="{AC063C24-CF4C-F976-F441-E819205403F0}"/>
              </a:ext>
            </a:extLst>
          </p:cNvPr>
          <p:cNvGrpSpPr/>
          <p:nvPr/>
        </p:nvGrpSpPr>
        <p:grpSpPr>
          <a:xfrm>
            <a:off x="1947672" y="1927732"/>
            <a:ext cx="2588260" cy="1894839"/>
            <a:chOff x="1947672" y="1927732"/>
            <a:chExt cx="2588260" cy="1894839"/>
          </a:xfrm>
        </p:grpSpPr>
        <p:sp>
          <p:nvSpPr>
            <p:cNvPr id="32" name="object 48">
              <a:extLst>
                <a:ext uri="{FF2B5EF4-FFF2-40B4-BE49-F238E27FC236}">
                  <a16:creationId xmlns:a16="http://schemas.microsoft.com/office/drawing/2014/main" id="{C033BADA-315B-DCD3-9FC2-611FFDD4C689}"/>
                </a:ext>
              </a:extLst>
            </p:cNvPr>
            <p:cNvSpPr/>
            <p:nvPr/>
          </p:nvSpPr>
          <p:spPr>
            <a:xfrm>
              <a:off x="1981200" y="2328671"/>
              <a:ext cx="2542540" cy="1481455"/>
            </a:xfrm>
            <a:custGeom>
              <a:avLst/>
              <a:gdLst/>
              <a:ahLst/>
              <a:cxnLst/>
              <a:rect l="l" t="t" r="r" b="b"/>
              <a:pathLst>
                <a:path w="2542540" h="1481454">
                  <a:moveTo>
                    <a:pt x="2542032" y="401497"/>
                  </a:moveTo>
                  <a:lnTo>
                    <a:pt x="401447" y="401497"/>
                  </a:lnTo>
                  <a:lnTo>
                    <a:pt x="0" y="0"/>
                  </a:lnTo>
                  <a:lnTo>
                    <a:pt x="0" y="1079881"/>
                  </a:lnTo>
                  <a:lnTo>
                    <a:pt x="401447" y="1481328"/>
                  </a:lnTo>
                  <a:lnTo>
                    <a:pt x="2542032" y="1481328"/>
                  </a:lnTo>
                  <a:lnTo>
                    <a:pt x="2542032" y="401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9">
              <a:extLst>
                <a:ext uri="{FF2B5EF4-FFF2-40B4-BE49-F238E27FC236}">
                  <a16:creationId xmlns:a16="http://schemas.microsoft.com/office/drawing/2014/main" id="{6AB973FF-2BD7-3C69-E49A-848BA8874582}"/>
                </a:ext>
              </a:extLst>
            </p:cNvPr>
            <p:cNvSpPr/>
            <p:nvPr/>
          </p:nvSpPr>
          <p:spPr>
            <a:xfrm>
              <a:off x="1981200" y="2328671"/>
              <a:ext cx="2542540" cy="401955"/>
            </a:xfrm>
            <a:custGeom>
              <a:avLst/>
              <a:gdLst/>
              <a:ahLst/>
              <a:cxnLst/>
              <a:rect l="l" t="t" r="r" b="b"/>
              <a:pathLst>
                <a:path w="2542540" h="401955">
                  <a:moveTo>
                    <a:pt x="2140585" y="0"/>
                  </a:moveTo>
                  <a:lnTo>
                    <a:pt x="0" y="0"/>
                  </a:lnTo>
                  <a:lnTo>
                    <a:pt x="401447" y="401447"/>
                  </a:lnTo>
                  <a:lnTo>
                    <a:pt x="2542032" y="401447"/>
                  </a:lnTo>
                  <a:lnTo>
                    <a:pt x="2140585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0">
              <a:extLst>
                <a:ext uri="{FF2B5EF4-FFF2-40B4-BE49-F238E27FC236}">
                  <a16:creationId xmlns:a16="http://schemas.microsoft.com/office/drawing/2014/main" id="{E3EC5E22-C295-0493-4260-7CCDEECC37DE}"/>
                </a:ext>
              </a:extLst>
            </p:cNvPr>
            <p:cNvSpPr/>
            <p:nvPr/>
          </p:nvSpPr>
          <p:spPr>
            <a:xfrm>
              <a:off x="1981200" y="2328671"/>
              <a:ext cx="2542540" cy="1481455"/>
            </a:xfrm>
            <a:custGeom>
              <a:avLst/>
              <a:gdLst/>
              <a:ahLst/>
              <a:cxnLst/>
              <a:rect l="l" t="t" r="r" b="b"/>
              <a:pathLst>
                <a:path w="2542540" h="1481454">
                  <a:moveTo>
                    <a:pt x="2542032" y="401447"/>
                  </a:moveTo>
                  <a:lnTo>
                    <a:pt x="2140585" y="0"/>
                  </a:lnTo>
                  <a:lnTo>
                    <a:pt x="0" y="0"/>
                  </a:lnTo>
                  <a:lnTo>
                    <a:pt x="0" y="1079880"/>
                  </a:lnTo>
                  <a:lnTo>
                    <a:pt x="401447" y="1481327"/>
                  </a:lnTo>
                  <a:lnTo>
                    <a:pt x="2542032" y="1481327"/>
                  </a:lnTo>
                  <a:lnTo>
                    <a:pt x="2542032" y="401447"/>
                  </a:lnTo>
                  <a:close/>
                </a:path>
                <a:path w="2542540" h="1481454">
                  <a:moveTo>
                    <a:pt x="2542032" y="401447"/>
                  </a:moveTo>
                  <a:lnTo>
                    <a:pt x="401447" y="401447"/>
                  </a:lnTo>
                  <a:lnTo>
                    <a:pt x="0" y="0"/>
                  </a:lnTo>
                </a:path>
                <a:path w="2542540" h="1481454">
                  <a:moveTo>
                    <a:pt x="401447" y="401447"/>
                  </a:moveTo>
                  <a:lnTo>
                    <a:pt x="401447" y="1481327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1">
              <a:extLst>
                <a:ext uri="{FF2B5EF4-FFF2-40B4-BE49-F238E27FC236}">
                  <a16:creationId xmlns:a16="http://schemas.microsoft.com/office/drawing/2014/main" id="{F87E38CF-44FC-E904-CB1B-E6952A19839D}"/>
                </a:ext>
              </a:extLst>
            </p:cNvPr>
            <p:cNvSpPr/>
            <p:nvPr/>
          </p:nvSpPr>
          <p:spPr>
            <a:xfrm>
              <a:off x="3358896" y="2377312"/>
              <a:ext cx="859790" cy="295910"/>
            </a:xfrm>
            <a:custGeom>
              <a:avLst/>
              <a:gdLst/>
              <a:ahLst/>
              <a:cxnLst/>
              <a:rect l="l" t="t" r="r" b="b"/>
              <a:pathLst>
                <a:path w="859789" h="295910">
                  <a:moveTo>
                    <a:pt x="859536" y="0"/>
                  </a:moveTo>
                  <a:lnTo>
                    <a:pt x="811567" y="41874"/>
                  </a:lnTo>
                  <a:lnTo>
                    <a:pt x="733663" y="64452"/>
                  </a:lnTo>
                  <a:lnTo>
                    <a:pt x="683587" y="73572"/>
                  </a:lnTo>
                  <a:lnTo>
                    <a:pt x="627274" y="80995"/>
                  </a:lnTo>
                  <a:lnTo>
                    <a:pt x="565611" y="86530"/>
                  </a:lnTo>
                  <a:lnTo>
                    <a:pt x="499480" y="89990"/>
                  </a:lnTo>
                  <a:lnTo>
                    <a:pt x="429767" y="91186"/>
                  </a:lnTo>
                  <a:lnTo>
                    <a:pt x="360055" y="89990"/>
                  </a:lnTo>
                  <a:lnTo>
                    <a:pt x="293924" y="86530"/>
                  </a:lnTo>
                  <a:lnTo>
                    <a:pt x="232261" y="80995"/>
                  </a:lnTo>
                  <a:lnTo>
                    <a:pt x="175948" y="73572"/>
                  </a:lnTo>
                  <a:lnTo>
                    <a:pt x="125872" y="64452"/>
                  </a:lnTo>
                  <a:lnTo>
                    <a:pt x="82917" y="53823"/>
                  </a:lnTo>
                  <a:lnTo>
                    <a:pt x="21909" y="28795"/>
                  </a:lnTo>
                  <a:lnTo>
                    <a:pt x="0" y="0"/>
                  </a:lnTo>
                  <a:lnTo>
                    <a:pt x="0" y="204470"/>
                  </a:lnTo>
                  <a:lnTo>
                    <a:pt x="47968" y="246428"/>
                  </a:lnTo>
                  <a:lnTo>
                    <a:pt x="125872" y="269033"/>
                  </a:lnTo>
                  <a:lnTo>
                    <a:pt x="175948" y="278161"/>
                  </a:lnTo>
                  <a:lnTo>
                    <a:pt x="232261" y="285588"/>
                  </a:lnTo>
                  <a:lnTo>
                    <a:pt x="293924" y="291126"/>
                  </a:lnTo>
                  <a:lnTo>
                    <a:pt x="360055" y="294587"/>
                  </a:lnTo>
                  <a:lnTo>
                    <a:pt x="429767" y="295783"/>
                  </a:lnTo>
                  <a:lnTo>
                    <a:pt x="499480" y="294587"/>
                  </a:lnTo>
                  <a:lnTo>
                    <a:pt x="565611" y="291126"/>
                  </a:lnTo>
                  <a:lnTo>
                    <a:pt x="627274" y="285588"/>
                  </a:lnTo>
                  <a:lnTo>
                    <a:pt x="683587" y="278161"/>
                  </a:lnTo>
                  <a:lnTo>
                    <a:pt x="733663" y="269033"/>
                  </a:lnTo>
                  <a:lnTo>
                    <a:pt x="776618" y="258393"/>
                  </a:lnTo>
                  <a:lnTo>
                    <a:pt x="837626" y="233327"/>
                  </a:lnTo>
                  <a:lnTo>
                    <a:pt x="859536" y="204470"/>
                  </a:lnTo>
                  <a:lnTo>
                    <a:pt x="859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2">
              <a:extLst>
                <a:ext uri="{FF2B5EF4-FFF2-40B4-BE49-F238E27FC236}">
                  <a16:creationId xmlns:a16="http://schemas.microsoft.com/office/drawing/2014/main" id="{151A3084-D4FD-D8D9-3900-38DD145D80A9}"/>
                </a:ext>
              </a:extLst>
            </p:cNvPr>
            <p:cNvSpPr/>
            <p:nvPr/>
          </p:nvSpPr>
          <p:spPr>
            <a:xfrm>
              <a:off x="3358896" y="2285999"/>
              <a:ext cx="859790" cy="182880"/>
            </a:xfrm>
            <a:custGeom>
              <a:avLst/>
              <a:gdLst/>
              <a:ahLst/>
              <a:cxnLst/>
              <a:rect l="l" t="t" r="r" b="b"/>
              <a:pathLst>
                <a:path w="859789" h="182880">
                  <a:moveTo>
                    <a:pt x="429767" y="0"/>
                  </a:moveTo>
                  <a:lnTo>
                    <a:pt x="360055" y="1195"/>
                  </a:lnTo>
                  <a:lnTo>
                    <a:pt x="293924" y="4656"/>
                  </a:lnTo>
                  <a:lnTo>
                    <a:pt x="232261" y="10194"/>
                  </a:lnTo>
                  <a:lnTo>
                    <a:pt x="175948" y="17621"/>
                  </a:lnTo>
                  <a:lnTo>
                    <a:pt x="125872" y="26749"/>
                  </a:lnTo>
                  <a:lnTo>
                    <a:pt x="82917" y="37389"/>
                  </a:lnTo>
                  <a:lnTo>
                    <a:pt x="21909" y="62455"/>
                  </a:lnTo>
                  <a:lnTo>
                    <a:pt x="0" y="91312"/>
                  </a:lnTo>
                  <a:lnTo>
                    <a:pt x="5624" y="106087"/>
                  </a:lnTo>
                  <a:lnTo>
                    <a:pt x="47968" y="133187"/>
                  </a:lnTo>
                  <a:lnTo>
                    <a:pt x="125872" y="155765"/>
                  </a:lnTo>
                  <a:lnTo>
                    <a:pt x="175948" y="164885"/>
                  </a:lnTo>
                  <a:lnTo>
                    <a:pt x="232261" y="172308"/>
                  </a:lnTo>
                  <a:lnTo>
                    <a:pt x="293924" y="177843"/>
                  </a:lnTo>
                  <a:lnTo>
                    <a:pt x="360055" y="181303"/>
                  </a:lnTo>
                  <a:lnTo>
                    <a:pt x="429767" y="182499"/>
                  </a:lnTo>
                  <a:lnTo>
                    <a:pt x="499480" y="181303"/>
                  </a:lnTo>
                  <a:lnTo>
                    <a:pt x="565611" y="177843"/>
                  </a:lnTo>
                  <a:lnTo>
                    <a:pt x="627274" y="172308"/>
                  </a:lnTo>
                  <a:lnTo>
                    <a:pt x="683587" y="164885"/>
                  </a:lnTo>
                  <a:lnTo>
                    <a:pt x="733663" y="155765"/>
                  </a:lnTo>
                  <a:lnTo>
                    <a:pt x="776618" y="145136"/>
                  </a:lnTo>
                  <a:lnTo>
                    <a:pt x="837626" y="120108"/>
                  </a:lnTo>
                  <a:lnTo>
                    <a:pt x="859536" y="91312"/>
                  </a:lnTo>
                  <a:lnTo>
                    <a:pt x="853911" y="76504"/>
                  </a:lnTo>
                  <a:lnTo>
                    <a:pt x="811567" y="49354"/>
                  </a:lnTo>
                  <a:lnTo>
                    <a:pt x="733663" y="26749"/>
                  </a:lnTo>
                  <a:lnTo>
                    <a:pt x="683587" y="17621"/>
                  </a:lnTo>
                  <a:lnTo>
                    <a:pt x="627274" y="10194"/>
                  </a:lnTo>
                  <a:lnTo>
                    <a:pt x="565611" y="4656"/>
                  </a:lnTo>
                  <a:lnTo>
                    <a:pt x="499480" y="1195"/>
                  </a:lnTo>
                  <a:lnTo>
                    <a:pt x="42976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53">
              <a:extLst>
                <a:ext uri="{FF2B5EF4-FFF2-40B4-BE49-F238E27FC236}">
                  <a16:creationId xmlns:a16="http://schemas.microsoft.com/office/drawing/2014/main" id="{90A86AF6-9C98-0B68-09B5-F4F480D2B7F4}"/>
                </a:ext>
              </a:extLst>
            </p:cNvPr>
            <p:cNvSpPr/>
            <p:nvPr/>
          </p:nvSpPr>
          <p:spPr>
            <a:xfrm>
              <a:off x="3358896" y="2285999"/>
              <a:ext cx="859790" cy="387350"/>
            </a:xfrm>
            <a:custGeom>
              <a:avLst/>
              <a:gdLst/>
              <a:ahLst/>
              <a:cxnLst/>
              <a:rect l="l" t="t" r="r" b="b"/>
              <a:pathLst>
                <a:path w="859789" h="387350">
                  <a:moveTo>
                    <a:pt x="859536" y="91312"/>
                  </a:moveTo>
                  <a:lnTo>
                    <a:pt x="811567" y="133187"/>
                  </a:lnTo>
                  <a:lnTo>
                    <a:pt x="733663" y="155765"/>
                  </a:lnTo>
                  <a:lnTo>
                    <a:pt x="683587" y="164885"/>
                  </a:lnTo>
                  <a:lnTo>
                    <a:pt x="627274" y="172308"/>
                  </a:lnTo>
                  <a:lnTo>
                    <a:pt x="565611" y="177843"/>
                  </a:lnTo>
                  <a:lnTo>
                    <a:pt x="499480" y="181303"/>
                  </a:lnTo>
                  <a:lnTo>
                    <a:pt x="429767" y="182499"/>
                  </a:lnTo>
                  <a:lnTo>
                    <a:pt x="360055" y="181303"/>
                  </a:lnTo>
                  <a:lnTo>
                    <a:pt x="293924" y="177843"/>
                  </a:lnTo>
                  <a:lnTo>
                    <a:pt x="232261" y="172308"/>
                  </a:lnTo>
                  <a:lnTo>
                    <a:pt x="175948" y="164885"/>
                  </a:lnTo>
                  <a:lnTo>
                    <a:pt x="125872" y="155765"/>
                  </a:lnTo>
                  <a:lnTo>
                    <a:pt x="82917" y="145136"/>
                  </a:lnTo>
                  <a:lnTo>
                    <a:pt x="21909" y="120108"/>
                  </a:lnTo>
                  <a:lnTo>
                    <a:pt x="0" y="91312"/>
                  </a:lnTo>
                  <a:lnTo>
                    <a:pt x="5624" y="76504"/>
                  </a:lnTo>
                  <a:lnTo>
                    <a:pt x="47968" y="49354"/>
                  </a:lnTo>
                  <a:lnTo>
                    <a:pt x="125872" y="26749"/>
                  </a:lnTo>
                  <a:lnTo>
                    <a:pt x="175948" y="17621"/>
                  </a:lnTo>
                  <a:lnTo>
                    <a:pt x="232261" y="10194"/>
                  </a:lnTo>
                  <a:lnTo>
                    <a:pt x="293924" y="4656"/>
                  </a:lnTo>
                  <a:lnTo>
                    <a:pt x="360055" y="1195"/>
                  </a:lnTo>
                  <a:lnTo>
                    <a:pt x="429767" y="0"/>
                  </a:lnTo>
                  <a:lnTo>
                    <a:pt x="499480" y="1195"/>
                  </a:lnTo>
                  <a:lnTo>
                    <a:pt x="565611" y="4656"/>
                  </a:lnTo>
                  <a:lnTo>
                    <a:pt x="627274" y="10194"/>
                  </a:lnTo>
                  <a:lnTo>
                    <a:pt x="683587" y="17621"/>
                  </a:lnTo>
                  <a:lnTo>
                    <a:pt x="733663" y="26749"/>
                  </a:lnTo>
                  <a:lnTo>
                    <a:pt x="776618" y="37389"/>
                  </a:lnTo>
                  <a:lnTo>
                    <a:pt x="837626" y="62455"/>
                  </a:lnTo>
                  <a:lnTo>
                    <a:pt x="859536" y="91312"/>
                  </a:lnTo>
                  <a:close/>
                </a:path>
                <a:path w="859789" h="387350">
                  <a:moveTo>
                    <a:pt x="859536" y="91312"/>
                  </a:moveTo>
                  <a:lnTo>
                    <a:pt x="859536" y="295783"/>
                  </a:lnTo>
                  <a:lnTo>
                    <a:pt x="853911" y="310591"/>
                  </a:lnTo>
                  <a:lnTo>
                    <a:pt x="811567" y="337741"/>
                  </a:lnTo>
                  <a:lnTo>
                    <a:pt x="733663" y="360346"/>
                  </a:lnTo>
                  <a:lnTo>
                    <a:pt x="683587" y="369474"/>
                  </a:lnTo>
                  <a:lnTo>
                    <a:pt x="627274" y="376901"/>
                  </a:lnTo>
                  <a:lnTo>
                    <a:pt x="565611" y="382439"/>
                  </a:lnTo>
                  <a:lnTo>
                    <a:pt x="499480" y="385900"/>
                  </a:lnTo>
                  <a:lnTo>
                    <a:pt x="429767" y="387096"/>
                  </a:lnTo>
                  <a:lnTo>
                    <a:pt x="360055" y="385900"/>
                  </a:lnTo>
                  <a:lnTo>
                    <a:pt x="293924" y="382439"/>
                  </a:lnTo>
                  <a:lnTo>
                    <a:pt x="232261" y="376901"/>
                  </a:lnTo>
                  <a:lnTo>
                    <a:pt x="175948" y="369474"/>
                  </a:lnTo>
                  <a:lnTo>
                    <a:pt x="125872" y="360346"/>
                  </a:lnTo>
                  <a:lnTo>
                    <a:pt x="82917" y="349706"/>
                  </a:lnTo>
                  <a:lnTo>
                    <a:pt x="21909" y="324640"/>
                  </a:lnTo>
                  <a:lnTo>
                    <a:pt x="0" y="295783"/>
                  </a:lnTo>
                  <a:lnTo>
                    <a:pt x="0" y="91312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4">
              <a:extLst>
                <a:ext uri="{FF2B5EF4-FFF2-40B4-BE49-F238E27FC236}">
                  <a16:creationId xmlns:a16="http://schemas.microsoft.com/office/drawing/2014/main" id="{35A6CA36-DE27-0067-9362-EF5DE8156CCE}"/>
                </a:ext>
              </a:extLst>
            </p:cNvPr>
            <p:cNvSpPr/>
            <p:nvPr/>
          </p:nvSpPr>
          <p:spPr>
            <a:xfrm>
              <a:off x="3392424" y="2292095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402336" y="0"/>
                  </a:moveTo>
                  <a:lnTo>
                    <a:pt x="330003" y="1252"/>
                  </a:lnTo>
                  <a:lnTo>
                    <a:pt x="261929" y="4862"/>
                  </a:lnTo>
                  <a:lnTo>
                    <a:pt x="199248" y="10611"/>
                  </a:lnTo>
                  <a:lnTo>
                    <a:pt x="143097" y="18279"/>
                  </a:lnTo>
                  <a:lnTo>
                    <a:pt x="94609" y="27647"/>
                  </a:lnTo>
                  <a:lnTo>
                    <a:pt x="54920" y="38495"/>
                  </a:lnTo>
                  <a:lnTo>
                    <a:pt x="6480" y="63752"/>
                  </a:lnTo>
                  <a:lnTo>
                    <a:pt x="0" y="77724"/>
                  </a:lnTo>
                  <a:lnTo>
                    <a:pt x="6480" y="91695"/>
                  </a:lnTo>
                  <a:lnTo>
                    <a:pt x="54920" y="116952"/>
                  </a:lnTo>
                  <a:lnTo>
                    <a:pt x="94609" y="127800"/>
                  </a:lnTo>
                  <a:lnTo>
                    <a:pt x="143097" y="137168"/>
                  </a:lnTo>
                  <a:lnTo>
                    <a:pt x="199248" y="144836"/>
                  </a:lnTo>
                  <a:lnTo>
                    <a:pt x="261929" y="150585"/>
                  </a:lnTo>
                  <a:lnTo>
                    <a:pt x="330003" y="154195"/>
                  </a:lnTo>
                  <a:lnTo>
                    <a:pt x="402336" y="155448"/>
                  </a:lnTo>
                  <a:lnTo>
                    <a:pt x="474668" y="154195"/>
                  </a:lnTo>
                  <a:lnTo>
                    <a:pt x="542742" y="150585"/>
                  </a:lnTo>
                  <a:lnTo>
                    <a:pt x="605423" y="144836"/>
                  </a:lnTo>
                  <a:lnTo>
                    <a:pt x="661574" y="137168"/>
                  </a:lnTo>
                  <a:lnTo>
                    <a:pt x="710062" y="127800"/>
                  </a:lnTo>
                  <a:lnTo>
                    <a:pt x="749751" y="116952"/>
                  </a:lnTo>
                  <a:lnTo>
                    <a:pt x="798191" y="91695"/>
                  </a:lnTo>
                  <a:lnTo>
                    <a:pt x="804672" y="77724"/>
                  </a:lnTo>
                  <a:lnTo>
                    <a:pt x="798191" y="63752"/>
                  </a:lnTo>
                  <a:lnTo>
                    <a:pt x="749751" y="38495"/>
                  </a:lnTo>
                  <a:lnTo>
                    <a:pt x="710062" y="27647"/>
                  </a:lnTo>
                  <a:lnTo>
                    <a:pt x="661574" y="18279"/>
                  </a:lnTo>
                  <a:lnTo>
                    <a:pt x="605423" y="10611"/>
                  </a:lnTo>
                  <a:lnTo>
                    <a:pt x="542742" y="4862"/>
                  </a:lnTo>
                  <a:lnTo>
                    <a:pt x="474668" y="1252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5">
              <a:extLst>
                <a:ext uri="{FF2B5EF4-FFF2-40B4-BE49-F238E27FC236}">
                  <a16:creationId xmlns:a16="http://schemas.microsoft.com/office/drawing/2014/main" id="{A84D3218-FC0D-544C-4F52-48C9482CAA29}"/>
                </a:ext>
              </a:extLst>
            </p:cNvPr>
            <p:cNvSpPr/>
            <p:nvPr/>
          </p:nvSpPr>
          <p:spPr>
            <a:xfrm>
              <a:off x="3392424" y="2292095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0" y="77724"/>
                  </a:moveTo>
                  <a:lnTo>
                    <a:pt x="54920" y="38495"/>
                  </a:lnTo>
                  <a:lnTo>
                    <a:pt x="94609" y="27647"/>
                  </a:lnTo>
                  <a:lnTo>
                    <a:pt x="143097" y="18279"/>
                  </a:lnTo>
                  <a:lnTo>
                    <a:pt x="199248" y="10611"/>
                  </a:lnTo>
                  <a:lnTo>
                    <a:pt x="261929" y="4862"/>
                  </a:lnTo>
                  <a:lnTo>
                    <a:pt x="330003" y="1252"/>
                  </a:lnTo>
                  <a:lnTo>
                    <a:pt x="402336" y="0"/>
                  </a:lnTo>
                  <a:lnTo>
                    <a:pt x="474668" y="1252"/>
                  </a:lnTo>
                  <a:lnTo>
                    <a:pt x="542742" y="4862"/>
                  </a:lnTo>
                  <a:lnTo>
                    <a:pt x="605423" y="10611"/>
                  </a:lnTo>
                  <a:lnTo>
                    <a:pt x="661574" y="18279"/>
                  </a:lnTo>
                  <a:lnTo>
                    <a:pt x="710062" y="27647"/>
                  </a:lnTo>
                  <a:lnTo>
                    <a:pt x="749751" y="38495"/>
                  </a:lnTo>
                  <a:lnTo>
                    <a:pt x="798191" y="63752"/>
                  </a:lnTo>
                  <a:lnTo>
                    <a:pt x="804672" y="77724"/>
                  </a:lnTo>
                  <a:lnTo>
                    <a:pt x="798191" y="91695"/>
                  </a:lnTo>
                  <a:lnTo>
                    <a:pt x="749751" y="116952"/>
                  </a:lnTo>
                  <a:lnTo>
                    <a:pt x="710062" y="127800"/>
                  </a:lnTo>
                  <a:lnTo>
                    <a:pt x="661574" y="137168"/>
                  </a:lnTo>
                  <a:lnTo>
                    <a:pt x="605423" y="144836"/>
                  </a:lnTo>
                  <a:lnTo>
                    <a:pt x="542742" y="150585"/>
                  </a:lnTo>
                  <a:lnTo>
                    <a:pt x="474668" y="154195"/>
                  </a:lnTo>
                  <a:lnTo>
                    <a:pt x="402336" y="155448"/>
                  </a:lnTo>
                  <a:lnTo>
                    <a:pt x="330003" y="154195"/>
                  </a:lnTo>
                  <a:lnTo>
                    <a:pt x="261929" y="150585"/>
                  </a:lnTo>
                  <a:lnTo>
                    <a:pt x="199248" y="144836"/>
                  </a:lnTo>
                  <a:lnTo>
                    <a:pt x="143097" y="137168"/>
                  </a:lnTo>
                  <a:lnTo>
                    <a:pt x="94609" y="127800"/>
                  </a:lnTo>
                  <a:lnTo>
                    <a:pt x="54920" y="116952"/>
                  </a:lnTo>
                  <a:lnTo>
                    <a:pt x="6480" y="91695"/>
                  </a:lnTo>
                  <a:lnTo>
                    <a:pt x="0" y="77724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56">
              <a:extLst>
                <a:ext uri="{FF2B5EF4-FFF2-40B4-BE49-F238E27FC236}">
                  <a16:creationId xmlns:a16="http://schemas.microsoft.com/office/drawing/2014/main" id="{B82B7792-A3AF-1DCC-C945-341334A06C1B}"/>
                </a:ext>
              </a:extLst>
            </p:cNvPr>
            <p:cNvSpPr/>
            <p:nvPr/>
          </p:nvSpPr>
          <p:spPr>
            <a:xfrm>
              <a:off x="2080641" y="3054095"/>
              <a:ext cx="224154" cy="381000"/>
            </a:xfrm>
            <a:custGeom>
              <a:avLst/>
              <a:gdLst/>
              <a:ahLst/>
              <a:cxnLst/>
              <a:rect l="l" t="t" r="r" b="b"/>
              <a:pathLst>
                <a:path w="224155" h="381000">
                  <a:moveTo>
                    <a:pt x="154685" y="0"/>
                  </a:moveTo>
                  <a:lnTo>
                    <a:pt x="0" y="0"/>
                  </a:lnTo>
                  <a:lnTo>
                    <a:pt x="21802" y="9717"/>
                  </a:lnTo>
                  <a:lnTo>
                    <a:pt x="40733" y="36771"/>
                  </a:lnTo>
                  <a:lnTo>
                    <a:pt x="55659" y="78016"/>
                  </a:lnTo>
                  <a:lnTo>
                    <a:pt x="65446" y="130308"/>
                  </a:lnTo>
                  <a:lnTo>
                    <a:pt x="68960" y="190500"/>
                  </a:lnTo>
                  <a:lnTo>
                    <a:pt x="65446" y="250691"/>
                  </a:lnTo>
                  <a:lnTo>
                    <a:pt x="55659" y="302983"/>
                  </a:lnTo>
                  <a:lnTo>
                    <a:pt x="40733" y="344228"/>
                  </a:lnTo>
                  <a:lnTo>
                    <a:pt x="21802" y="371282"/>
                  </a:lnTo>
                  <a:lnTo>
                    <a:pt x="0" y="381000"/>
                  </a:lnTo>
                  <a:lnTo>
                    <a:pt x="154685" y="381000"/>
                  </a:lnTo>
                  <a:lnTo>
                    <a:pt x="195419" y="344228"/>
                  </a:lnTo>
                  <a:lnTo>
                    <a:pt x="210345" y="302983"/>
                  </a:lnTo>
                  <a:lnTo>
                    <a:pt x="220132" y="250691"/>
                  </a:lnTo>
                  <a:lnTo>
                    <a:pt x="223646" y="190500"/>
                  </a:lnTo>
                  <a:lnTo>
                    <a:pt x="220132" y="130308"/>
                  </a:lnTo>
                  <a:lnTo>
                    <a:pt x="210345" y="78016"/>
                  </a:lnTo>
                  <a:lnTo>
                    <a:pt x="195419" y="36771"/>
                  </a:lnTo>
                  <a:lnTo>
                    <a:pt x="176488" y="9717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7">
              <a:extLst>
                <a:ext uri="{FF2B5EF4-FFF2-40B4-BE49-F238E27FC236}">
                  <a16:creationId xmlns:a16="http://schemas.microsoft.com/office/drawing/2014/main" id="{A3498659-5666-46E7-72AB-DC3ED4536DC1}"/>
                </a:ext>
              </a:extLst>
            </p:cNvPr>
            <p:cNvSpPr/>
            <p:nvPr/>
          </p:nvSpPr>
          <p:spPr>
            <a:xfrm>
              <a:off x="2011680" y="3054095"/>
              <a:ext cx="138430" cy="381000"/>
            </a:xfrm>
            <a:custGeom>
              <a:avLst/>
              <a:gdLst/>
              <a:ahLst/>
              <a:cxnLst/>
              <a:rect l="l" t="t" r="r" b="b"/>
              <a:pathLst>
                <a:path w="138430" h="381000">
                  <a:moveTo>
                    <a:pt x="68961" y="0"/>
                  </a:moveTo>
                  <a:lnTo>
                    <a:pt x="28227" y="36771"/>
                  </a:lnTo>
                  <a:lnTo>
                    <a:pt x="13301" y="78016"/>
                  </a:lnTo>
                  <a:lnTo>
                    <a:pt x="3514" y="130308"/>
                  </a:lnTo>
                  <a:lnTo>
                    <a:pt x="0" y="190500"/>
                  </a:lnTo>
                  <a:lnTo>
                    <a:pt x="3514" y="250691"/>
                  </a:lnTo>
                  <a:lnTo>
                    <a:pt x="13301" y="302983"/>
                  </a:lnTo>
                  <a:lnTo>
                    <a:pt x="28227" y="344228"/>
                  </a:lnTo>
                  <a:lnTo>
                    <a:pt x="47158" y="371282"/>
                  </a:lnTo>
                  <a:lnTo>
                    <a:pt x="68961" y="381000"/>
                  </a:lnTo>
                  <a:lnTo>
                    <a:pt x="90763" y="371282"/>
                  </a:lnTo>
                  <a:lnTo>
                    <a:pt x="109694" y="344228"/>
                  </a:lnTo>
                  <a:lnTo>
                    <a:pt x="124620" y="302983"/>
                  </a:lnTo>
                  <a:lnTo>
                    <a:pt x="134407" y="250691"/>
                  </a:lnTo>
                  <a:lnTo>
                    <a:pt x="137921" y="190500"/>
                  </a:lnTo>
                  <a:lnTo>
                    <a:pt x="134407" y="130308"/>
                  </a:lnTo>
                  <a:lnTo>
                    <a:pt x="124620" y="78016"/>
                  </a:lnTo>
                  <a:lnTo>
                    <a:pt x="109694" y="36771"/>
                  </a:lnTo>
                  <a:lnTo>
                    <a:pt x="90763" y="9717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8">
              <a:extLst>
                <a:ext uri="{FF2B5EF4-FFF2-40B4-BE49-F238E27FC236}">
                  <a16:creationId xmlns:a16="http://schemas.microsoft.com/office/drawing/2014/main" id="{D1BB4F3C-13C0-1459-61C6-35CB789826EC}"/>
                </a:ext>
              </a:extLst>
            </p:cNvPr>
            <p:cNvSpPr/>
            <p:nvPr/>
          </p:nvSpPr>
          <p:spPr>
            <a:xfrm>
              <a:off x="2011680" y="3054095"/>
              <a:ext cx="292735" cy="381000"/>
            </a:xfrm>
            <a:custGeom>
              <a:avLst/>
              <a:gdLst/>
              <a:ahLst/>
              <a:cxnLst/>
              <a:rect l="l" t="t" r="r" b="b"/>
              <a:pathLst>
                <a:path w="292735" h="381000">
                  <a:moveTo>
                    <a:pt x="68961" y="0"/>
                  </a:moveTo>
                  <a:lnTo>
                    <a:pt x="109694" y="36771"/>
                  </a:lnTo>
                  <a:lnTo>
                    <a:pt x="124620" y="78016"/>
                  </a:lnTo>
                  <a:lnTo>
                    <a:pt x="134407" y="130308"/>
                  </a:lnTo>
                  <a:lnTo>
                    <a:pt x="137921" y="190500"/>
                  </a:lnTo>
                  <a:lnTo>
                    <a:pt x="134407" y="250691"/>
                  </a:lnTo>
                  <a:lnTo>
                    <a:pt x="124620" y="302983"/>
                  </a:lnTo>
                  <a:lnTo>
                    <a:pt x="109694" y="344228"/>
                  </a:lnTo>
                  <a:lnTo>
                    <a:pt x="90763" y="371282"/>
                  </a:lnTo>
                  <a:lnTo>
                    <a:pt x="68961" y="381000"/>
                  </a:lnTo>
                  <a:lnTo>
                    <a:pt x="47158" y="371282"/>
                  </a:lnTo>
                  <a:lnTo>
                    <a:pt x="28227" y="344228"/>
                  </a:lnTo>
                  <a:lnTo>
                    <a:pt x="13301" y="302983"/>
                  </a:lnTo>
                  <a:lnTo>
                    <a:pt x="3514" y="250691"/>
                  </a:lnTo>
                  <a:lnTo>
                    <a:pt x="0" y="190500"/>
                  </a:lnTo>
                  <a:lnTo>
                    <a:pt x="3514" y="130308"/>
                  </a:lnTo>
                  <a:lnTo>
                    <a:pt x="13301" y="78016"/>
                  </a:lnTo>
                  <a:lnTo>
                    <a:pt x="28227" y="36771"/>
                  </a:lnTo>
                  <a:lnTo>
                    <a:pt x="47158" y="9717"/>
                  </a:lnTo>
                  <a:lnTo>
                    <a:pt x="68961" y="0"/>
                  </a:lnTo>
                  <a:close/>
                </a:path>
                <a:path w="292735" h="381000">
                  <a:moveTo>
                    <a:pt x="68961" y="0"/>
                  </a:moveTo>
                  <a:lnTo>
                    <a:pt x="223646" y="0"/>
                  </a:lnTo>
                  <a:lnTo>
                    <a:pt x="245449" y="9717"/>
                  </a:lnTo>
                  <a:lnTo>
                    <a:pt x="264380" y="36771"/>
                  </a:lnTo>
                  <a:lnTo>
                    <a:pt x="279306" y="78016"/>
                  </a:lnTo>
                  <a:lnTo>
                    <a:pt x="289093" y="130308"/>
                  </a:lnTo>
                  <a:lnTo>
                    <a:pt x="292607" y="190500"/>
                  </a:lnTo>
                  <a:lnTo>
                    <a:pt x="289093" y="250691"/>
                  </a:lnTo>
                  <a:lnTo>
                    <a:pt x="279306" y="302983"/>
                  </a:lnTo>
                  <a:lnTo>
                    <a:pt x="264380" y="344228"/>
                  </a:lnTo>
                  <a:lnTo>
                    <a:pt x="245449" y="371282"/>
                  </a:lnTo>
                  <a:lnTo>
                    <a:pt x="223646" y="381000"/>
                  </a:lnTo>
                  <a:lnTo>
                    <a:pt x="68961" y="381000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59">
              <a:extLst>
                <a:ext uri="{FF2B5EF4-FFF2-40B4-BE49-F238E27FC236}">
                  <a16:creationId xmlns:a16="http://schemas.microsoft.com/office/drawing/2014/main" id="{D74E9690-8DCE-38CA-6000-065134BB677D}"/>
                </a:ext>
              </a:extLst>
            </p:cNvPr>
            <p:cNvSpPr/>
            <p:nvPr/>
          </p:nvSpPr>
          <p:spPr>
            <a:xfrm>
              <a:off x="2017776" y="3066287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5" h="353695">
                  <a:moveTo>
                    <a:pt x="57912" y="0"/>
                  </a:moveTo>
                  <a:lnTo>
                    <a:pt x="35361" y="13888"/>
                  </a:lnTo>
                  <a:lnTo>
                    <a:pt x="16954" y="51768"/>
                  </a:lnTo>
                  <a:lnTo>
                    <a:pt x="4548" y="107959"/>
                  </a:lnTo>
                  <a:lnTo>
                    <a:pt x="0" y="176784"/>
                  </a:lnTo>
                  <a:lnTo>
                    <a:pt x="4548" y="245608"/>
                  </a:lnTo>
                  <a:lnTo>
                    <a:pt x="16954" y="301799"/>
                  </a:lnTo>
                  <a:lnTo>
                    <a:pt x="35361" y="339679"/>
                  </a:lnTo>
                  <a:lnTo>
                    <a:pt x="57912" y="353567"/>
                  </a:lnTo>
                  <a:lnTo>
                    <a:pt x="80462" y="339679"/>
                  </a:lnTo>
                  <a:lnTo>
                    <a:pt x="98869" y="301799"/>
                  </a:lnTo>
                  <a:lnTo>
                    <a:pt x="111275" y="245608"/>
                  </a:lnTo>
                  <a:lnTo>
                    <a:pt x="115824" y="176784"/>
                  </a:lnTo>
                  <a:lnTo>
                    <a:pt x="111275" y="107959"/>
                  </a:lnTo>
                  <a:lnTo>
                    <a:pt x="98869" y="51768"/>
                  </a:lnTo>
                  <a:lnTo>
                    <a:pt x="80462" y="1388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60">
              <a:extLst>
                <a:ext uri="{FF2B5EF4-FFF2-40B4-BE49-F238E27FC236}">
                  <a16:creationId xmlns:a16="http://schemas.microsoft.com/office/drawing/2014/main" id="{BDA4B75D-4EBD-7913-5064-1C062C7ADFAD}"/>
                </a:ext>
              </a:extLst>
            </p:cNvPr>
            <p:cNvSpPr/>
            <p:nvPr/>
          </p:nvSpPr>
          <p:spPr>
            <a:xfrm>
              <a:off x="2017776" y="3066287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5" h="353695">
                  <a:moveTo>
                    <a:pt x="57912" y="353567"/>
                  </a:moveTo>
                  <a:lnTo>
                    <a:pt x="35361" y="339679"/>
                  </a:lnTo>
                  <a:lnTo>
                    <a:pt x="16954" y="301799"/>
                  </a:lnTo>
                  <a:lnTo>
                    <a:pt x="4548" y="245608"/>
                  </a:lnTo>
                  <a:lnTo>
                    <a:pt x="0" y="176784"/>
                  </a:lnTo>
                  <a:lnTo>
                    <a:pt x="4548" y="107959"/>
                  </a:lnTo>
                  <a:lnTo>
                    <a:pt x="16954" y="51768"/>
                  </a:lnTo>
                  <a:lnTo>
                    <a:pt x="35361" y="13888"/>
                  </a:lnTo>
                  <a:lnTo>
                    <a:pt x="57912" y="0"/>
                  </a:lnTo>
                  <a:lnTo>
                    <a:pt x="80462" y="13888"/>
                  </a:lnTo>
                  <a:lnTo>
                    <a:pt x="98869" y="51768"/>
                  </a:lnTo>
                  <a:lnTo>
                    <a:pt x="111275" y="107959"/>
                  </a:lnTo>
                  <a:lnTo>
                    <a:pt x="115824" y="176784"/>
                  </a:lnTo>
                  <a:lnTo>
                    <a:pt x="111275" y="245608"/>
                  </a:lnTo>
                  <a:lnTo>
                    <a:pt x="98869" y="301799"/>
                  </a:lnTo>
                  <a:lnTo>
                    <a:pt x="80462" y="339679"/>
                  </a:lnTo>
                  <a:lnTo>
                    <a:pt x="57912" y="353567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61">
              <a:extLst>
                <a:ext uri="{FF2B5EF4-FFF2-40B4-BE49-F238E27FC236}">
                  <a16:creationId xmlns:a16="http://schemas.microsoft.com/office/drawing/2014/main" id="{84D4CD76-36BA-80EC-E0C8-7575C3D930D5}"/>
                </a:ext>
              </a:extLst>
            </p:cNvPr>
            <p:cNvSpPr/>
            <p:nvPr/>
          </p:nvSpPr>
          <p:spPr>
            <a:xfrm>
              <a:off x="3685413" y="1927732"/>
              <a:ext cx="228600" cy="418465"/>
            </a:xfrm>
            <a:custGeom>
              <a:avLst/>
              <a:gdLst/>
              <a:ahLst/>
              <a:cxnLst/>
              <a:rect l="l" t="t" r="r" b="b"/>
              <a:pathLst>
                <a:path w="228600" h="418464">
                  <a:moveTo>
                    <a:pt x="76136" y="189441"/>
                  </a:moveTo>
                  <a:lnTo>
                    <a:pt x="0" y="189611"/>
                  </a:lnTo>
                  <a:lnTo>
                    <a:pt x="114681" y="417956"/>
                  </a:lnTo>
                  <a:lnTo>
                    <a:pt x="209444" y="227583"/>
                  </a:lnTo>
                  <a:lnTo>
                    <a:pt x="76200" y="227583"/>
                  </a:lnTo>
                  <a:lnTo>
                    <a:pt x="76136" y="189441"/>
                  </a:lnTo>
                  <a:close/>
                </a:path>
                <a:path w="228600" h="418464">
                  <a:moveTo>
                    <a:pt x="152336" y="189272"/>
                  </a:moveTo>
                  <a:lnTo>
                    <a:pt x="76136" y="189441"/>
                  </a:lnTo>
                  <a:lnTo>
                    <a:pt x="76200" y="227583"/>
                  </a:lnTo>
                  <a:lnTo>
                    <a:pt x="152400" y="227456"/>
                  </a:lnTo>
                  <a:lnTo>
                    <a:pt x="152336" y="189272"/>
                  </a:lnTo>
                  <a:close/>
                </a:path>
                <a:path w="228600" h="418464">
                  <a:moveTo>
                    <a:pt x="228600" y="189102"/>
                  </a:moveTo>
                  <a:lnTo>
                    <a:pt x="152336" y="189272"/>
                  </a:lnTo>
                  <a:lnTo>
                    <a:pt x="152400" y="227456"/>
                  </a:lnTo>
                  <a:lnTo>
                    <a:pt x="76200" y="227583"/>
                  </a:lnTo>
                  <a:lnTo>
                    <a:pt x="209444" y="227583"/>
                  </a:lnTo>
                  <a:lnTo>
                    <a:pt x="228600" y="189102"/>
                  </a:lnTo>
                  <a:close/>
                </a:path>
                <a:path w="228600" h="418464">
                  <a:moveTo>
                    <a:pt x="152019" y="0"/>
                  </a:moveTo>
                  <a:lnTo>
                    <a:pt x="75819" y="253"/>
                  </a:lnTo>
                  <a:lnTo>
                    <a:pt x="76136" y="189441"/>
                  </a:lnTo>
                  <a:lnTo>
                    <a:pt x="152336" y="189272"/>
                  </a:lnTo>
                  <a:lnTo>
                    <a:pt x="15201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62">
              <a:extLst>
                <a:ext uri="{FF2B5EF4-FFF2-40B4-BE49-F238E27FC236}">
                  <a16:creationId xmlns:a16="http://schemas.microsoft.com/office/drawing/2014/main" id="{AC819DA3-2F0E-8DE5-80EB-407F6C989B2B}"/>
                </a:ext>
              </a:extLst>
            </p:cNvPr>
            <p:cNvSpPr/>
            <p:nvPr/>
          </p:nvSpPr>
          <p:spPr>
            <a:xfrm>
              <a:off x="1959864" y="3041903"/>
              <a:ext cx="189230" cy="387350"/>
            </a:xfrm>
            <a:custGeom>
              <a:avLst/>
              <a:gdLst/>
              <a:ahLst/>
              <a:cxnLst/>
              <a:rect l="l" t="t" r="r" b="b"/>
              <a:pathLst>
                <a:path w="189230" h="387350">
                  <a:moveTo>
                    <a:pt x="94487" y="0"/>
                  </a:moveTo>
                  <a:lnTo>
                    <a:pt x="38679" y="37331"/>
                  </a:lnTo>
                  <a:lnTo>
                    <a:pt x="18227" y="79223"/>
                  </a:lnTo>
                  <a:lnTo>
                    <a:pt x="4815" y="132356"/>
                  </a:lnTo>
                  <a:lnTo>
                    <a:pt x="0" y="193548"/>
                  </a:lnTo>
                  <a:lnTo>
                    <a:pt x="4815" y="254739"/>
                  </a:lnTo>
                  <a:lnTo>
                    <a:pt x="18227" y="307872"/>
                  </a:lnTo>
                  <a:lnTo>
                    <a:pt x="38679" y="349764"/>
                  </a:lnTo>
                  <a:lnTo>
                    <a:pt x="64617" y="377232"/>
                  </a:lnTo>
                  <a:lnTo>
                    <a:pt x="94487" y="387096"/>
                  </a:lnTo>
                  <a:lnTo>
                    <a:pt x="124358" y="377232"/>
                  </a:lnTo>
                  <a:lnTo>
                    <a:pt x="150296" y="349764"/>
                  </a:lnTo>
                  <a:lnTo>
                    <a:pt x="170748" y="307872"/>
                  </a:lnTo>
                  <a:lnTo>
                    <a:pt x="184160" y="254739"/>
                  </a:lnTo>
                  <a:lnTo>
                    <a:pt x="188975" y="193548"/>
                  </a:lnTo>
                  <a:lnTo>
                    <a:pt x="184160" y="132356"/>
                  </a:lnTo>
                  <a:lnTo>
                    <a:pt x="170748" y="79223"/>
                  </a:lnTo>
                  <a:lnTo>
                    <a:pt x="150296" y="37331"/>
                  </a:lnTo>
                  <a:lnTo>
                    <a:pt x="124358" y="986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63">
              <a:extLst>
                <a:ext uri="{FF2B5EF4-FFF2-40B4-BE49-F238E27FC236}">
                  <a16:creationId xmlns:a16="http://schemas.microsoft.com/office/drawing/2014/main" id="{858F4A8F-C1F9-ECB4-B417-E69727319948}"/>
                </a:ext>
              </a:extLst>
            </p:cNvPr>
            <p:cNvSpPr/>
            <p:nvPr/>
          </p:nvSpPr>
          <p:spPr>
            <a:xfrm>
              <a:off x="1959864" y="3041903"/>
              <a:ext cx="189230" cy="387350"/>
            </a:xfrm>
            <a:custGeom>
              <a:avLst/>
              <a:gdLst/>
              <a:ahLst/>
              <a:cxnLst/>
              <a:rect l="l" t="t" r="r" b="b"/>
              <a:pathLst>
                <a:path w="189230" h="387350">
                  <a:moveTo>
                    <a:pt x="27686" y="330454"/>
                  </a:moveTo>
                  <a:lnTo>
                    <a:pt x="161290" y="56642"/>
                  </a:lnTo>
                </a:path>
                <a:path w="189230" h="387350">
                  <a:moveTo>
                    <a:pt x="27686" y="56642"/>
                  </a:moveTo>
                  <a:lnTo>
                    <a:pt x="161290" y="330454"/>
                  </a:lnTo>
                </a:path>
                <a:path w="189230" h="387350">
                  <a:moveTo>
                    <a:pt x="94487" y="387096"/>
                  </a:moveTo>
                  <a:lnTo>
                    <a:pt x="38679" y="349764"/>
                  </a:lnTo>
                  <a:lnTo>
                    <a:pt x="18227" y="307872"/>
                  </a:lnTo>
                  <a:lnTo>
                    <a:pt x="4815" y="254739"/>
                  </a:lnTo>
                  <a:lnTo>
                    <a:pt x="0" y="193548"/>
                  </a:lnTo>
                  <a:lnTo>
                    <a:pt x="4815" y="132356"/>
                  </a:lnTo>
                  <a:lnTo>
                    <a:pt x="18227" y="79223"/>
                  </a:lnTo>
                  <a:lnTo>
                    <a:pt x="38679" y="37331"/>
                  </a:lnTo>
                  <a:lnTo>
                    <a:pt x="64617" y="9863"/>
                  </a:lnTo>
                  <a:lnTo>
                    <a:pt x="94487" y="0"/>
                  </a:lnTo>
                  <a:lnTo>
                    <a:pt x="124358" y="9863"/>
                  </a:lnTo>
                  <a:lnTo>
                    <a:pt x="150296" y="37331"/>
                  </a:lnTo>
                  <a:lnTo>
                    <a:pt x="170748" y="79223"/>
                  </a:lnTo>
                  <a:lnTo>
                    <a:pt x="184160" y="132356"/>
                  </a:lnTo>
                  <a:lnTo>
                    <a:pt x="188975" y="193548"/>
                  </a:lnTo>
                  <a:lnTo>
                    <a:pt x="184160" y="254739"/>
                  </a:lnTo>
                  <a:lnTo>
                    <a:pt x="170748" y="307872"/>
                  </a:lnTo>
                  <a:lnTo>
                    <a:pt x="150296" y="349764"/>
                  </a:lnTo>
                  <a:lnTo>
                    <a:pt x="124358" y="377232"/>
                  </a:lnTo>
                  <a:lnTo>
                    <a:pt x="94487" y="387096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64">
            <a:extLst>
              <a:ext uri="{FF2B5EF4-FFF2-40B4-BE49-F238E27FC236}">
                <a16:creationId xmlns:a16="http://schemas.microsoft.com/office/drawing/2014/main" id="{0D84AEA2-FD67-08D1-4E5A-63CDF575D023}"/>
              </a:ext>
            </a:extLst>
          </p:cNvPr>
          <p:cNvGrpSpPr/>
          <p:nvPr/>
        </p:nvGrpSpPr>
        <p:grpSpPr>
          <a:xfrm>
            <a:off x="1947672" y="4331208"/>
            <a:ext cx="2588260" cy="1548765"/>
            <a:chOff x="1947672" y="4331208"/>
            <a:chExt cx="2588260" cy="1548765"/>
          </a:xfrm>
        </p:grpSpPr>
        <p:sp>
          <p:nvSpPr>
            <p:cNvPr id="49" name="object 65">
              <a:extLst>
                <a:ext uri="{FF2B5EF4-FFF2-40B4-BE49-F238E27FC236}">
                  <a16:creationId xmlns:a16="http://schemas.microsoft.com/office/drawing/2014/main" id="{63A9491F-CFB2-FDE6-D0E0-051DFD27F03E}"/>
                </a:ext>
              </a:extLst>
            </p:cNvPr>
            <p:cNvSpPr/>
            <p:nvPr/>
          </p:nvSpPr>
          <p:spPr>
            <a:xfrm>
              <a:off x="1981200" y="4386071"/>
              <a:ext cx="2542540" cy="1481455"/>
            </a:xfrm>
            <a:custGeom>
              <a:avLst/>
              <a:gdLst/>
              <a:ahLst/>
              <a:cxnLst/>
              <a:rect l="l" t="t" r="r" b="b"/>
              <a:pathLst>
                <a:path w="2542540" h="1481454">
                  <a:moveTo>
                    <a:pt x="2542032" y="401497"/>
                  </a:moveTo>
                  <a:lnTo>
                    <a:pt x="401447" y="401497"/>
                  </a:lnTo>
                  <a:lnTo>
                    <a:pt x="0" y="0"/>
                  </a:lnTo>
                  <a:lnTo>
                    <a:pt x="0" y="1079881"/>
                  </a:lnTo>
                  <a:lnTo>
                    <a:pt x="401447" y="1481328"/>
                  </a:lnTo>
                  <a:lnTo>
                    <a:pt x="2542032" y="1481328"/>
                  </a:lnTo>
                  <a:lnTo>
                    <a:pt x="2542032" y="401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66">
              <a:extLst>
                <a:ext uri="{FF2B5EF4-FFF2-40B4-BE49-F238E27FC236}">
                  <a16:creationId xmlns:a16="http://schemas.microsoft.com/office/drawing/2014/main" id="{9DC297D9-B9ED-46CC-D4E0-7550EF6CF35E}"/>
                </a:ext>
              </a:extLst>
            </p:cNvPr>
            <p:cNvSpPr/>
            <p:nvPr/>
          </p:nvSpPr>
          <p:spPr>
            <a:xfrm>
              <a:off x="1981200" y="4386072"/>
              <a:ext cx="2542540" cy="401955"/>
            </a:xfrm>
            <a:custGeom>
              <a:avLst/>
              <a:gdLst/>
              <a:ahLst/>
              <a:cxnLst/>
              <a:rect l="l" t="t" r="r" b="b"/>
              <a:pathLst>
                <a:path w="2542540" h="401954">
                  <a:moveTo>
                    <a:pt x="2140585" y="0"/>
                  </a:moveTo>
                  <a:lnTo>
                    <a:pt x="0" y="0"/>
                  </a:lnTo>
                  <a:lnTo>
                    <a:pt x="401447" y="401446"/>
                  </a:lnTo>
                  <a:lnTo>
                    <a:pt x="2542032" y="401446"/>
                  </a:lnTo>
                  <a:lnTo>
                    <a:pt x="2140585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67">
              <a:extLst>
                <a:ext uri="{FF2B5EF4-FFF2-40B4-BE49-F238E27FC236}">
                  <a16:creationId xmlns:a16="http://schemas.microsoft.com/office/drawing/2014/main" id="{825D9ACD-D39D-C326-9570-6A2B9165BD90}"/>
                </a:ext>
              </a:extLst>
            </p:cNvPr>
            <p:cNvSpPr/>
            <p:nvPr/>
          </p:nvSpPr>
          <p:spPr>
            <a:xfrm>
              <a:off x="1981200" y="4386072"/>
              <a:ext cx="2542540" cy="1481455"/>
            </a:xfrm>
            <a:custGeom>
              <a:avLst/>
              <a:gdLst/>
              <a:ahLst/>
              <a:cxnLst/>
              <a:rect l="l" t="t" r="r" b="b"/>
              <a:pathLst>
                <a:path w="2542540" h="1481454">
                  <a:moveTo>
                    <a:pt x="2542032" y="401446"/>
                  </a:moveTo>
                  <a:lnTo>
                    <a:pt x="2140585" y="0"/>
                  </a:lnTo>
                  <a:lnTo>
                    <a:pt x="0" y="0"/>
                  </a:lnTo>
                  <a:lnTo>
                    <a:pt x="0" y="1079880"/>
                  </a:lnTo>
                  <a:lnTo>
                    <a:pt x="401447" y="1481327"/>
                  </a:lnTo>
                  <a:lnTo>
                    <a:pt x="2542032" y="1481327"/>
                  </a:lnTo>
                  <a:lnTo>
                    <a:pt x="2542032" y="401446"/>
                  </a:lnTo>
                  <a:close/>
                </a:path>
                <a:path w="2542540" h="1481454">
                  <a:moveTo>
                    <a:pt x="2542032" y="401446"/>
                  </a:moveTo>
                  <a:lnTo>
                    <a:pt x="401447" y="401446"/>
                  </a:lnTo>
                  <a:lnTo>
                    <a:pt x="0" y="0"/>
                  </a:lnTo>
                </a:path>
                <a:path w="2542540" h="1481454">
                  <a:moveTo>
                    <a:pt x="401447" y="401446"/>
                  </a:moveTo>
                  <a:lnTo>
                    <a:pt x="401447" y="1481327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68">
              <a:extLst>
                <a:ext uri="{FF2B5EF4-FFF2-40B4-BE49-F238E27FC236}">
                  <a16:creationId xmlns:a16="http://schemas.microsoft.com/office/drawing/2014/main" id="{05B537E8-14A6-6B53-FB47-2EBFEC09A164}"/>
                </a:ext>
              </a:extLst>
            </p:cNvPr>
            <p:cNvSpPr/>
            <p:nvPr/>
          </p:nvSpPr>
          <p:spPr>
            <a:xfrm>
              <a:off x="3358896" y="4434713"/>
              <a:ext cx="859790" cy="295910"/>
            </a:xfrm>
            <a:custGeom>
              <a:avLst/>
              <a:gdLst/>
              <a:ahLst/>
              <a:cxnLst/>
              <a:rect l="l" t="t" r="r" b="b"/>
              <a:pathLst>
                <a:path w="859789" h="295910">
                  <a:moveTo>
                    <a:pt x="859536" y="0"/>
                  </a:moveTo>
                  <a:lnTo>
                    <a:pt x="811567" y="41874"/>
                  </a:lnTo>
                  <a:lnTo>
                    <a:pt x="733663" y="64452"/>
                  </a:lnTo>
                  <a:lnTo>
                    <a:pt x="683587" y="73572"/>
                  </a:lnTo>
                  <a:lnTo>
                    <a:pt x="627274" y="80995"/>
                  </a:lnTo>
                  <a:lnTo>
                    <a:pt x="565611" y="86530"/>
                  </a:lnTo>
                  <a:lnTo>
                    <a:pt x="499480" y="89990"/>
                  </a:lnTo>
                  <a:lnTo>
                    <a:pt x="429767" y="91186"/>
                  </a:lnTo>
                  <a:lnTo>
                    <a:pt x="360055" y="89990"/>
                  </a:lnTo>
                  <a:lnTo>
                    <a:pt x="293924" y="86530"/>
                  </a:lnTo>
                  <a:lnTo>
                    <a:pt x="232261" y="80995"/>
                  </a:lnTo>
                  <a:lnTo>
                    <a:pt x="175948" y="73572"/>
                  </a:lnTo>
                  <a:lnTo>
                    <a:pt x="125872" y="64452"/>
                  </a:lnTo>
                  <a:lnTo>
                    <a:pt x="82917" y="53823"/>
                  </a:lnTo>
                  <a:lnTo>
                    <a:pt x="21909" y="28795"/>
                  </a:lnTo>
                  <a:lnTo>
                    <a:pt x="0" y="0"/>
                  </a:lnTo>
                  <a:lnTo>
                    <a:pt x="0" y="204469"/>
                  </a:lnTo>
                  <a:lnTo>
                    <a:pt x="47968" y="246428"/>
                  </a:lnTo>
                  <a:lnTo>
                    <a:pt x="125872" y="269033"/>
                  </a:lnTo>
                  <a:lnTo>
                    <a:pt x="175948" y="278161"/>
                  </a:lnTo>
                  <a:lnTo>
                    <a:pt x="232261" y="285588"/>
                  </a:lnTo>
                  <a:lnTo>
                    <a:pt x="293924" y="291126"/>
                  </a:lnTo>
                  <a:lnTo>
                    <a:pt x="360055" y="294587"/>
                  </a:lnTo>
                  <a:lnTo>
                    <a:pt x="429767" y="295782"/>
                  </a:lnTo>
                  <a:lnTo>
                    <a:pt x="499480" y="294587"/>
                  </a:lnTo>
                  <a:lnTo>
                    <a:pt x="565611" y="291126"/>
                  </a:lnTo>
                  <a:lnTo>
                    <a:pt x="627274" y="285588"/>
                  </a:lnTo>
                  <a:lnTo>
                    <a:pt x="683587" y="278161"/>
                  </a:lnTo>
                  <a:lnTo>
                    <a:pt x="733663" y="269033"/>
                  </a:lnTo>
                  <a:lnTo>
                    <a:pt x="776618" y="258393"/>
                  </a:lnTo>
                  <a:lnTo>
                    <a:pt x="837626" y="233327"/>
                  </a:lnTo>
                  <a:lnTo>
                    <a:pt x="859536" y="204469"/>
                  </a:lnTo>
                  <a:lnTo>
                    <a:pt x="859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69">
              <a:extLst>
                <a:ext uri="{FF2B5EF4-FFF2-40B4-BE49-F238E27FC236}">
                  <a16:creationId xmlns:a16="http://schemas.microsoft.com/office/drawing/2014/main" id="{754D724E-9020-59B3-9F38-599586324553}"/>
                </a:ext>
              </a:extLst>
            </p:cNvPr>
            <p:cNvSpPr/>
            <p:nvPr/>
          </p:nvSpPr>
          <p:spPr>
            <a:xfrm>
              <a:off x="3358896" y="4343400"/>
              <a:ext cx="859790" cy="182880"/>
            </a:xfrm>
            <a:custGeom>
              <a:avLst/>
              <a:gdLst/>
              <a:ahLst/>
              <a:cxnLst/>
              <a:rect l="l" t="t" r="r" b="b"/>
              <a:pathLst>
                <a:path w="859789" h="182879">
                  <a:moveTo>
                    <a:pt x="429767" y="0"/>
                  </a:moveTo>
                  <a:lnTo>
                    <a:pt x="360055" y="1195"/>
                  </a:lnTo>
                  <a:lnTo>
                    <a:pt x="293924" y="4656"/>
                  </a:lnTo>
                  <a:lnTo>
                    <a:pt x="232261" y="10194"/>
                  </a:lnTo>
                  <a:lnTo>
                    <a:pt x="175948" y="17621"/>
                  </a:lnTo>
                  <a:lnTo>
                    <a:pt x="125872" y="26749"/>
                  </a:lnTo>
                  <a:lnTo>
                    <a:pt x="82917" y="37389"/>
                  </a:lnTo>
                  <a:lnTo>
                    <a:pt x="21909" y="62455"/>
                  </a:lnTo>
                  <a:lnTo>
                    <a:pt x="0" y="91312"/>
                  </a:lnTo>
                  <a:lnTo>
                    <a:pt x="5624" y="106087"/>
                  </a:lnTo>
                  <a:lnTo>
                    <a:pt x="47968" y="133187"/>
                  </a:lnTo>
                  <a:lnTo>
                    <a:pt x="125872" y="155765"/>
                  </a:lnTo>
                  <a:lnTo>
                    <a:pt x="175948" y="164885"/>
                  </a:lnTo>
                  <a:lnTo>
                    <a:pt x="232261" y="172308"/>
                  </a:lnTo>
                  <a:lnTo>
                    <a:pt x="293924" y="177843"/>
                  </a:lnTo>
                  <a:lnTo>
                    <a:pt x="360055" y="181303"/>
                  </a:lnTo>
                  <a:lnTo>
                    <a:pt x="429767" y="182499"/>
                  </a:lnTo>
                  <a:lnTo>
                    <a:pt x="499480" y="181303"/>
                  </a:lnTo>
                  <a:lnTo>
                    <a:pt x="565611" y="177843"/>
                  </a:lnTo>
                  <a:lnTo>
                    <a:pt x="627274" y="172308"/>
                  </a:lnTo>
                  <a:lnTo>
                    <a:pt x="683587" y="164885"/>
                  </a:lnTo>
                  <a:lnTo>
                    <a:pt x="733663" y="155765"/>
                  </a:lnTo>
                  <a:lnTo>
                    <a:pt x="776618" y="145136"/>
                  </a:lnTo>
                  <a:lnTo>
                    <a:pt x="837626" y="120108"/>
                  </a:lnTo>
                  <a:lnTo>
                    <a:pt x="859536" y="91312"/>
                  </a:lnTo>
                  <a:lnTo>
                    <a:pt x="853911" y="76504"/>
                  </a:lnTo>
                  <a:lnTo>
                    <a:pt x="811567" y="49354"/>
                  </a:lnTo>
                  <a:lnTo>
                    <a:pt x="733663" y="26749"/>
                  </a:lnTo>
                  <a:lnTo>
                    <a:pt x="683587" y="17621"/>
                  </a:lnTo>
                  <a:lnTo>
                    <a:pt x="627274" y="10194"/>
                  </a:lnTo>
                  <a:lnTo>
                    <a:pt x="565611" y="4656"/>
                  </a:lnTo>
                  <a:lnTo>
                    <a:pt x="499480" y="1195"/>
                  </a:lnTo>
                  <a:lnTo>
                    <a:pt x="42976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70">
              <a:extLst>
                <a:ext uri="{FF2B5EF4-FFF2-40B4-BE49-F238E27FC236}">
                  <a16:creationId xmlns:a16="http://schemas.microsoft.com/office/drawing/2014/main" id="{58B65536-77E5-7E77-39EB-6C9A54927D2F}"/>
                </a:ext>
              </a:extLst>
            </p:cNvPr>
            <p:cNvSpPr/>
            <p:nvPr/>
          </p:nvSpPr>
          <p:spPr>
            <a:xfrm>
              <a:off x="3358896" y="4343400"/>
              <a:ext cx="859790" cy="387350"/>
            </a:xfrm>
            <a:custGeom>
              <a:avLst/>
              <a:gdLst/>
              <a:ahLst/>
              <a:cxnLst/>
              <a:rect l="l" t="t" r="r" b="b"/>
              <a:pathLst>
                <a:path w="859789" h="387350">
                  <a:moveTo>
                    <a:pt x="859536" y="91312"/>
                  </a:moveTo>
                  <a:lnTo>
                    <a:pt x="811567" y="133187"/>
                  </a:lnTo>
                  <a:lnTo>
                    <a:pt x="733663" y="155765"/>
                  </a:lnTo>
                  <a:lnTo>
                    <a:pt x="683587" y="164885"/>
                  </a:lnTo>
                  <a:lnTo>
                    <a:pt x="627274" y="172308"/>
                  </a:lnTo>
                  <a:lnTo>
                    <a:pt x="565611" y="177843"/>
                  </a:lnTo>
                  <a:lnTo>
                    <a:pt x="499480" y="181303"/>
                  </a:lnTo>
                  <a:lnTo>
                    <a:pt x="429767" y="182499"/>
                  </a:lnTo>
                  <a:lnTo>
                    <a:pt x="360055" y="181303"/>
                  </a:lnTo>
                  <a:lnTo>
                    <a:pt x="293924" y="177843"/>
                  </a:lnTo>
                  <a:lnTo>
                    <a:pt x="232261" y="172308"/>
                  </a:lnTo>
                  <a:lnTo>
                    <a:pt x="175948" y="164885"/>
                  </a:lnTo>
                  <a:lnTo>
                    <a:pt x="125872" y="155765"/>
                  </a:lnTo>
                  <a:lnTo>
                    <a:pt x="82917" y="145136"/>
                  </a:lnTo>
                  <a:lnTo>
                    <a:pt x="21909" y="120108"/>
                  </a:lnTo>
                  <a:lnTo>
                    <a:pt x="0" y="91312"/>
                  </a:lnTo>
                  <a:lnTo>
                    <a:pt x="5624" y="76504"/>
                  </a:lnTo>
                  <a:lnTo>
                    <a:pt x="47968" y="49354"/>
                  </a:lnTo>
                  <a:lnTo>
                    <a:pt x="125872" y="26749"/>
                  </a:lnTo>
                  <a:lnTo>
                    <a:pt x="175948" y="17621"/>
                  </a:lnTo>
                  <a:lnTo>
                    <a:pt x="232261" y="10194"/>
                  </a:lnTo>
                  <a:lnTo>
                    <a:pt x="293924" y="4656"/>
                  </a:lnTo>
                  <a:lnTo>
                    <a:pt x="360055" y="1195"/>
                  </a:lnTo>
                  <a:lnTo>
                    <a:pt x="429767" y="0"/>
                  </a:lnTo>
                  <a:lnTo>
                    <a:pt x="499480" y="1195"/>
                  </a:lnTo>
                  <a:lnTo>
                    <a:pt x="565611" y="4656"/>
                  </a:lnTo>
                  <a:lnTo>
                    <a:pt x="627274" y="10194"/>
                  </a:lnTo>
                  <a:lnTo>
                    <a:pt x="683587" y="17621"/>
                  </a:lnTo>
                  <a:lnTo>
                    <a:pt x="733663" y="26749"/>
                  </a:lnTo>
                  <a:lnTo>
                    <a:pt x="776618" y="37389"/>
                  </a:lnTo>
                  <a:lnTo>
                    <a:pt x="837626" y="62455"/>
                  </a:lnTo>
                  <a:lnTo>
                    <a:pt x="859536" y="91312"/>
                  </a:lnTo>
                  <a:close/>
                </a:path>
                <a:path w="859789" h="387350">
                  <a:moveTo>
                    <a:pt x="859536" y="91312"/>
                  </a:moveTo>
                  <a:lnTo>
                    <a:pt x="859536" y="295782"/>
                  </a:lnTo>
                  <a:lnTo>
                    <a:pt x="853911" y="310591"/>
                  </a:lnTo>
                  <a:lnTo>
                    <a:pt x="811567" y="337741"/>
                  </a:lnTo>
                  <a:lnTo>
                    <a:pt x="733663" y="360346"/>
                  </a:lnTo>
                  <a:lnTo>
                    <a:pt x="683587" y="369474"/>
                  </a:lnTo>
                  <a:lnTo>
                    <a:pt x="627274" y="376901"/>
                  </a:lnTo>
                  <a:lnTo>
                    <a:pt x="565611" y="382439"/>
                  </a:lnTo>
                  <a:lnTo>
                    <a:pt x="499480" y="385900"/>
                  </a:lnTo>
                  <a:lnTo>
                    <a:pt x="429767" y="387095"/>
                  </a:lnTo>
                  <a:lnTo>
                    <a:pt x="360055" y="385900"/>
                  </a:lnTo>
                  <a:lnTo>
                    <a:pt x="293924" y="382439"/>
                  </a:lnTo>
                  <a:lnTo>
                    <a:pt x="232261" y="376901"/>
                  </a:lnTo>
                  <a:lnTo>
                    <a:pt x="175948" y="369474"/>
                  </a:lnTo>
                  <a:lnTo>
                    <a:pt x="125872" y="360346"/>
                  </a:lnTo>
                  <a:lnTo>
                    <a:pt x="82917" y="349706"/>
                  </a:lnTo>
                  <a:lnTo>
                    <a:pt x="21909" y="324640"/>
                  </a:lnTo>
                  <a:lnTo>
                    <a:pt x="0" y="295782"/>
                  </a:lnTo>
                  <a:lnTo>
                    <a:pt x="0" y="91312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71">
              <a:extLst>
                <a:ext uri="{FF2B5EF4-FFF2-40B4-BE49-F238E27FC236}">
                  <a16:creationId xmlns:a16="http://schemas.microsoft.com/office/drawing/2014/main" id="{5762517E-930B-D40F-DDB3-8762DCDDFE8D}"/>
                </a:ext>
              </a:extLst>
            </p:cNvPr>
            <p:cNvSpPr/>
            <p:nvPr/>
          </p:nvSpPr>
          <p:spPr>
            <a:xfrm>
              <a:off x="3392424" y="4349496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402336" y="0"/>
                  </a:moveTo>
                  <a:lnTo>
                    <a:pt x="330003" y="1252"/>
                  </a:lnTo>
                  <a:lnTo>
                    <a:pt x="261929" y="4862"/>
                  </a:lnTo>
                  <a:lnTo>
                    <a:pt x="199248" y="10611"/>
                  </a:lnTo>
                  <a:lnTo>
                    <a:pt x="143097" y="18279"/>
                  </a:lnTo>
                  <a:lnTo>
                    <a:pt x="94609" y="27647"/>
                  </a:lnTo>
                  <a:lnTo>
                    <a:pt x="54920" y="38495"/>
                  </a:lnTo>
                  <a:lnTo>
                    <a:pt x="6480" y="63752"/>
                  </a:lnTo>
                  <a:lnTo>
                    <a:pt x="0" y="77723"/>
                  </a:lnTo>
                  <a:lnTo>
                    <a:pt x="6480" y="91695"/>
                  </a:lnTo>
                  <a:lnTo>
                    <a:pt x="54920" y="116952"/>
                  </a:lnTo>
                  <a:lnTo>
                    <a:pt x="94609" y="127800"/>
                  </a:lnTo>
                  <a:lnTo>
                    <a:pt x="143097" y="137168"/>
                  </a:lnTo>
                  <a:lnTo>
                    <a:pt x="199248" y="144836"/>
                  </a:lnTo>
                  <a:lnTo>
                    <a:pt x="261929" y="150585"/>
                  </a:lnTo>
                  <a:lnTo>
                    <a:pt x="330003" y="154195"/>
                  </a:lnTo>
                  <a:lnTo>
                    <a:pt x="402336" y="155447"/>
                  </a:lnTo>
                  <a:lnTo>
                    <a:pt x="474668" y="154195"/>
                  </a:lnTo>
                  <a:lnTo>
                    <a:pt x="542742" y="150585"/>
                  </a:lnTo>
                  <a:lnTo>
                    <a:pt x="605423" y="144836"/>
                  </a:lnTo>
                  <a:lnTo>
                    <a:pt x="661574" y="137168"/>
                  </a:lnTo>
                  <a:lnTo>
                    <a:pt x="710062" y="127800"/>
                  </a:lnTo>
                  <a:lnTo>
                    <a:pt x="749751" y="116952"/>
                  </a:lnTo>
                  <a:lnTo>
                    <a:pt x="798191" y="91695"/>
                  </a:lnTo>
                  <a:lnTo>
                    <a:pt x="804672" y="77723"/>
                  </a:lnTo>
                  <a:lnTo>
                    <a:pt x="798191" y="63752"/>
                  </a:lnTo>
                  <a:lnTo>
                    <a:pt x="749751" y="38495"/>
                  </a:lnTo>
                  <a:lnTo>
                    <a:pt x="710062" y="27647"/>
                  </a:lnTo>
                  <a:lnTo>
                    <a:pt x="661574" y="18279"/>
                  </a:lnTo>
                  <a:lnTo>
                    <a:pt x="605423" y="10611"/>
                  </a:lnTo>
                  <a:lnTo>
                    <a:pt x="542742" y="4862"/>
                  </a:lnTo>
                  <a:lnTo>
                    <a:pt x="474668" y="1252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72">
              <a:extLst>
                <a:ext uri="{FF2B5EF4-FFF2-40B4-BE49-F238E27FC236}">
                  <a16:creationId xmlns:a16="http://schemas.microsoft.com/office/drawing/2014/main" id="{D0D5C78A-C369-F181-770F-7EA2350C6055}"/>
                </a:ext>
              </a:extLst>
            </p:cNvPr>
            <p:cNvSpPr/>
            <p:nvPr/>
          </p:nvSpPr>
          <p:spPr>
            <a:xfrm>
              <a:off x="3392424" y="4349496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0" y="77723"/>
                  </a:moveTo>
                  <a:lnTo>
                    <a:pt x="54920" y="38495"/>
                  </a:lnTo>
                  <a:lnTo>
                    <a:pt x="94609" y="27647"/>
                  </a:lnTo>
                  <a:lnTo>
                    <a:pt x="143097" y="18279"/>
                  </a:lnTo>
                  <a:lnTo>
                    <a:pt x="199248" y="10611"/>
                  </a:lnTo>
                  <a:lnTo>
                    <a:pt x="261929" y="4862"/>
                  </a:lnTo>
                  <a:lnTo>
                    <a:pt x="330003" y="1252"/>
                  </a:lnTo>
                  <a:lnTo>
                    <a:pt x="402336" y="0"/>
                  </a:lnTo>
                  <a:lnTo>
                    <a:pt x="474668" y="1252"/>
                  </a:lnTo>
                  <a:lnTo>
                    <a:pt x="542742" y="4862"/>
                  </a:lnTo>
                  <a:lnTo>
                    <a:pt x="605423" y="10611"/>
                  </a:lnTo>
                  <a:lnTo>
                    <a:pt x="661574" y="18279"/>
                  </a:lnTo>
                  <a:lnTo>
                    <a:pt x="710062" y="27647"/>
                  </a:lnTo>
                  <a:lnTo>
                    <a:pt x="749751" y="38495"/>
                  </a:lnTo>
                  <a:lnTo>
                    <a:pt x="798191" y="63752"/>
                  </a:lnTo>
                  <a:lnTo>
                    <a:pt x="804672" y="77723"/>
                  </a:lnTo>
                  <a:lnTo>
                    <a:pt x="798191" y="91695"/>
                  </a:lnTo>
                  <a:lnTo>
                    <a:pt x="749751" y="116952"/>
                  </a:lnTo>
                  <a:lnTo>
                    <a:pt x="710062" y="127800"/>
                  </a:lnTo>
                  <a:lnTo>
                    <a:pt x="661574" y="137168"/>
                  </a:lnTo>
                  <a:lnTo>
                    <a:pt x="605423" y="144836"/>
                  </a:lnTo>
                  <a:lnTo>
                    <a:pt x="542742" y="150585"/>
                  </a:lnTo>
                  <a:lnTo>
                    <a:pt x="474668" y="154195"/>
                  </a:lnTo>
                  <a:lnTo>
                    <a:pt x="402336" y="155447"/>
                  </a:lnTo>
                  <a:lnTo>
                    <a:pt x="330003" y="154195"/>
                  </a:lnTo>
                  <a:lnTo>
                    <a:pt x="261929" y="150585"/>
                  </a:lnTo>
                  <a:lnTo>
                    <a:pt x="199248" y="144836"/>
                  </a:lnTo>
                  <a:lnTo>
                    <a:pt x="143097" y="137168"/>
                  </a:lnTo>
                  <a:lnTo>
                    <a:pt x="94609" y="127800"/>
                  </a:lnTo>
                  <a:lnTo>
                    <a:pt x="54920" y="116952"/>
                  </a:lnTo>
                  <a:lnTo>
                    <a:pt x="6480" y="91695"/>
                  </a:lnTo>
                  <a:lnTo>
                    <a:pt x="0" y="77723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73">
              <a:extLst>
                <a:ext uri="{FF2B5EF4-FFF2-40B4-BE49-F238E27FC236}">
                  <a16:creationId xmlns:a16="http://schemas.microsoft.com/office/drawing/2014/main" id="{B6247C20-8E6E-4903-D591-F99B415A9F02}"/>
                </a:ext>
              </a:extLst>
            </p:cNvPr>
            <p:cNvSpPr/>
            <p:nvPr/>
          </p:nvSpPr>
          <p:spPr>
            <a:xfrm>
              <a:off x="2080641" y="5111496"/>
              <a:ext cx="224154" cy="381000"/>
            </a:xfrm>
            <a:custGeom>
              <a:avLst/>
              <a:gdLst/>
              <a:ahLst/>
              <a:cxnLst/>
              <a:rect l="l" t="t" r="r" b="b"/>
              <a:pathLst>
                <a:path w="224155" h="381000">
                  <a:moveTo>
                    <a:pt x="154685" y="0"/>
                  </a:moveTo>
                  <a:lnTo>
                    <a:pt x="0" y="0"/>
                  </a:lnTo>
                  <a:lnTo>
                    <a:pt x="21802" y="9717"/>
                  </a:lnTo>
                  <a:lnTo>
                    <a:pt x="40733" y="36771"/>
                  </a:lnTo>
                  <a:lnTo>
                    <a:pt x="55659" y="78016"/>
                  </a:lnTo>
                  <a:lnTo>
                    <a:pt x="65446" y="130308"/>
                  </a:lnTo>
                  <a:lnTo>
                    <a:pt x="68960" y="190499"/>
                  </a:lnTo>
                  <a:lnTo>
                    <a:pt x="65446" y="250691"/>
                  </a:lnTo>
                  <a:lnTo>
                    <a:pt x="55659" y="302983"/>
                  </a:lnTo>
                  <a:lnTo>
                    <a:pt x="40733" y="344228"/>
                  </a:lnTo>
                  <a:lnTo>
                    <a:pt x="21802" y="371282"/>
                  </a:lnTo>
                  <a:lnTo>
                    <a:pt x="0" y="380999"/>
                  </a:lnTo>
                  <a:lnTo>
                    <a:pt x="154685" y="380999"/>
                  </a:lnTo>
                  <a:lnTo>
                    <a:pt x="195419" y="344228"/>
                  </a:lnTo>
                  <a:lnTo>
                    <a:pt x="210345" y="302983"/>
                  </a:lnTo>
                  <a:lnTo>
                    <a:pt x="220132" y="250691"/>
                  </a:lnTo>
                  <a:lnTo>
                    <a:pt x="223646" y="190499"/>
                  </a:lnTo>
                  <a:lnTo>
                    <a:pt x="220132" y="130308"/>
                  </a:lnTo>
                  <a:lnTo>
                    <a:pt x="210345" y="78016"/>
                  </a:lnTo>
                  <a:lnTo>
                    <a:pt x="195419" y="36771"/>
                  </a:lnTo>
                  <a:lnTo>
                    <a:pt x="176488" y="9717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74">
              <a:extLst>
                <a:ext uri="{FF2B5EF4-FFF2-40B4-BE49-F238E27FC236}">
                  <a16:creationId xmlns:a16="http://schemas.microsoft.com/office/drawing/2014/main" id="{9BAC717E-AB0D-B391-1819-46F8D585B931}"/>
                </a:ext>
              </a:extLst>
            </p:cNvPr>
            <p:cNvSpPr/>
            <p:nvPr/>
          </p:nvSpPr>
          <p:spPr>
            <a:xfrm>
              <a:off x="2011680" y="5111496"/>
              <a:ext cx="138430" cy="381000"/>
            </a:xfrm>
            <a:custGeom>
              <a:avLst/>
              <a:gdLst/>
              <a:ahLst/>
              <a:cxnLst/>
              <a:rect l="l" t="t" r="r" b="b"/>
              <a:pathLst>
                <a:path w="138430" h="381000">
                  <a:moveTo>
                    <a:pt x="68961" y="0"/>
                  </a:moveTo>
                  <a:lnTo>
                    <a:pt x="28227" y="36771"/>
                  </a:lnTo>
                  <a:lnTo>
                    <a:pt x="13301" y="78016"/>
                  </a:lnTo>
                  <a:lnTo>
                    <a:pt x="3514" y="130308"/>
                  </a:lnTo>
                  <a:lnTo>
                    <a:pt x="0" y="190499"/>
                  </a:lnTo>
                  <a:lnTo>
                    <a:pt x="3514" y="250691"/>
                  </a:lnTo>
                  <a:lnTo>
                    <a:pt x="13301" y="302983"/>
                  </a:lnTo>
                  <a:lnTo>
                    <a:pt x="28227" y="344228"/>
                  </a:lnTo>
                  <a:lnTo>
                    <a:pt x="47158" y="371282"/>
                  </a:lnTo>
                  <a:lnTo>
                    <a:pt x="68961" y="380999"/>
                  </a:lnTo>
                  <a:lnTo>
                    <a:pt x="90763" y="371282"/>
                  </a:lnTo>
                  <a:lnTo>
                    <a:pt x="109694" y="344228"/>
                  </a:lnTo>
                  <a:lnTo>
                    <a:pt x="124620" y="302983"/>
                  </a:lnTo>
                  <a:lnTo>
                    <a:pt x="134407" y="250691"/>
                  </a:lnTo>
                  <a:lnTo>
                    <a:pt x="137921" y="190499"/>
                  </a:lnTo>
                  <a:lnTo>
                    <a:pt x="134407" y="130308"/>
                  </a:lnTo>
                  <a:lnTo>
                    <a:pt x="124620" y="78016"/>
                  </a:lnTo>
                  <a:lnTo>
                    <a:pt x="109694" y="36771"/>
                  </a:lnTo>
                  <a:lnTo>
                    <a:pt x="90763" y="9717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75">
              <a:extLst>
                <a:ext uri="{FF2B5EF4-FFF2-40B4-BE49-F238E27FC236}">
                  <a16:creationId xmlns:a16="http://schemas.microsoft.com/office/drawing/2014/main" id="{D7DE53CB-DAB2-8CFF-1A4D-B1DAC93EFE22}"/>
                </a:ext>
              </a:extLst>
            </p:cNvPr>
            <p:cNvSpPr/>
            <p:nvPr/>
          </p:nvSpPr>
          <p:spPr>
            <a:xfrm>
              <a:off x="2011680" y="5111496"/>
              <a:ext cx="292735" cy="381000"/>
            </a:xfrm>
            <a:custGeom>
              <a:avLst/>
              <a:gdLst/>
              <a:ahLst/>
              <a:cxnLst/>
              <a:rect l="l" t="t" r="r" b="b"/>
              <a:pathLst>
                <a:path w="292735" h="381000">
                  <a:moveTo>
                    <a:pt x="68961" y="0"/>
                  </a:moveTo>
                  <a:lnTo>
                    <a:pt x="109694" y="36771"/>
                  </a:lnTo>
                  <a:lnTo>
                    <a:pt x="124620" y="78016"/>
                  </a:lnTo>
                  <a:lnTo>
                    <a:pt x="134407" y="130308"/>
                  </a:lnTo>
                  <a:lnTo>
                    <a:pt x="137921" y="190499"/>
                  </a:lnTo>
                  <a:lnTo>
                    <a:pt x="134407" y="250691"/>
                  </a:lnTo>
                  <a:lnTo>
                    <a:pt x="124620" y="302983"/>
                  </a:lnTo>
                  <a:lnTo>
                    <a:pt x="109694" y="344228"/>
                  </a:lnTo>
                  <a:lnTo>
                    <a:pt x="90763" y="371282"/>
                  </a:lnTo>
                  <a:lnTo>
                    <a:pt x="68961" y="380999"/>
                  </a:lnTo>
                  <a:lnTo>
                    <a:pt x="47158" y="371282"/>
                  </a:lnTo>
                  <a:lnTo>
                    <a:pt x="28227" y="344228"/>
                  </a:lnTo>
                  <a:lnTo>
                    <a:pt x="13301" y="302983"/>
                  </a:lnTo>
                  <a:lnTo>
                    <a:pt x="3514" y="250691"/>
                  </a:lnTo>
                  <a:lnTo>
                    <a:pt x="0" y="190499"/>
                  </a:lnTo>
                  <a:lnTo>
                    <a:pt x="3514" y="130308"/>
                  </a:lnTo>
                  <a:lnTo>
                    <a:pt x="13301" y="78016"/>
                  </a:lnTo>
                  <a:lnTo>
                    <a:pt x="28227" y="36771"/>
                  </a:lnTo>
                  <a:lnTo>
                    <a:pt x="47158" y="9717"/>
                  </a:lnTo>
                  <a:lnTo>
                    <a:pt x="68961" y="0"/>
                  </a:lnTo>
                  <a:close/>
                </a:path>
                <a:path w="292735" h="381000">
                  <a:moveTo>
                    <a:pt x="68961" y="0"/>
                  </a:moveTo>
                  <a:lnTo>
                    <a:pt x="223646" y="0"/>
                  </a:lnTo>
                  <a:lnTo>
                    <a:pt x="245449" y="9717"/>
                  </a:lnTo>
                  <a:lnTo>
                    <a:pt x="264380" y="36771"/>
                  </a:lnTo>
                  <a:lnTo>
                    <a:pt x="279306" y="78016"/>
                  </a:lnTo>
                  <a:lnTo>
                    <a:pt x="289093" y="130308"/>
                  </a:lnTo>
                  <a:lnTo>
                    <a:pt x="292607" y="190499"/>
                  </a:lnTo>
                  <a:lnTo>
                    <a:pt x="289093" y="250691"/>
                  </a:lnTo>
                  <a:lnTo>
                    <a:pt x="279306" y="302983"/>
                  </a:lnTo>
                  <a:lnTo>
                    <a:pt x="264380" y="344228"/>
                  </a:lnTo>
                  <a:lnTo>
                    <a:pt x="245449" y="371282"/>
                  </a:lnTo>
                  <a:lnTo>
                    <a:pt x="223646" y="380999"/>
                  </a:lnTo>
                  <a:lnTo>
                    <a:pt x="68961" y="380999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76">
              <a:extLst>
                <a:ext uri="{FF2B5EF4-FFF2-40B4-BE49-F238E27FC236}">
                  <a16:creationId xmlns:a16="http://schemas.microsoft.com/office/drawing/2014/main" id="{4B72B74B-2B19-DCAA-2568-327D7960F028}"/>
                </a:ext>
              </a:extLst>
            </p:cNvPr>
            <p:cNvSpPr/>
            <p:nvPr/>
          </p:nvSpPr>
          <p:spPr>
            <a:xfrm>
              <a:off x="2017776" y="5123688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5" h="353695">
                  <a:moveTo>
                    <a:pt x="57912" y="0"/>
                  </a:moveTo>
                  <a:lnTo>
                    <a:pt x="35361" y="13888"/>
                  </a:lnTo>
                  <a:lnTo>
                    <a:pt x="16954" y="51768"/>
                  </a:lnTo>
                  <a:lnTo>
                    <a:pt x="4548" y="107959"/>
                  </a:lnTo>
                  <a:lnTo>
                    <a:pt x="0" y="176784"/>
                  </a:lnTo>
                  <a:lnTo>
                    <a:pt x="4548" y="245608"/>
                  </a:lnTo>
                  <a:lnTo>
                    <a:pt x="16954" y="301799"/>
                  </a:lnTo>
                  <a:lnTo>
                    <a:pt x="35361" y="339679"/>
                  </a:lnTo>
                  <a:lnTo>
                    <a:pt x="57912" y="353568"/>
                  </a:lnTo>
                  <a:lnTo>
                    <a:pt x="80462" y="339679"/>
                  </a:lnTo>
                  <a:lnTo>
                    <a:pt x="98869" y="301799"/>
                  </a:lnTo>
                  <a:lnTo>
                    <a:pt x="111275" y="245608"/>
                  </a:lnTo>
                  <a:lnTo>
                    <a:pt x="115824" y="176784"/>
                  </a:lnTo>
                  <a:lnTo>
                    <a:pt x="111275" y="107959"/>
                  </a:lnTo>
                  <a:lnTo>
                    <a:pt x="98869" y="51768"/>
                  </a:lnTo>
                  <a:lnTo>
                    <a:pt x="80462" y="1388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77">
              <a:extLst>
                <a:ext uri="{FF2B5EF4-FFF2-40B4-BE49-F238E27FC236}">
                  <a16:creationId xmlns:a16="http://schemas.microsoft.com/office/drawing/2014/main" id="{F61E6646-13B6-92B7-FBE4-18A99216FEB9}"/>
                </a:ext>
              </a:extLst>
            </p:cNvPr>
            <p:cNvSpPr/>
            <p:nvPr/>
          </p:nvSpPr>
          <p:spPr>
            <a:xfrm>
              <a:off x="2017776" y="5123688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5" h="353695">
                  <a:moveTo>
                    <a:pt x="57912" y="353568"/>
                  </a:moveTo>
                  <a:lnTo>
                    <a:pt x="35361" y="339679"/>
                  </a:lnTo>
                  <a:lnTo>
                    <a:pt x="16954" y="301799"/>
                  </a:lnTo>
                  <a:lnTo>
                    <a:pt x="4548" y="245608"/>
                  </a:lnTo>
                  <a:lnTo>
                    <a:pt x="0" y="176784"/>
                  </a:lnTo>
                  <a:lnTo>
                    <a:pt x="4548" y="107959"/>
                  </a:lnTo>
                  <a:lnTo>
                    <a:pt x="16954" y="51768"/>
                  </a:lnTo>
                  <a:lnTo>
                    <a:pt x="35361" y="13888"/>
                  </a:lnTo>
                  <a:lnTo>
                    <a:pt x="57912" y="0"/>
                  </a:lnTo>
                  <a:lnTo>
                    <a:pt x="80462" y="13888"/>
                  </a:lnTo>
                  <a:lnTo>
                    <a:pt x="98869" y="51768"/>
                  </a:lnTo>
                  <a:lnTo>
                    <a:pt x="111275" y="107959"/>
                  </a:lnTo>
                  <a:lnTo>
                    <a:pt x="115824" y="176784"/>
                  </a:lnTo>
                  <a:lnTo>
                    <a:pt x="111275" y="245608"/>
                  </a:lnTo>
                  <a:lnTo>
                    <a:pt x="98869" y="301799"/>
                  </a:lnTo>
                  <a:lnTo>
                    <a:pt x="80462" y="339679"/>
                  </a:lnTo>
                  <a:lnTo>
                    <a:pt x="57912" y="353568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78">
              <a:extLst>
                <a:ext uri="{FF2B5EF4-FFF2-40B4-BE49-F238E27FC236}">
                  <a16:creationId xmlns:a16="http://schemas.microsoft.com/office/drawing/2014/main" id="{3D73F03E-408F-5873-5200-E9A5D86656BE}"/>
                </a:ext>
              </a:extLst>
            </p:cNvPr>
            <p:cNvSpPr/>
            <p:nvPr/>
          </p:nvSpPr>
          <p:spPr>
            <a:xfrm>
              <a:off x="3340608" y="4343400"/>
              <a:ext cx="914400" cy="210820"/>
            </a:xfrm>
            <a:custGeom>
              <a:avLst/>
              <a:gdLst/>
              <a:ahLst/>
              <a:cxnLst/>
              <a:rect l="l" t="t" r="r" b="b"/>
              <a:pathLst>
                <a:path w="914400" h="210820">
                  <a:moveTo>
                    <a:pt x="457200" y="0"/>
                  </a:moveTo>
                  <a:lnTo>
                    <a:pt x="383046" y="1377"/>
                  </a:lnTo>
                  <a:lnTo>
                    <a:pt x="312700" y="5364"/>
                  </a:lnTo>
                  <a:lnTo>
                    <a:pt x="247102" y="11744"/>
                  </a:lnTo>
                  <a:lnTo>
                    <a:pt x="187195" y="20299"/>
                  </a:lnTo>
                  <a:lnTo>
                    <a:pt x="133921" y="30813"/>
                  </a:lnTo>
                  <a:lnTo>
                    <a:pt x="88221" y="43068"/>
                  </a:lnTo>
                  <a:lnTo>
                    <a:pt x="51037" y="56847"/>
                  </a:lnTo>
                  <a:lnTo>
                    <a:pt x="5984" y="88108"/>
                  </a:lnTo>
                  <a:lnTo>
                    <a:pt x="0" y="105156"/>
                  </a:lnTo>
                  <a:lnTo>
                    <a:pt x="5984" y="122203"/>
                  </a:lnTo>
                  <a:lnTo>
                    <a:pt x="51037" y="153464"/>
                  </a:lnTo>
                  <a:lnTo>
                    <a:pt x="88221" y="167243"/>
                  </a:lnTo>
                  <a:lnTo>
                    <a:pt x="133921" y="179498"/>
                  </a:lnTo>
                  <a:lnTo>
                    <a:pt x="187195" y="190012"/>
                  </a:lnTo>
                  <a:lnTo>
                    <a:pt x="247102" y="198567"/>
                  </a:lnTo>
                  <a:lnTo>
                    <a:pt x="312700" y="204947"/>
                  </a:lnTo>
                  <a:lnTo>
                    <a:pt x="383046" y="208934"/>
                  </a:lnTo>
                  <a:lnTo>
                    <a:pt x="457200" y="210312"/>
                  </a:lnTo>
                  <a:lnTo>
                    <a:pt x="531353" y="208934"/>
                  </a:lnTo>
                  <a:lnTo>
                    <a:pt x="601699" y="204947"/>
                  </a:lnTo>
                  <a:lnTo>
                    <a:pt x="667297" y="198567"/>
                  </a:lnTo>
                  <a:lnTo>
                    <a:pt x="727204" y="190012"/>
                  </a:lnTo>
                  <a:lnTo>
                    <a:pt x="780478" y="179498"/>
                  </a:lnTo>
                  <a:lnTo>
                    <a:pt x="826178" y="167243"/>
                  </a:lnTo>
                  <a:lnTo>
                    <a:pt x="863362" y="153464"/>
                  </a:lnTo>
                  <a:lnTo>
                    <a:pt x="908415" y="122203"/>
                  </a:lnTo>
                  <a:lnTo>
                    <a:pt x="914400" y="105156"/>
                  </a:lnTo>
                  <a:lnTo>
                    <a:pt x="908415" y="88108"/>
                  </a:lnTo>
                  <a:lnTo>
                    <a:pt x="863362" y="56847"/>
                  </a:lnTo>
                  <a:lnTo>
                    <a:pt x="826178" y="43068"/>
                  </a:lnTo>
                  <a:lnTo>
                    <a:pt x="780478" y="30813"/>
                  </a:lnTo>
                  <a:lnTo>
                    <a:pt x="727204" y="20299"/>
                  </a:lnTo>
                  <a:lnTo>
                    <a:pt x="667297" y="11744"/>
                  </a:lnTo>
                  <a:lnTo>
                    <a:pt x="601699" y="5364"/>
                  </a:lnTo>
                  <a:lnTo>
                    <a:pt x="531353" y="137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79">
              <a:extLst>
                <a:ext uri="{FF2B5EF4-FFF2-40B4-BE49-F238E27FC236}">
                  <a16:creationId xmlns:a16="http://schemas.microsoft.com/office/drawing/2014/main" id="{A01B2D6A-221F-94EC-09BF-EBF88225F88C}"/>
                </a:ext>
              </a:extLst>
            </p:cNvPr>
            <p:cNvSpPr/>
            <p:nvPr/>
          </p:nvSpPr>
          <p:spPr>
            <a:xfrm>
              <a:off x="3340608" y="4343400"/>
              <a:ext cx="914400" cy="210820"/>
            </a:xfrm>
            <a:custGeom>
              <a:avLst/>
              <a:gdLst/>
              <a:ahLst/>
              <a:cxnLst/>
              <a:rect l="l" t="t" r="r" b="b"/>
              <a:pathLst>
                <a:path w="914400" h="210820">
                  <a:moveTo>
                    <a:pt x="133857" y="30861"/>
                  </a:moveTo>
                  <a:lnTo>
                    <a:pt x="780541" y="179450"/>
                  </a:lnTo>
                </a:path>
                <a:path w="914400" h="210820">
                  <a:moveTo>
                    <a:pt x="780541" y="30861"/>
                  </a:moveTo>
                  <a:lnTo>
                    <a:pt x="133857" y="179450"/>
                  </a:lnTo>
                </a:path>
                <a:path w="914400" h="210820">
                  <a:moveTo>
                    <a:pt x="0" y="105156"/>
                  </a:moveTo>
                  <a:lnTo>
                    <a:pt x="23311" y="71932"/>
                  </a:lnTo>
                  <a:lnTo>
                    <a:pt x="88221" y="43068"/>
                  </a:lnTo>
                  <a:lnTo>
                    <a:pt x="133921" y="30813"/>
                  </a:lnTo>
                  <a:lnTo>
                    <a:pt x="187195" y="20299"/>
                  </a:lnTo>
                  <a:lnTo>
                    <a:pt x="247102" y="11744"/>
                  </a:lnTo>
                  <a:lnTo>
                    <a:pt x="312700" y="5364"/>
                  </a:lnTo>
                  <a:lnTo>
                    <a:pt x="383046" y="1377"/>
                  </a:lnTo>
                  <a:lnTo>
                    <a:pt x="457200" y="0"/>
                  </a:lnTo>
                  <a:lnTo>
                    <a:pt x="531353" y="1377"/>
                  </a:lnTo>
                  <a:lnTo>
                    <a:pt x="601699" y="5364"/>
                  </a:lnTo>
                  <a:lnTo>
                    <a:pt x="667297" y="11744"/>
                  </a:lnTo>
                  <a:lnTo>
                    <a:pt x="727204" y="20299"/>
                  </a:lnTo>
                  <a:lnTo>
                    <a:pt x="780478" y="30813"/>
                  </a:lnTo>
                  <a:lnTo>
                    <a:pt x="826178" y="43068"/>
                  </a:lnTo>
                  <a:lnTo>
                    <a:pt x="863362" y="56847"/>
                  </a:lnTo>
                  <a:lnTo>
                    <a:pt x="908415" y="88108"/>
                  </a:lnTo>
                  <a:lnTo>
                    <a:pt x="914400" y="105156"/>
                  </a:lnTo>
                  <a:lnTo>
                    <a:pt x="908415" y="122203"/>
                  </a:lnTo>
                  <a:lnTo>
                    <a:pt x="863362" y="153464"/>
                  </a:lnTo>
                  <a:lnTo>
                    <a:pt x="826178" y="167243"/>
                  </a:lnTo>
                  <a:lnTo>
                    <a:pt x="780478" y="179498"/>
                  </a:lnTo>
                  <a:lnTo>
                    <a:pt x="727204" y="190012"/>
                  </a:lnTo>
                  <a:lnTo>
                    <a:pt x="667297" y="198567"/>
                  </a:lnTo>
                  <a:lnTo>
                    <a:pt x="601699" y="204947"/>
                  </a:lnTo>
                  <a:lnTo>
                    <a:pt x="531353" y="208934"/>
                  </a:lnTo>
                  <a:lnTo>
                    <a:pt x="457200" y="210312"/>
                  </a:lnTo>
                  <a:lnTo>
                    <a:pt x="383046" y="208934"/>
                  </a:lnTo>
                  <a:lnTo>
                    <a:pt x="312700" y="204947"/>
                  </a:lnTo>
                  <a:lnTo>
                    <a:pt x="247102" y="198567"/>
                  </a:lnTo>
                  <a:lnTo>
                    <a:pt x="187195" y="190012"/>
                  </a:lnTo>
                  <a:lnTo>
                    <a:pt x="133921" y="179498"/>
                  </a:lnTo>
                  <a:lnTo>
                    <a:pt x="88221" y="167243"/>
                  </a:lnTo>
                  <a:lnTo>
                    <a:pt x="51037" y="153464"/>
                  </a:lnTo>
                  <a:lnTo>
                    <a:pt x="5984" y="122203"/>
                  </a:lnTo>
                  <a:lnTo>
                    <a:pt x="0" y="105156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80">
              <a:extLst>
                <a:ext uri="{FF2B5EF4-FFF2-40B4-BE49-F238E27FC236}">
                  <a16:creationId xmlns:a16="http://schemas.microsoft.com/office/drawing/2014/main" id="{033942B1-7923-B665-4454-B945BDBA24B8}"/>
                </a:ext>
              </a:extLst>
            </p:cNvPr>
            <p:cNvSpPr/>
            <p:nvPr/>
          </p:nvSpPr>
          <p:spPr>
            <a:xfrm>
              <a:off x="1959864" y="5099304"/>
              <a:ext cx="189230" cy="390525"/>
            </a:xfrm>
            <a:custGeom>
              <a:avLst/>
              <a:gdLst/>
              <a:ahLst/>
              <a:cxnLst/>
              <a:rect l="l" t="t" r="r" b="b"/>
              <a:pathLst>
                <a:path w="189230" h="390525">
                  <a:moveTo>
                    <a:pt x="94487" y="0"/>
                  </a:moveTo>
                  <a:lnTo>
                    <a:pt x="38679" y="37648"/>
                  </a:lnTo>
                  <a:lnTo>
                    <a:pt x="18227" y="79881"/>
                  </a:lnTo>
                  <a:lnTo>
                    <a:pt x="4815" y="133429"/>
                  </a:lnTo>
                  <a:lnTo>
                    <a:pt x="0" y="195072"/>
                  </a:lnTo>
                  <a:lnTo>
                    <a:pt x="4815" y="256714"/>
                  </a:lnTo>
                  <a:lnTo>
                    <a:pt x="18227" y="310262"/>
                  </a:lnTo>
                  <a:lnTo>
                    <a:pt x="38679" y="352495"/>
                  </a:lnTo>
                  <a:lnTo>
                    <a:pt x="64617" y="380195"/>
                  </a:lnTo>
                  <a:lnTo>
                    <a:pt x="94487" y="390144"/>
                  </a:lnTo>
                  <a:lnTo>
                    <a:pt x="124358" y="380195"/>
                  </a:lnTo>
                  <a:lnTo>
                    <a:pt x="150296" y="352495"/>
                  </a:lnTo>
                  <a:lnTo>
                    <a:pt x="170748" y="310262"/>
                  </a:lnTo>
                  <a:lnTo>
                    <a:pt x="184160" y="256714"/>
                  </a:lnTo>
                  <a:lnTo>
                    <a:pt x="188975" y="195072"/>
                  </a:lnTo>
                  <a:lnTo>
                    <a:pt x="184160" y="133429"/>
                  </a:lnTo>
                  <a:lnTo>
                    <a:pt x="170748" y="79881"/>
                  </a:lnTo>
                  <a:lnTo>
                    <a:pt x="150296" y="37648"/>
                  </a:lnTo>
                  <a:lnTo>
                    <a:pt x="124358" y="9948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81">
              <a:extLst>
                <a:ext uri="{FF2B5EF4-FFF2-40B4-BE49-F238E27FC236}">
                  <a16:creationId xmlns:a16="http://schemas.microsoft.com/office/drawing/2014/main" id="{1B9F11E3-284E-6A63-7BCB-9C92D84A0D9C}"/>
                </a:ext>
              </a:extLst>
            </p:cNvPr>
            <p:cNvSpPr/>
            <p:nvPr/>
          </p:nvSpPr>
          <p:spPr>
            <a:xfrm>
              <a:off x="1959864" y="5099304"/>
              <a:ext cx="189230" cy="390525"/>
            </a:xfrm>
            <a:custGeom>
              <a:avLst/>
              <a:gdLst/>
              <a:ahLst/>
              <a:cxnLst/>
              <a:rect l="l" t="t" r="r" b="b"/>
              <a:pathLst>
                <a:path w="189230" h="390525">
                  <a:moveTo>
                    <a:pt x="27686" y="332994"/>
                  </a:moveTo>
                  <a:lnTo>
                    <a:pt x="161290" y="57150"/>
                  </a:lnTo>
                </a:path>
                <a:path w="189230" h="390525">
                  <a:moveTo>
                    <a:pt x="27686" y="57150"/>
                  </a:moveTo>
                  <a:lnTo>
                    <a:pt x="161290" y="332994"/>
                  </a:lnTo>
                </a:path>
                <a:path w="189230" h="390525">
                  <a:moveTo>
                    <a:pt x="94487" y="390144"/>
                  </a:moveTo>
                  <a:lnTo>
                    <a:pt x="38679" y="352495"/>
                  </a:lnTo>
                  <a:lnTo>
                    <a:pt x="18227" y="310262"/>
                  </a:lnTo>
                  <a:lnTo>
                    <a:pt x="4815" y="256714"/>
                  </a:lnTo>
                  <a:lnTo>
                    <a:pt x="0" y="195072"/>
                  </a:lnTo>
                  <a:lnTo>
                    <a:pt x="4815" y="133429"/>
                  </a:lnTo>
                  <a:lnTo>
                    <a:pt x="18227" y="79881"/>
                  </a:lnTo>
                  <a:lnTo>
                    <a:pt x="38679" y="37648"/>
                  </a:lnTo>
                  <a:lnTo>
                    <a:pt x="64617" y="9948"/>
                  </a:lnTo>
                  <a:lnTo>
                    <a:pt x="94487" y="0"/>
                  </a:lnTo>
                  <a:lnTo>
                    <a:pt x="124358" y="9948"/>
                  </a:lnTo>
                  <a:lnTo>
                    <a:pt x="150296" y="37648"/>
                  </a:lnTo>
                  <a:lnTo>
                    <a:pt x="170748" y="79881"/>
                  </a:lnTo>
                  <a:lnTo>
                    <a:pt x="184160" y="133429"/>
                  </a:lnTo>
                  <a:lnTo>
                    <a:pt x="188975" y="195072"/>
                  </a:lnTo>
                  <a:lnTo>
                    <a:pt x="184160" y="256714"/>
                  </a:lnTo>
                  <a:lnTo>
                    <a:pt x="170748" y="310262"/>
                  </a:lnTo>
                  <a:lnTo>
                    <a:pt x="150296" y="352495"/>
                  </a:lnTo>
                  <a:lnTo>
                    <a:pt x="124358" y="380195"/>
                  </a:lnTo>
                  <a:lnTo>
                    <a:pt x="94487" y="390144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15">
            <a:extLst>
              <a:ext uri="{FF2B5EF4-FFF2-40B4-BE49-F238E27FC236}">
                <a16:creationId xmlns:a16="http://schemas.microsoft.com/office/drawing/2014/main" id="{7EF413A7-A1E8-5918-F685-C1AFEEB77F9D}"/>
              </a:ext>
            </a:extLst>
          </p:cNvPr>
          <p:cNvGrpSpPr/>
          <p:nvPr/>
        </p:nvGrpSpPr>
        <p:grpSpPr>
          <a:xfrm>
            <a:off x="7926323" y="1933829"/>
            <a:ext cx="2854960" cy="1900555"/>
            <a:chOff x="7926323" y="1933829"/>
            <a:chExt cx="2854960" cy="1900555"/>
          </a:xfrm>
        </p:grpSpPr>
        <p:sp>
          <p:nvSpPr>
            <p:cNvPr id="67" name="object 16">
              <a:extLst>
                <a:ext uri="{FF2B5EF4-FFF2-40B4-BE49-F238E27FC236}">
                  <a16:creationId xmlns:a16="http://schemas.microsoft.com/office/drawing/2014/main" id="{A0B33FC2-8D55-FB6D-DE3F-F22285BBCF5D}"/>
                </a:ext>
              </a:extLst>
            </p:cNvPr>
            <p:cNvSpPr/>
            <p:nvPr/>
          </p:nvSpPr>
          <p:spPr>
            <a:xfrm>
              <a:off x="8223504" y="2340863"/>
              <a:ext cx="2545080" cy="1481455"/>
            </a:xfrm>
            <a:custGeom>
              <a:avLst/>
              <a:gdLst/>
              <a:ahLst/>
              <a:cxnLst/>
              <a:rect l="l" t="t" r="r" b="b"/>
              <a:pathLst>
                <a:path w="2545079" h="1481454">
                  <a:moveTo>
                    <a:pt x="2545080" y="401497"/>
                  </a:moveTo>
                  <a:lnTo>
                    <a:pt x="401447" y="401497"/>
                  </a:lnTo>
                  <a:lnTo>
                    <a:pt x="0" y="0"/>
                  </a:lnTo>
                  <a:lnTo>
                    <a:pt x="0" y="1079881"/>
                  </a:lnTo>
                  <a:lnTo>
                    <a:pt x="401447" y="1481328"/>
                  </a:lnTo>
                  <a:lnTo>
                    <a:pt x="2545080" y="1481328"/>
                  </a:lnTo>
                  <a:lnTo>
                    <a:pt x="2545080" y="401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7">
              <a:extLst>
                <a:ext uri="{FF2B5EF4-FFF2-40B4-BE49-F238E27FC236}">
                  <a16:creationId xmlns:a16="http://schemas.microsoft.com/office/drawing/2014/main" id="{EC4F6C9A-B367-6860-2A45-9CE22D2985E2}"/>
                </a:ext>
              </a:extLst>
            </p:cNvPr>
            <p:cNvSpPr/>
            <p:nvPr/>
          </p:nvSpPr>
          <p:spPr>
            <a:xfrm>
              <a:off x="8223503" y="2340864"/>
              <a:ext cx="2545080" cy="401955"/>
            </a:xfrm>
            <a:custGeom>
              <a:avLst/>
              <a:gdLst/>
              <a:ahLst/>
              <a:cxnLst/>
              <a:rect l="l" t="t" r="r" b="b"/>
              <a:pathLst>
                <a:path w="2545079" h="401955">
                  <a:moveTo>
                    <a:pt x="2143632" y="0"/>
                  </a:moveTo>
                  <a:lnTo>
                    <a:pt x="0" y="0"/>
                  </a:lnTo>
                  <a:lnTo>
                    <a:pt x="401447" y="401447"/>
                  </a:lnTo>
                  <a:lnTo>
                    <a:pt x="2545079" y="401447"/>
                  </a:lnTo>
                  <a:lnTo>
                    <a:pt x="2143632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8">
              <a:extLst>
                <a:ext uri="{FF2B5EF4-FFF2-40B4-BE49-F238E27FC236}">
                  <a16:creationId xmlns:a16="http://schemas.microsoft.com/office/drawing/2014/main" id="{89BD4A77-2926-7D11-2532-65AD6655E7EE}"/>
                </a:ext>
              </a:extLst>
            </p:cNvPr>
            <p:cNvSpPr/>
            <p:nvPr/>
          </p:nvSpPr>
          <p:spPr>
            <a:xfrm>
              <a:off x="8223503" y="2340864"/>
              <a:ext cx="2545080" cy="1481455"/>
            </a:xfrm>
            <a:custGeom>
              <a:avLst/>
              <a:gdLst/>
              <a:ahLst/>
              <a:cxnLst/>
              <a:rect l="l" t="t" r="r" b="b"/>
              <a:pathLst>
                <a:path w="2545079" h="1481454">
                  <a:moveTo>
                    <a:pt x="2545079" y="401447"/>
                  </a:moveTo>
                  <a:lnTo>
                    <a:pt x="2143632" y="0"/>
                  </a:lnTo>
                  <a:lnTo>
                    <a:pt x="0" y="0"/>
                  </a:lnTo>
                  <a:lnTo>
                    <a:pt x="0" y="1079881"/>
                  </a:lnTo>
                  <a:lnTo>
                    <a:pt x="401447" y="1481328"/>
                  </a:lnTo>
                  <a:lnTo>
                    <a:pt x="2545079" y="1481328"/>
                  </a:lnTo>
                  <a:lnTo>
                    <a:pt x="2545079" y="401447"/>
                  </a:lnTo>
                  <a:close/>
                </a:path>
                <a:path w="2545079" h="1481454">
                  <a:moveTo>
                    <a:pt x="2545079" y="401447"/>
                  </a:moveTo>
                  <a:lnTo>
                    <a:pt x="401447" y="401447"/>
                  </a:lnTo>
                  <a:lnTo>
                    <a:pt x="0" y="0"/>
                  </a:lnTo>
                </a:path>
                <a:path w="2545079" h="1481454">
                  <a:moveTo>
                    <a:pt x="401447" y="401447"/>
                  </a:moveTo>
                  <a:lnTo>
                    <a:pt x="401447" y="1481328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9">
              <a:extLst>
                <a:ext uri="{FF2B5EF4-FFF2-40B4-BE49-F238E27FC236}">
                  <a16:creationId xmlns:a16="http://schemas.microsoft.com/office/drawing/2014/main" id="{4C286D7C-D417-4727-6DF9-1E0FEF44A417}"/>
                </a:ext>
              </a:extLst>
            </p:cNvPr>
            <p:cNvSpPr/>
            <p:nvPr/>
          </p:nvSpPr>
          <p:spPr>
            <a:xfrm>
              <a:off x="9601200" y="2389505"/>
              <a:ext cx="859790" cy="295910"/>
            </a:xfrm>
            <a:custGeom>
              <a:avLst/>
              <a:gdLst/>
              <a:ahLst/>
              <a:cxnLst/>
              <a:rect l="l" t="t" r="r" b="b"/>
              <a:pathLst>
                <a:path w="859790" h="295910">
                  <a:moveTo>
                    <a:pt x="859535" y="0"/>
                  </a:moveTo>
                  <a:lnTo>
                    <a:pt x="811567" y="41874"/>
                  </a:lnTo>
                  <a:lnTo>
                    <a:pt x="733663" y="64452"/>
                  </a:lnTo>
                  <a:lnTo>
                    <a:pt x="683587" y="73572"/>
                  </a:lnTo>
                  <a:lnTo>
                    <a:pt x="627274" y="80995"/>
                  </a:lnTo>
                  <a:lnTo>
                    <a:pt x="565611" y="86530"/>
                  </a:lnTo>
                  <a:lnTo>
                    <a:pt x="499480" y="89990"/>
                  </a:lnTo>
                  <a:lnTo>
                    <a:pt x="429768" y="91186"/>
                  </a:lnTo>
                  <a:lnTo>
                    <a:pt x="360055" y="89990"/>
                  </a:lnTo>
                  <a:lnTo>
                    <a:pt x="293924" y="86530"/>
                  </a:lnTo>
                  <a:lnTo>
                    <a:pt x="232261" y="80995"/>
                  </a:lnTo>
                  <a:lnTo>
                    <a:pt x="175948" y="73572"/>
                  </a:lnTo>
                  <a:lnTo>
                    <a:pt x="125872" y="64452"/>
                  </a:lnTo>
                  <a:lnTo>
                    <a:pt x="82917" y="53823"/>
                  </a:lnTo>
                  <a:lnTo>
                    <a:pt x="21909" y="28795"/>
                  </a:lnTo>
                  <a:lnTo>
                    <a:pt x="0" y="0"/>
                  </a:lnTo>
                  <a:lnTo>
                    <a:pt x="0" y="204470"/>
                  </a:lnTo>
                  <a:lnTo>
                    <a:pt x="47968" y="246428"/>
                  </a:lnTo>
                  <a:lnTo>
                    <a:pt x="125872" y="269033"/>
                  </a:lnTo>
                  <a:lnTo>
                    <a:pt x="175948" y="278161"/>
                  </a:lnTo>
                  <a:lnTo>
                    <a:pt x="232261" y="285588"/>
                  </a:lnTo>
                  <a:lnTo>
                    <a:pt x="293924" y="291126"/>
                  </a:lnTo>
                  <a:lnTo>
                    <a:pt x="360055" y="294587"/>
                  </a:lnTo>
                  <a:lnTo>
                    <a:pt x="429768" y="295783"/>
                  </a:lnTo>
                  <a:lnTo>
                    <a:pt x="499480" y="294587"/>
                  </a:lnTo>
                  <a:lnTo>
                    <a:pt x="565611" y="291126"/>
                  </a:lnTo>
                  <a:lnTo>
                    <a:pt x="627274" y="285588"/>
                  </a:lnTo>
                  <a:lnTo>
                    <a:pt x="683587" y="278161"/>
                  </a:lnTo>
                  <a:lnTo>
                    <a:pt x="733663" y="269033"/>
                  </a:lnTo>
                  <a:lnTo>
                    <a:pt x="776618" y="258393"/>
                  </a:lnTo>
                  <a:lnTo>
                    <a:pt x="837626" y="233327"/>
                  </a:lnTo>
                  <a:lnTo>
                    <a:pt x="859535" y="204470"/>
                  </a:lnTo>
                  <a:lnTo>
                    <a:pt x="859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0">
              <a:extLst>
                <a:ext uri="{FF2B5EF4-FFF2-40B4-BE49-F238E27FC236}">
                  <a16:creationId xmlns:a16="http://schemas.microsoft.com/office/drawing/2014/main" id="{4B2F8BB1-3561-48DC-9928-0C17D2C727C7}"/>
                </a:ext>
              </a:extLst>
            </p:cNvPr>
            <p:cNvSpPr/>
            <p:nvPr/>
          </p:nvSpPr>
          <p:spPr>
            <a:xfrm>
              <a:off x="9601200" y="2298192"/>
              <a:ext cx="859790" cy="182880"/>
            </a:xfrm>
            <a:custGeom>
              <a:avLst/>
              <a:gdLst/>
              <a:ahLst/>
              <a:cxnLst/>
              <a:rect l="l" t="t" r="r" b="b"/>
              <a:pathLst>
                <a:path w="859790" h="182880">
                  <a:moveTo>
                    <a:pt x="429768" y="0"/>
                  </a:moveTo>
                  <a:lnTo>
                    <a:pt x="360055" y="1195"/>
                  </a:lnTo>
                  <a:lnTo>
                    <a:pt x="293924" y="4656"/>
                  </a:lnTo>
                  <a:lnTo>
                    <a:pt x="232261" y="10194"/>
                  </a:lnTo>
                  <a:lnTo>
                    <a:pt x="175948" y="17621"/>
                  </a:lnTo>
                  <a:lnTo>
                    <a:pt x="125872" y="26749"/>
                  </a:lnTo>
                  <a:lnTo>
                    <a:pt x="82917" y="37389"/>
                  </a:lnTo>
                  <a:lnTo>
                    <a:pt x="21909" y="62455"/>
                  </a:lnTo>
                  <a:lnTo>
                    <a:pt x="0" y="91312"/>
                  </a:lnTo>
                  <a:lnTo>
                    <a:pt x="5624" y="106087"/>
                  </a:lnTo>
                  <a:lnTo>
                    <a:pt x="47968" y="133187"/>
                  </a:lnTo>
                  <a:lnTo>
                    <a:pt x="125872" y="155765"/>
                  </a:lnTo>
                  <a:lnTo>
                    <a:pt x="175948" y="164885"/>
                  </a:lnTo>
                  <a:lnTo>
                    <a:pt x="232261" y="172308"/>
                  </a:lnTo>
                  <a:lnTo>
                    <a:pt x="293924" y="177843"/>
                  </a:lnTo>
                  <a:lnTo>
                    <a:pt x="360055" y="181303"/>
                  </a:lnTo>
                  <a:lnTo>
                    <a:pt x="429768" y="182499"/>
                  </a:lnTo>
                  <a:lnTo>
                    <a:pt x="499480" y="181303"/>
                  </a:lnTo>
                  <a:lnTo>
                    <a:pt x="565611" y="177843"/>
                  </a:lnTo>
                  <a:lnTo>
                    <a:pt x="627274" y="172308"/>
                  </a:lnTo>
                  <a:lnTo>
                    <a:pt x="683587" y="164885"/>
                  </a:lnTo>
                  <a:lnTo>
                    <a:pt x="733663" y="155765"/>
                  </a:lnTo>
                  <a:lnTo>
                    <a:pt x="776618" y="145136"/>
                  </a:lnTo>
                  <a:lnTo>
                    <a:pt x="837626" y="120108"/>
                  </a:lnTo>
                  <a:lnTo>
                    <a:pt x="859535" y="91312"/>
                  </a:lnTo>
                  <a:lnTo>
                    <a:pt x="853911" y="76504"/>
                  </a:lnTo>
                  <a:lnTo>
                    <a:pt x="811567" y="49354"/>
                  </a:lnTo>
                  <a:lnTo>
                    <a:pt x="733663" y="26749"/>
                  </a:lnTo>
                  <a:lnTo>
                    <a:pt x="683587" y="17621"/>
                  </a:lnTo>
                  <a:lnTo>
                    <a:pt x="627274" y="10194"/>
                  </a:lnTo>
                  <a:lnTo>
                    <a:pt x="565611" y="4656"/>
                  </a:lnTo>
                  <a:lnTo>
                    <a:pt x="499480" y="1195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1">
              <a:extLst>
                <a:ext uri="{FF2B5EF4-FFF2-40B4-BE49-F238E27FC236}">
                  <a16:creationId xmlns:a16="http://schemas.microsoft.com/office/drawing/2014/main" id="{E532384B-CF5F-423F-B7EB-F213C1D8D4F0}"/>
                </a:ext>
              </a:extLst>
            </p:cNvPr>
            <p:cNvSpPr/>
            <p:nvPr/>
          </p:nvSpPr>
          <p:spPr>
            <a:xfrm>
              <a:off x="9601200" y="2298192"/>
              <a:ext cx="859790" cy="387350"/>
            </a:xfrm>
            <a:custGeom>
              <a:avLst/>
              <a:gdLst/>
              <a:ahLst/>
              <a:cxnLst/>
              <a:rect l="l" t="t" r="r" b="b"/>
              <a:pathLst>
                <a:path w="859790" h="387350">
                  <a:moveTo>
                    <a:pt x="859535" y="91312"/>
                  </a:moveTo>
                  <a:lnTo>
                    <a:pt x="811567" y="133187"/>
                  </a:lnTo>
                  <a:lnTo>
                    <a:pt x="733663" y="155765"/>
                  </a:lnTo>
                  <a:lnTo>
                    <a:pt x="683587" y="164885"/>
                  </a:lnTo>
                  <a:lnTo>
                    <a:pt x="627274" y="172308"/>
                  </a:lnTo>
                  <a:lnTo>
                    <a:pt x="565611" y="177843"/>
                  </a:lnTo>
                  <a:lnTo>
                    <a:pt x="499480" y="181303"/>
                  </a:lnTo>
                  <a:lnTo>
                    <a:pt x="429768" y="182499"/>
                  </a:lnTo>
                  <a:lnTo>
                    <a:pt x="360055" y="181303"/>
                  </a:lnTo>
                  <a:lnTo>
                    <a:pt x="293924" y="177843"/>
                  </a:lnTo>
                  <a:lnTo>
                    <a:pt x="232261" y="172308"/>
                  </a:lnTo>
                  <a:lnTo>
                    <a:pt x="175948" y="164885"/>
                  </a:lnTo>
                  <a:lnTo>
                    <a:pt x="125872" y="155765"/>
                  </a:lnTo>
                  <a:lnTo>
                    <a:pt x="82917" y="145136"/>
                  </a:lnTo>
                  <a:lnTo>
                    <a:pt x="21909" y="120108"/>
                  </a:lnTo>
                  <a:lnTo>
                    <a:pt x="0" y="91312"/>
                  </a:lnTo>
                  <a:lnTo>
                    <a:pt x="5624" y="76504"/>
                  </a:lnTo>
                  <a:lnTo>
                    <a:pt x="47968" y="49354"/>
                  </a:lnTo>
                  <a:lnTo>
                    <a:pt x="125872" y="26749"/>
                  </a:lnTo>
                  <a:lnTo>
                    <a:pt x="175948" y="17621"/>
                  </a:lnTo>
                  <a:lnTo>
                    <a:pt x="232261" y="10194"/>
                  </a:lnTo>
                  <a:lnTo>
                    <a:pt x="293924" y="4656"/>
                  </a:lnTo>
                  <a:lnTo>
                    <a:pt x="360055" y="1195"/>
                  </a:lnTo>
                  <a:lnTo>
                    <a:pt x="429768" y="0"/>
                  </a:lnTo>
                  <a:lnTo>
                    <a:pt x="499480" y="1195"/>
                  </a:lnTo>
                  <a:lnTo>
                    <a:pt x="565611" y="4656"/>
                  </a:lnTo>
                  <a:lnTo>
                    <a:pt x="627274" y="10194"/>
                  </a:lnTo>
                  <a:lnTo>
                    <a:pt x="683587" y="17621"/>
                  </a:lnTo>
                  <a:lnTo>
                    <a:pt x="733663" y="26749"/>
                  </a:lnTo>
                  <a:lnTo>
                    <a:pt x="776618" y="37389"/>
                  </a:lnTo>
                  <a:lnTo>
                    <a:pt x="837626" y="62455"/>
                  </a:lnTo>
                  <a:lnTo>
                    <a:pt x="859535" y="91312"/>
                  </a:lnTo>
                  <a:close/>
                </a:path>
                <a:path w="859790" h="387350">
                  <a:moveTo>
                    <a:pt x="859535" y="91312"/>
                  </a:moveTo>
                  <a:lnTo>
                    <a:pt x="859535" y="295783"/>
                  </a:lnTo>
                  <a:lnTo>
                    <a:pt x="853911" y="310591"/>
                  </a:lnTo>
                  <a:lnTo>
                    <a:pt x="811567" y="337741"/>
                  </a:lnTo>
                  <a:lnTo>
                    <a:pt x="733663" y="360346"/>
                  </a:lnTo>
                  <a:lnTo>
                    <a:pt x="683587" y="369474"/>
                  </a:lnTo>
                  <a:lnTo>
                    <a:pt x="627274" y="376901"/>
                  </a:lnTo>
                  <a:lnTo>
                    <a:pt x="565611" y="382439"/>
                  </a:lnTo>
                  <a:lnTo>
                    <a:pt x="499480" y="385900"/>
                  </a:lnTo>
                  <a:lnTo>
                    <a:pt x="429768" y="387096"/>
                  </a:lnTo>
                  <a:lnTo>
                    <a:pt x="360055" y="385900"/>
                  </a:lnTo>
                  <a:lnTo>
                    <a:pt x="293924" y="382439"/>
                  </a:lnTo>
                  <a:lnTo>
                    <a:pt x="232261" y="376901"/>
                  </a:lnTo>
                  <a:lnTo>
                    <a:pt x="175948" y="369474"/>
                  </a:lnTo>
                  <a:lnTo>
                    <a:pt x="125872" y="360346"/>
                  </a:lnTo>
                  <a:lnTo>
                    <a:pt x="82917" y="349706"/>
                  </a:lnTo>
                  <a:lnTo>
                    <a:pt x="21909" y="324640"/>
                  </a:lnTo>
                  <a:lnTo>
                    <a:pt x="0" y="295783"/>
                  </a:lnTo>
                  <a:lnTo>
                    <a:pt x="0" y="91312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2">
              <a:extLst>
                <a:ext uri="{FF2B5EF4-FFF2-40B4-BE49-F238E27FC236}">
                  <a16:creationId xmlns:a16="http://schemas.microsoft.com/office/drawing/2014/main" id="{382FE2C3-269C-632C-7F9F-49CCF0929D61}"/>
                </a:ext>
              </a:extLst>
            </p:cNvPr>
            <p:cNvSpPr/>
            <p:nvPr/>
          </p:nvSpPr>
          <p:spPr>
            <a:xfrm>
              <a:off x="9634727" y="2304288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402336" y="0"/>
                  </a:moveTo>
                  <a:lnTo>
                    <a:pt x="330003" y="1252"/>
                  </a:lnTo>
                  <a:lnTo>
                    <a:pt x="261929" y="4862"/>
                  </a:lnTo>
                  <a:lnTo>
                    <a:pt x="199248" y="10611"/>
                  </a:lnTo>
                  <a:lnTo>
                    <a:pt x="143097" y="18279"/>
                  </a:lnTo>
                  <a:lnTo>
                    <a:pt x="94609" y="27647"/>
                  </a:lnTo>
                  <a:lnTo>
                    <a:pt x="54920" y="38495"/>
                  </a:lnTo>
                  <a:lnTo>
                    <a:pt x="6480" y="63752"/>
                  </a:lnTo>
                  <a:lnTo>
                    <a:pt x="0" y="77724"/>
                  </a:lnTo>
                  <a:lnTo>
                    <a:pt x="6480" y="91695"/>
                  </a:lnTo>
                  <a:lnTo>
                    <a:pt x="54920" y="116952"/>
                  </a:lnTo>
                  <a:lnTo>
                    <a:pt x="94609" y="127800"/>
                  </a:lnTo>
                  <a:lnTo>
                    <a:pt x="143097" y="137168"/>
                  </a:lnTo>
                  <a:lnTo>
                    <a:pt x="199248" y="144836"/>
                  </a:lnTo>
                  <a:lnTo>
                    <a:pt x="261929" y="150585"/>
                  </a:lnTo>
                  <a:lnTo>
                    <a:pt x="330003" y="154195"/>
                  </a:lnTo>
                  <a:lnTo>
                    <a:pt x="402336" y="155448"/>
                  </a:lnTo>
                  <a:lnTo>
                    <a:pt x="474668" y="154195"/>
                  </a:lnTo>
                  <a:lnTo>
                    <a:pt x="542742" y="150585"/>
                  </a:lnTo>
                  <a:lnTo>
                    <a:pt x="605423" y="144836"/>
                  </a:lnTo>
                  <a:lnTo>
                    <a:pt x="661574" y="137168"/>
                  </a:lnTo>
                  <a:lnTo>
                    <a:pt x="710062" y="127800"/>
                  </a:lnTo>
                  <a:lnTo>
                    <a:pt x="749751" y="116952"/>
                  </a:lnTo>
                  <a:lnTo>
                    <a:pt x="798191" y="91695"/>
                  </a:lnTo>
                  <a:lnTo>
                    <a:pt x="804672" y="77724"/>
                  </a:lnTo>
                  <a:lnTo>
                    <a:pt x="798191" y="63752"/>
                  </a:lnTo>
                  <a:lnTo>
                    <a:pt x="749751" y="38495"/>
                  </a:lnTo>
                  <a:lnTo>
                    <a:pt x="710062" y="27647"/>
                  </a:lnTo>
                  <a:lnTo>
                    <a:pt x="661574" y="18279"/>
                  </a:lnTo>
                  <a:lnTo>
                    <a:pt x="605423" y="10611"/>
                  </a:lnTo>
                  <a:lnTo>
                    <a:pt x="542742" y="4862"/>
                  </a:lnTo>
                  <a:lnTo>
                    <a:pt x="474668" y="1252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0DD67401-4163-A0D1-1CC1-CD7DC372760E}"/>
                </a:ext>
              </a:extLst>
            </p:cNvPr>
            <p:cNvSpPr/>
            <p:nvPr/>
          </p:nvSpPr>
          <p:spPr>
            <a:xfrm>
              <a:off x="9634727" y="2304288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0" y="77724"/>
                  </a:moveTo>
                  <a:lnTo>
                    <a:pt x="54920" y="38495"/>
                  </a:lnTo>
                  <a:lnTo>
                    <a:pt x="94609" y="27647"/>
                  </a:lnTo>
                  <a:lnTo>
                    <a:pt x="143097" y="18279"/>
                  </a:lnTo>
                  <a:lnTo>
                    <a:pt x="199248" y="10611"/>
                  </a:lnTo>
                  <a:lnTo>
                    <a:pt x="261929" y="4862"/>
                  </a:lnTo>
                  <a:lnTo>
                    <a:pt x="330003" y="1252"/>
                  </a:lnTo>
                  <a:lnTo>
                    <a:pt x="402336" y="0"/>
                  </a:lnTo>
                  <a:lnTo>
                    <a:pt x="474668" y="1252"/>
                  </a:lnTo>
                  <a:lnTo>
                    <a:pt x="542742" y="4862"/>
                  </a:lnTo>
                  <a:lnTo>
                    <a:pt x="605423" y="10611"/>
                  </a:lnTo>
                  <a:lnTo>
                    <a:pt x="661574" y="18279"/>
                  </a:lnTo>
                  <a:lnTo>
                    <a:pt x="710062" y="27647"/>
                  </a:lnTo>
                  <a:lnTo>
                    <a:pt x="749751" y="38495"/>
                  </a:lnTo>
                  <a:lnTo>
                    <a:pt x="798191" y="63752"/>
                  </a:lnTo>
                  <a:lnTo>
                    <a:pt x="804672" y="77724"/>
                  </a:lnTo>
                  <a:lnTo>
                    <a:pt x="798191" y="91695"/>
                  </a:lnTo>
                  <a:lnTo>
                    <a:pt x="749751" y="116952"/>
                  </a:lnTo>
                  <a:lnTo>
                    <a:pt x="710062" y="127800"/>
                  </a:lnTo>
                  <a:lnTo>
                    <a:pt x="661574" y="137168"/>
                  </a:lnTo>
                  <a:lnTo>
                    <a:pt x="605423" y="144836"/>
                  </a:lnTo>
                  <a:lnTo>
                    <a:pt x="542742" y="150585"/>
                  </a:lnTo>
                  <a:lnTo>
                    <a:pt x="474668" y="154195"/>
                  </a:lnTo>
                  <a:lnTo>
                    <a:pt x="402336" y="155448"/>
                  </a:lnTo>
                  <a:lnTo>
                    <a:pt x="330003" y="154195"/>
                  </a:lnTo>
                  <a:lnTo>
                    <a:pt x="261929" y="150585"/>
                  </a:lnTo>
                  <a:lnTo>
                    <a:pt x="199248" y="144836"/>
                  </a:lnTo>
                  <a:lnTo>
                    <a:pt x="143097" y="137168"/>
                  </a:lnTo>
                  <a:lnTo>
                    <a:pt x="94609" y="127800"/>
                  </a:lnTo>
                  <a:lnTo>
                    <a:pt x="54920" y="116952"/>
                  </a:lnTo>
                  <a:lnTo>
                    <a:pt x="6480" y="91695"/>
                  </a:lnTo>
                  <a:lnTo>
                    <a:pt x="0" y="77724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4">
              <a:extLst>
                <a:ext uri="{FF2B5EF4-FFF2-40B4-BE49-F238E27FC236}">
                  <a16:creationId xmlns:a16="http://schemas.microsoft.com/office/drawing/2014/main" id="{19397191-A7CA-9E96-4784-DC1B3BFA45EA}"/>
                </a:ext>
              </a:extLst>
            </p:cNvPr>
            <p:cNvSpPr/>
            <p:nvPr/>
          </p:nvSpPr>
          <p:spPr>
            <a:xfrm>
              <a:off x="8325230" y="3066288"/>
              <a:ext cx="221615" cy="381000"/>
            </a:xfrm>
            <a:custGeom>
              <a:avLst/>
              <a:gdLst/>
              <a:ahLst/>
              <a:cxnLst/>
              <a:rect l="l" t="t" r="r" b="b"/>
              <a:pathLst>
                <a:path w="221615" h="381000">
                  <a:moveTo>
                    <a:pt x="153162" y="0"/>
                  </a:moveTo>
                  <a:lnTo>
                    <a:pt x="0" y="0"/>
                  </a:lnTo>
                  <a:lnTo>
                    <a:pt x="21589" y="9717"/>
                  </a:lnTo>
                  <a:lnTo>
                    <a:pt x="40345" y="36771"/>
                  </a:lnTo>
                  <a:lnTo>
                    <a:pt x="55138" y="78016"/>
                  </a:lnTo>
                  <a:lnTo>
                    <a:pt x="64841" y="130308"/>
                  </a:lnTo>
                  <a:lnTo>
                    <a:pt x="68325" y="190500"/>
                  </a:lnTo>
                  <a:lnTo>
                    <a:pt x="64841" y="250691"/>
                  </a:lnTo>
                  <a:lnTo>
                    <a:pt x="55138" y="302983"/>
                  </a:lnTo>
                  <a:lnTo>
                    <a:pt x="40345" y="344228"/>
                  </a:lnTo>
                  <a:lnTo>
                    <a:pt x="21590" y="371282"/>
                  </a:lnTo>
                  <a:lnTo>
                    <a:pt x="0" y="381000"/>
                  </a:lnTo>
                  <a:lnTo>
                    <a:pt x="153162" y="381000"/>
                  </a:lnTo>
                  <a:lnTo>
                    <a:pt x="193407" y="344228"/>
                  </a:lnTo>
                  <a:lnTo>
                    <a:pt x="208181" y="302983"/>
                  </a:lnTo>
                  <a:lnTo>
                    <a:pt x="217877" y="250691"/>
                  </a:lnTo>
                  <a:lnTo>
                    <a:pt x="221361" y="190500"/>
                  </a:lnTo>
                  <a:lnTo>
                    <a:pt x="217877" y="130308"/>
                  </a:lnTo>
                  <a:lnTo>
                    <a:pt x="208181" y="78016"/>
                  </a:lnTo>
                  <a:lnTo>
                    <a:pt x="193407" y="36771"/>
                  </a:lnTo>
                  <a:lnTo>
                    <a:pt x="174690" y="9717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5">
              <a:extLst>
                <a:ext uri="{FF2B5EF4-FFF2-40B4-BE49-F238E27FC236}">
                  <a16:creationId xmlns:a16="http://schemas.microsoft.com/office/drawing/2014/main" id="{C0083A21-8CA5-5332-9DAC-6D95EBDC537E}"/>
                </a:ext>
              </a:extLst>
            </p:cNvPr>
            <p:cNvSpPr/>
            <p:nvPr/>
          </p:nvSpPr>
          <p:spPr>
            <a:xfrm>
              <a:off x="8257031" y="3066288"/>
              <a:ext cx="136525" cy="381000"/>
            </a:xfrm>
            <a:custGeom>
              <a:avLst/>
              <a:gdLst/>
              <a:ahLst/>
              <a:cxnLst/>
              <a:rect l="l" t="t" r="r" b="b"/>
              <a:pathLst>
                <a:path w="136525" h="381000">
                  <a:moveTo>
                    <a:pt x="68199" y="0"/>
                  </a:moveTo>
                  <a:lnTo>
                    <a:pt x="27953" y="36771"/>
                  </a:lnTo>
                  <a:lnTo>
                    <a:pt x="13179" y="78016"/>
                  </a:lnTo>
                  <a:lnTo>
                    <a:pt x="3483" y="130308"/>
                  </a:lnTo>
                  <a:lnTo>
                    <a:pt x="0" y="190500"/>
                  </a:lnTo>
                  <a:lnTo>
                    <a:pt x="3483" y="250691"/>
                  </a:lnTo>
                  <a:lnTo>
                    <a:pt x="13179" y="302983"/>
                  </a:lnTo>
                  <a:lnTo>
                    <a:pt x="27953" y="344228"/>
                  </a:lnTo>
                  <a:lnTo>
                    <a:pt x="46670" y="371282"/>
                  </a:lnTo>
                  <a:lnTo>
                    <a:pt x="68199" y="381000"/>
                  </a:lnTo>
                  <a:lnTo>
                    <a:pt x="89788" y="371282"/>
                  </a:lnTo>
                  <a:lnTo>
                    <a:pt x="108544" y="344228"/>
                  </a:lnTo>
                  <a:lnTo>
                    <a:pt x="123337" y="302983"/>
                  </a:lnTo>
                  <a:lnTo>
                    <a:pt x="133040" y="250691"/>
                  </a:lnTo>
                  <a:lnTo>
                    <a:pt x="136525" y="190500"/>
                  </a:lnTo>
                  <a:lnTo>
                    <a:pt x="133040" y="130308"/>
                  </a:lnTo>
                  <a:lnTo>
                    <a:pt x="123337" y="78016"/>
                  </a:lnTo>
                  <a:lnTo>
                    <a:pt x="108544" y="36771"/>
                  </a:lnTo>
                  <a:lnTo>
                    <a:pt x="89789" y="9717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6">
              <a:extLst>
                <a:ext uri="{FF2B5EF4-FFF2-40B4-BE49-F238E27FC236}">
                  <a16:creationId xmlns:a16="http://schemas.microsoft.com/office/drawing/2014/main" id="{0773C747-9710-51B8-1378-23EC2792AB21}"/>
                </a:ext>
              </a:extLst>
            </p:cNvPr>
            <p:cNvSpPr/>
            <p:nvPr/>
          </p:nvSpPr>
          <p:spPr>
            <a:xfrm>
              <a:off x="8257031" y="3066288"/>
              <a:ext cx="289560" cy="381000"/>
            </a:xfrm>
            <a:custGeom>
              <a:avLst/>
              <a:gdLst/>
              <a:ahLst/>
              <a:cxnLst/>
              <a:rect l="l" t="t" r="r" b="b"/>
              <a:pathLst>
                <a:path w="289559" h="381000">
                  <a:moveTo>
                    <a:pt x="68199" y="0"/>
                  </a:moveTo>
                  <a:lnTo>
                    <a:pt x="108544" y="36771"/>
                  </a:lnTo>
                  <a:lnTo>
                    <a:pt x="123337" y="78016"/>
                  </a:lnTo>
                  <a:lnTo>
                    <a:pt x="133040" y="130308"/>
                  </a:lnTo>
                  <a:lnTo>
                    <a:pt x="136525" y="190500"/>
                  </a:lnTo>
                  <a:lnTo>
                    <a:pt x="133040" y="250691"/>
                  </a:lnTo>
                  <a:lnTo>
                    <a:pt x="123337" y="302983"/>
                  </a:lnTo>
                  <a:lnTo>
                    <a:pt x="108544" y="344228"/>
                  </a:lnTo>
                  <a:lnTo>
                    <a:pt x="89788" y="371282"/>
                  </a:lnTo>
                  <a:lnTo>
                    <a:pt x="68199" y="381000"/>
                  </a:lnTo>
                  <a:lnTo>
                    <a:pt x="46670" y="371282"/>
                  </a:lnTo>
                  <a:lnTo>
                    <a:pt x="27953" y="344228"/>
                  </a:lnTo>
                  <a:lnTo>
                    <a:pt x="13179" y="302983"/>
                  </a:lnTo>
                  <a:lnTo>
                    <a:pt x="3483" y="250691"/>
                  </a:lnTo>
                  <a:lnTo>
                    <a:pt x="0" y="190500"/>
                  </a:lnTo>
                  <a:lnTo>
                    <a:pt x="3483" y="130308"/>
                  </a:lnTo>
                  <a:lnTo>
                    <a:pt x="13179" y="78016"/>
                  </a:lnTo>
                  <a:lnTo>
                    <a:pt x="27953" y="36771"/>
                  </a:lnTo>
                  <a:lnTo>
                    <a:pt x="46670" y="9717"/>
                  </a:lnTo>
                  <a:lnTo>
                    <a:pt x="68199" y="0"/>
                  </a:lnTo>
                  <a:close/>
                </a:path>
                <a:path w="289559" h="381000">
                  <a:moveTo>
                    <a:pt x="68199" y="0"/>
                  </a:moveTo>
                  <a:lnTo>
                    <a:pt x="221361" y="0"/>
                  </a:lnTo>
                  <a:lnTo>
                    <a:pt x="242889" y="9717"/>
                  </a:lnTo>
                  <a:lnTo>
                    <a:pt x="261606" y="36771"/>
                  </a:lnTo>
                  <a:lnTo>
                    <a:pt x="276380" y="78016"/>
                  </a:lnTo>
                  <a:lnTo>
                    <a:pt x="286076" y="130308"/>
                  </a:lnTo>
                  <a:lnTo>
                    <a:pt x="289560" y="190500"/>
                  </a:lnTo>
                  <a:lnTo>
                    <a:pt x="286076" y="250691"/>
                  </a:lnTo>
                  <a:lnTo>
                    <a:pt x="276380" y="302983"/>
                  </a:lnTo>
                  <a:lnTo>
                    <a:pt x="261606" y="344228"/>
                  </a:lnTo>
                  <a:lnTo>
                    <a:pt x="242889" y="371282"/>
                  </a:lnTo>
                  <a:lnTo>
                    <a:pt x="221361" y="381000"/>
                  </a:lnTo>
                  <a:lnTo>
                    <a:pt x="68199" y="381000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7">
              <a:extLst>
                <a:ext uri="{FF2B5EF4-FFF2-40B4-BE49-F238E27FC236}">
                  <a16:creationId xmlns:a16="http://schemas.microsoft.com/office/drawing/2014/main" id="{7D5E133F-E0C7-FB0C-C982-1203B8AEFB51}"/>
                </a:ext>
              </a:extLst>
            </p:cNvPr>
            <p:cNvSpPr/>
            <p:nvPr/>
          </p:nvSpPr>
          <p:spPr>
            <a:xfrm>
              <a:off x="8263127" y="3078480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4" h="353695">
                  <a:moveTo>
                    <a:pt x="57912" y="0"/>
                  </a:moveTo>
                  <a:lnTo>
                    <a:pt x="35361" y="13888"/>
                  </a:lnTo>
                  <a:lnTo>
                    <a:pt x="16954" y="51768"/>
                  </a:lnTo>
                  <a:lnTo>
                    <a:pt x="4548" y="107959"/>
                  </a:lnTo>
                  <a:lnTo>
                    <a:pt x="0" y="176784"/>
                  </a:lnTo>
                  <a:lnTo>
                    <a:pt x="4548" y="245608"/>
                  </a:lnTo>
                  <a:lnTo>
                    <a:pt x="16954" y="301799"/>
                  </a:lnTo>
                  <a:lnTo>
                    <a:pt x="35361" y="339679"/>
                  </a:lnTo>
                  <a:lnTo>
                    <a:pt x="57912" y="353568"/>
                  </a:lnTo>
                  <a:lnTo>
                    <a:pt x="80462" y="339679"/>
                  </a:lnTo>
                  <a:lnTo>
                    <a:pt x="98869" y="301799"/>
                  </a:lnTo>
                  <a:lnTo>
                    <a:pt x="111275" y="245608"/>
                  </a:lnTo>
                  <a:lnTo>
                    <a:pt x="115824" y="176784"/>
                  </a:lnTo>
                  <a:lnTo>
                    <a:pt x="111275" y="107959"/>
                  </a:lnTo>
                  <a:lnTo>
                    <a:pt x="98869" y="51768"/>
                  </a:lnTo>
                  <a:lnTo>
                    <a:pt x="80462" y="1388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8">
              <a:extLst>
                <a:ext uri="{FF2B5EF4-FFF2-40B4-BE49-F238E27FC236}">
                  <a16:creationId xmlns:a16="http://schemas.microsoft.com/office/drawing/2014/main" id="{D77A99F0-CD35-F426-AB16-D85DB16F76B0}"/>
                </a:ext>
              </a:extLst>
            </p:cNvPr>
            <p:cNvSpPr/>
            <p:nvPr/>
          </p:nvSpPr>
          <p:spPr>
            <a:xfrm>
              <a:off x="8263127" y="3078480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4" h="353695">
                  <a:moveTo>
                    <a:pt x="57912" y="353568"/>
                  </a:moveTo>
                  <a:lnTo>
                    <a:pt x="35361" y="339679"/>
                  </a:lnTo>
                  <a:lnTo>
                    <a:pt x="16954" y="301799"/>
                  </a:lnTo>
                  <a:lnTo>
                    <a:pt x="4548" y="245608"/>
                  </a:lnTo>
                  <a:lnTo>
                    <a:pt x="0" y="176784"/>
                  </a:lnTo>
                  <a:lnTo>
                    <a:pt x="4548" y="107959"/>
                  </a:lnTo>
                  <a:lnTo>
                    <a:pt x="16954" y="51768"/>
                  </a:lnTo>
                  <a:lnTo>
                    <a:pt x="35361" y="13888"/>
                  </a:lnTo>
                  <a:lnTo>
                    <a:pt x="57912" y="0"/>
                  </a:lnTo>
                  <a:lnTo>
                    <a:pt x="80462" y="13888"/>
                  </a:lnTo>
                  <a:lnTo>
                    <a:pt x="98869" y="51768"/>
                  </a:lnTo>
                  <a:lnTo>
                    <a:pt x="111275" y="107959"/>
                  </a:lnTo>
                  <a:lnTo>
                    <a:pt x="115824" y="176784"/>
                  </a:lnTo>
                  <a:lnTo>
                    <a:pt x="111275" y="245608"/>
                  </a:lnTo>
                  <a:lnTo>
                    <a:pt x="98869" y="301799"/>
                  </a:lnTo>
                  <a:lnTo>
                    <a:pt x="80462" y="339679"/>
                  </a:lnTo>
                  <a:lnTo>
                    <a:pt x="57912" y="353568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9">
              <a:extLst>
                <a:ext uri="{FF2B5EF4-FFF2-40B4-BE49-F238E27FC236}">
                  <a16:creationId xmlns:a16="http://schemas.microsoft.com/office/drawing/2014/main" id="{3E845854-2ABF-6423-5D57-34810E57A873}"/>
                </a:ext>
              </a:extLst>
            </p:cNvPr>
            <p:cNvSpPr/>
            <p:nvPr/>
          </p:nvSpPr>
          <p:spPr>
            <a:xfrm>
              <a:off x="7926324" y="1933828"/>
              <a:ext cx="2221230" cy="1446530"/>
            </a:xfrm>
            <a:custGeom>
              <a:avLst/>
              <a:gdLst/>
              <a:ahLst/>
              <a:cxnLst/>
              <a:rect l="l" t="t" r="r" b="b"/>
              <a:pathLst>
                <a:path w="2221229" h="1446529">
                  <a:moveTo>
                    <a:pt x="422148" y="1294003"/>
                  </a:moveTo>
                  <a:lnTo>
                    <a:pt x="228600" y="1294003"/>
                  </a:lnTo>
                  <a:lnTo>
                    <a:pt x="228600" y="1217803"/>
                  </a:lnTo>
                  <a:lnTo>
                    <a:pt x="0" y="1332103"/>
                  </a:lnTo>
                  <a:lnTo>
                    <a:pt x="228600" y="1446403"/>
                  </a:lnTo>
                  <a:lnTo>
                    <a:pt x="228600" y="1370203"/>
                  </a:lnTo>
                  <a:lnTo>
                    <a:pt x="422148" y="1370203"/>
                  </a:lnTo>
                  <a:lnTo>
                    <a:pt x="422148" y="1294003"/>
                  </a:lnTo>
                  <a:close/>
                </a:path>
                <a:path w="2221229" h="1446529">
                  <a:moveTo>
                    <a:pt x="2220849" y="189103"/>
                  </a:moveTo>
                  <a:lnTo>
                    <a:pt x="2144572" y="189280"/>
                  </a:lnTo>
                  <a:lnTo>
                    <a:pt x="2144268" y="0"/>
                  </a:lnTo>
                  <a:lnTo>
                    <a:pt x="2068068" y="254"/>
                  </a:lnTo>
                  <a:lnTo>
                    <a:pt x="2068372" y="189445"/>
                  </a:lnTo>
                  <a:lnTo>
                    <a:pt x="1992249" y="189611"/>
                  </a:lnTo>
                  <a:lnTo>
                    <a:pt x="2106930" y="417957"/>
                  </a:lnTo>
                  <a:lnTo>
                    <a:pt x="2201684" y="227584"/>
                  </a:lnTo>
                  <a:lnTo>
                    <a:pt x="2220849" y="18910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30">
            <a:extLst>
              <a:ext uri="{FF2B5EF4-FFF2-40B4-BE49-F238E27FC236}">
                <a16:creationId xmlns:a16="http://schemas.microsoft.com/office/drawing/2014/main" id="{354AEFF8-E565-A73D-FB8E-2E1DE53AC6AE}"/>
              </a:ext>
            </a:extLst>
          </p:cNvPr>
          <p:cNvGrpSpPr/>
          <p:nvPr/>
        </p:nvGrpSpPr>
        <p:grpSpPr>
          <a:xfrm>
            <a:off x="7926323" y="4331208"/>
            <a:ext cx="2848610" cy="1584960"/>
            <a:chOff x="7926323" y="4331208"/>
            <a:chExt cx="2848610" cy="1584960"/>
          </a:xfrm>
        </p:grpSpPr>
        <p:sp>
          <p:nvSpPr>
            <p:cNvPr id="82" name="object 31">
              <a:extLst>
                <a:ext uri="{FF2B5EF4-FFF2-40B4-BE49-F238E27FC236}">
                  <a16:creationId xmlns:a16="http://schemas.microsoft.com/office/drawing/2014/main" id="{B690F276-8650-F90D-58FE-BD3E131240EE}"/>
                </a:ext>
              </a:extLst>
            </p:cNvPr>
            <p:cNvSpPr/>
            <p:nvPr/>
          </p:nvSpPr>
          <p:spPr>
            <a:xfrm>
              <a:off x="8220456" y="4422647"/>
              <a:ext cx="2542540" cy="1481455"/>
            </a:xfrm>
            <a:custGeom>
              <a:avLst/>
              <a:gdLst/>
              <a:ahLst/>
              <a:cxnLst/>
              <a:rect l="l" t="t" r="r" b="b"/>
              <a:pathLst>
                <a:path w="2542540" h="1481454">
                  <a:moveTo>
                    <a:pt x="2542032" y="401497"/>
                  </a:moveTo>
                  <a:lnTo>
                    <a:pt x="401447" y="401497"/>
                  </a:lnTo>
                  <a:lnTo>
                    <a:pt x="0" y="0"/>
                  </a:lnTo>
                  <a:lnTo>
                    <a:pt x="0" y="1079881"/>
                  </a:lnTo>
                  <a:lnTo>
                    <a:pt x="401447" y="1481328"/>
                  </a:lnTo>
                  <a:lnTo>
                    <a:pt x="2542032" y="1481328"/>
                  </a:lnTo>
                  <a:lnTo>
                    <a:pt x="2542032" y="401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2">
              <a:extLst>
                <a:ext uri="{FF2B5EF4-FFF2-40B4-BE49-F238E27FC236}">
                  <a16:creationId xmlns:a16="http://schemas.microsoft.com/office/drawing/2014/main" id="{FEC047B1-27A7-AA71-73B0-CB34EAE0459A}"/>
                </a:ext>
              </a:extLst>
            </p:cNvPr>
            <p:cNvSpPr/>
            <p:nvPr/>
          </p:nvSpPr>
          <p:spPr>
            <a:xfrm>
              <a:off x="8220455" y="4422648"/>
              <a:ext cx="2542540" cy="401955"/>
            </a:xfrm>
            <a:custGeom>
              <a:avLst/>
              <a:gdLst/>
              <a:ahLst/>
              <a:cxnLst/>
              <a:rect l="l" t="t" r="r" b="b"/>
              <a:pathLst>
                <a:path w="2542540" h="401954">
                  <a:moveTo>
                    <a:pt x="2140585" y="0"/>
                  </a:moveTo>
                  <a:lnTo>
                    <a:pt x="0" y="0"/>
                  </a:lnTo>
                  <a:lnTo>
                    <a:pt x="401447" y="401446"/>
                  </a:lnTo>
                  <a:lnTo>
                    <a:pt x="2542032" y="401446"/>
                  </a:lnTo>
                  <a:lnTo>
                    <a:pt x="2140585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3">
              <a:extLst>
                <a:ext uri="{FF2B5EF4-FFF2-40B4-BE49-F238E27FC236}">
                  <a16:creationId xmlns:a16="http://schemas.microsoft.com/office/drawing/2014/main" id="{37E3398B-E773-B718-8592-C61C885BDEA4}"/>
                </a:ext>
              </a:extLst>
            </p:cNvPr>
            <p:cNvSpPr/>
            <p:nvPr/>
          </p:nvSpPr>
          <p:spPr>
            <a:xfrm>
              <a:off x="8220455" y="4422648"/>
              <a:ext cx="2542540" cy="1481455"/>
            </a:xfrm>
            <a:custGeom>
              <a:avLst/>
              <a:gdLst/>
              <a:ahLst/>
              <a:cxnLst/>
              <a:rect l="l" t="t" r="r" b="b"/>
              <a:pathLst>
                <a:path w="2542540" h="1481454">
                  <a:moveTo>
                    <a:pt x="2542032" y="401446"/>
                  </a:moveTo>
                  <a:lnTo>
                    <a:pt x="2140585" y="0"/>
                  </a:lnTo>
                  <a:lnTo>
                    <a:pt x="0" y="0"/>
                  </a:lnTo>
                  <a:lnTo>
                    <a:pt x="0" y="1079880"/>
                  </a:lnTo>
                  <a:lnTo>
                    <a:pt x="401447" y="1481327"/>
                  </a:lnTo>
                  <a:lnTo>
                    <a:pt x="2542032" y="1481327"/>
                  </a:lnTo>
                  <a:lnTo>
                    <a:pt x="2542032" y="401446"/>
                  </a:lnTo>
                  <a:close/>
                </a:path>
                <a:path w="2542540" h="1481454">
                  <a:moveTo>
                    <a:pt x="2542032" y="401446"/>
                  </a:moveTo>
                  <a:lnTo>
                    <a:pt x="401447" y="401446"/>
                  </a:lnTo>
                  <a:lnTo>
                    <a:pt x="0" y="0"/>
                  </a:lnTo>
                </a:path>
                <a:path w="2542540" h="1481454">
                  <a:moveTo>
                    <a:pt x="401447" y="401446"/>
                  </a:moveTo>
                  <a:lnTo>
                    <a:pt x="401447" y="1481327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4">
              <a:extLst>
                <a:ext uri="{FF2B5EF4-FFF2-40B4-BE49-F238E27FC236}">
                  <a16:creationId xmlns:a16="http://schemas.microsoft.com/office/drawing/2014/main" id="{9365957D-40F2-2FAB-191D-95660A3E2839}"/>
                </a:ext>
              </a:extLst>
            </p:cNvPr>
            <p:cNvSpPr/>
            <p:nvPr/>
          </p:nvSpPr>
          <p:spPr>
            <a:xfrm>
              <a:off x="9598151" y="4471289"/>
              <a:ext cx="859790" cy="295910"/>
            </a:xfrm>
            <a:custGeom>
              <a:avLst/>
              <a:gdLst/>
              <a:ahLst/>
              <a:cxnLst/>
              <a:rect l="l" t="t" r="r" b="b"/>
              <a:pathLst>
                <a:path w="859790" h="295910">
                  <a:moveTo>
                    <a:pt x="859536" y="0"/>
                  </a:moveTo>
                  <a:lnTo>
                    <a:pt x="811567" y="41874"/>
                  </a:lnTo>
                  <a:lnTo>
                    <a:pt x="733663" y="64452"/>
                  </a:lnTo>
                  <a:lnTo>
                    <a:pt x="683587" y="73572"/>
                  </a:lnTo>
                  <a:lnTo>
                    <a:pt x="627274" y="80995"/>
                  </a:lnTo>
                  <a:lnTo>
                    <a:pt x="565611" y="86530"/>
                  </a:lnTo>
                  <a:lnTo>
                    <a:pt x="499480" y="89990"/>
                  </a:lnTo>
                  <a:lnTo>
                    <a:pt x="429768" y="91186"/>
                  </a:lnTo>
                  <a:lnTo>
                    <a:pt x="360055" y="89990"/>
                  </a:lnTo>
                  <a:lnTo>
                    <a:pt x="293924" y="86530"/>
                  </a:lnTo>
                  <a:lnTo>
                    <a:pt x="232261" y="80995"/>
                  </a:lnTo>
                  <a:lnTo>
                    <a:pt x="175948" y="73572"/>
                  </a:lnTo>
                  <a:lnTo>
                    <a:pt x="125872" y="64452"/>
                  </a:lnTo>
                  <a:lnTo>
                    <a:pt x="82917" y="53823"/>
                  </a:lnTo>
                  <a:lnTo>
                    <a:pt x="21909" y="28795"/>
                  </a:lnTo>
                  <a:lnTo>
                    <a:pt x="0" y="0"/>
                  </a:lnTo>
                  <a:lnTo>
                    <a:pt x="0" y="204469"/>
                  </a:lnTo>
                  <a:lnTo>
                    <a:pt x="47968" y="246428"/>
                  </a:lnTo>
                  <a:lnTo>
                    <a:pt x="125872" y="269033"/>
                  </a:lnTo>
                  <a:lnTo>
                    <a:pt x="175948" y="278161"/>
                  </a:lnTo>
                  <a:lnTo>
                    <a:pt x="232261" y="285588"/>
                  </a:lnTo>
                  <a:lnTo>
                    <a:pt x="293924" y="291126"/>
                  </a:lnTo>
                  <a:lnTo>
                    <a:pt x="360055" y="294587"/>
                  </a:lnTo>
                  <a:lnTo>
                    <a:pt x="429768" y="295783"/>
                  </a:lnTo>
                  <a:lnTo>
                    <a:pt x="499480" y="294587"/>
                  </a:lnTo>
                  <a:lnTo>
                    <a:pt x="565611" y="291126"/>
                  </a:lnTo>
                  <a:lnTo>
                    <a:pt x="627274" y="285588"/>
                  </a:lnTo>
                  <a:lnTo>
                    <a:pt x="683587" y="278161"/>
                  </a:lnTo>
                  <a:lnTo>
                    <a:pt x="733663" y="269033"/>
                  </a:lnTo>
                  <a:lnTo>
                    <a:pt x="776618" y="258393"/>
                  </a:lnTo>
                  <a:lnTo>
                    <a:pt x="837626" y="233327"/>
                  </a:lnTo>
                  <a:lnTo>
                    <a:pt x="859536" y="204469"/>
                  </a:lnTo>
                  <a:lnTo>
                    <a:pt x="859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5">
              <a:extLst>
                <a:ext uri="{FF2B5EF4-FFF2-40B4-BE49-F238E27FC236}">
                  <a16:creationId xmlns:a16="http://schemas.microsoft.com/office/drawing/2014/main" id="{846ACFC9-9D0B-D038-0796-8BA73EE42F11}"/>
                </a:ext>
              </a:extLst>
            </p:cNvPr>
            <p:cNvSpPr/>
            <p:nvPr/>
          </p:nvSpPr>
          <p:spPr>
            <a:xfrm>
              <a:off x="9598151" y="4379976"/>
              <a:ext cx="859790" cy="182880"/>
            </a:xfrm>
            <a:custGeom>
              <a:avLst/>
              <a:gdLst/>
              <a:ahLst/>
              <a:cxnLst/>
              <a:rect l="l" t="t" r="r" b="b"/>
              <a:pathLst>
                <a:path w="859790" h="182879">
                  <a:moveTo>
                    <a:pt x="429768" y="0"/>
                  </a:moveTo>
                  <a:lnTo>
                    <a:pt x="360055" y="1195"/>
                  </a:lnTo>
                  <a:lnTo>
                    <a:pt x="293924" y="4656"/>
                  </a:lnTo>
                  <a:lnTo>
                    <a:pt x="232261" y="10194"/>
                  </a:lnTo>
                  <a:lnTo>
                    <a:pt x="175948" y="17621"/>
                  </a:lnTo>
                  <a:lnTo>
                    <a:pt x="125872" y="26749"/>
                  </a:lnTo>
                  <a:lnTo>
                    <a:pt x="82917" y="37389"/>
                  </a:lnTo>
                  <a:lnTo>
                    <a:pt x="21909" y="62455"/>
                  </a:lnTo>
                  <a:lnTo>
                    <a:pt x="0" y="91312"/>
                  </a:lnTo>
                  <a:lnTo>
                    <a:pt x="5624" y="106087"/>
                  </a:lnTo>
                  <a:lnTo>
                    <a:pt x="47968" y="133187"/>
                  </a:lnTo>
                  <a:lnTo>
                    <a:pt x="125872" y="155765"/>
                  </a:lnTo>
                  <a:lnTo>
                    <a:pt x="175948" y="164885"/>
                  </a:lnTo>
                  <a:lnTo>
                    <a:pt x="232261" y="172308"/>
                  </a:lnTo>
                  <a:lnTo>
                    <a:pt x="293924" y="177843"/>
                  </a:lnTo>
                  <a:lnTo>
                    <a:pt x="360055" y="181303"/>
                  </a:lnTo>
                  <a:lnTo>
                    <a:pt x="429768" y="182499"/>
                  </a:lnTo>
                  <a:lnTo>
                    <a:pt x="499480" y="181303"/>
                  </a:lnTo>
                  <a:lnTo>
                    <a:pt x="565611" y="177843"/>
                  </a:lnTo>
                  <a:lnTo>
                    <a:pt x="627274" y="172308"/>
                  </a:lnTo>
                  <a:lnTo>
                    <a:pt x="683587" y="164885"/>
                  </a:lnTo>
                  <a:lnTo>
                    <a:pt x="733663" y="155765"/>
                  </a:lnTo>
                  <a:lnTo>
                    <a:pt x="776618" y="145136"/>
                  </a:lnTo>
                  <a:lnTo>
                    <a:pt x="837626" y="120108"/>
                  </a:lnTo>
                  <a:lnTo>
                    <a:pt x="859536" y="91312"/>
                  </a:lnTo>
                  <a:lnTo>
                    <a:pt x="853911" y="76504"/>
                  </a:lnTo>
                  <a:lnTo>
                    <a:pt x="811567" y="49354"/>
                  </a:lnTo>
                  <a:lnTo>
                    <a:pt x="733663" y="26749"/>
                  </a:lnTo>
                  <a:lnTo>
                    <a:pt x="683587" y="17621"/>
                  </a:lnTo>
                  <a:lnTo>
                    <a:pt x="627274" y="10194"/>
                  </a:lnTo>
                  <a:lnTo>
                    <a:pt x="565611" y="4656"/>
                  </a:lnTo>
                  <a:lnTo>
                    <a:pt x="499480" y="1195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36">
              <a:extLst>
                <a:ext uri="{FF2B5EF4-FFF2-40B4-BE49-F238E27FC236}">
                  <a16:creationId xmlns:a16="http://schemas.microsoft.com/office/drawing/2014/main" id="{F4E32056-E773-235B-0355-E3DFF8941933}"/>
                </a:ext>
              </a:extLst>
            </p:cNvPr>
            <p:cNvSpPr/>
            <p:nvPr/>
          </p:nvSpPr>
          <p:spPr>
            <a:xfrm>
              <a:off x="9598151" y="4379976"/>
              <a:ext cx="859790" cy="387350"/>
            </a:xfrm>
            <a:custGeom>
              <a:avLst/>
              <a:gdLst/>
              <a:ahLst/>
              <a:cxnLst/>
              <a:rect l="l" t="t" r="r" b="b"/>
              <a:pathLst>
                <a:path w="859790" h="387350">
                  <a:moveTo>
                    <a:pt x="859536" y="91312"/>
                  </a:moveTo>
                  <a:lnTo>
                    <a:pt x="811567" y="133187"/>
                  </a:lnTo>
                  <a:lnTo>
                    <a:pt x="733663" y="155765"/>
                  </a:lnTo>
                  <a:lnTo>
                    <a:pt x="683587" y="164885"/>
                  </a:lnTo>
                  <a:lnTo>
                    <a:pt x="627274" y="172308"/>
                  </a:lnTo>
                  <a:lnTo>
                    <a:pt x="565611" y="177843"/>
                  </a:lnTo>
                  <a:lnTo>
                    <a:pt x="499480" y="181303"/>
                  </a:lnTo>
                  <a:lnTo>
                    <a:pt x="429768" y="182499"/>
                  </a:lnTo>
                  <a:lnTo>
                    <a:pt x="360055" y="181303"/>
                  </a:lnTo>
                  <a:lnTo>
                    <a:pt x="293924" y="177843"/>
                  </a:lnTo>
                  <a:lnTo>
                    <a:pt x="232261" y="172308"/>
                  </a:lnTo>
                  <a:lnTo>
                    <a:pt x="175948" y="164885"/>
                  </a:lnTo>
                  <a:lnTo>
                    <a:pt x="125872" y="155765"/>
                  </a:lnTo>
                  <a:lnTo>
                    <a:pt x="82917" y="145136"/>
                  </a:lnTo>
                  <a:lnTo>
                    <a:pt x="21909" y="120108"/>
                  </a:lnTo>
                  <a:lnTo>
                    <a:pt x="0" y="91312"/>
                  </a:lnTo>
                  <a:lnTo>
                    <a:pt x="5624" y="76504"/>
                  </a:lnTo>
                  <a:lnTo>
                    <a:pt x="47968" y="49354"/>
                  </a:lnTo>
                  <a:lnTo>
                    <a:pt x="125872" y="26749"/>
                  </a:lnTo>
                  <a:lnTo>
                    <a:pt x="175948" y="17621"/>
                  </a:lnTo>
                  <a:lnTo>
                    <a:pt x="232261" y="10194"/>
                  </a:lnTo>
                  <a:lnTo>
                    <a:pt x="293924" y="4656"/>
                  </a:lnTo>
                  <a:lnTo>
                    <a:pt x="360055" y="1195"/>
                  </a:lnTo>
                  <a:lnTo>
                    <a:pt x="429768" y="0"/>
                  </a:lnTo>
                  <a:lnTo>
                    <a:pt x="499480" y="1195"/>
                  </a:lnTo>
                  <a:lnTo>
                    <a:pt x="565611" y="4656"/>
                  </a:lnTo>
                  <a:lnTo>
                    <a:pt x="627274" y="10194"/>
                  </a:lnTo>
                  <a:lnTo>
                    <a:pt x="683587" y="17621"/>
                  </a:lnTo>
                  <a:lnTo>
                    <a:pt x="733663" y="26749"/>
                  </a:lnTo>
                  <a:lnTo>
                    <a:pt x="776618" y="37389"/>
                  </a:lnTo>
                  <a:lnTo>
                    <a:pt x="837626" y="62455"/>
                  </a:lnTo>
                  <a:lnTo>
                    <a:pt x="859536" y="91312"/>
                  </a:lnTo>
                  <a:close/>
                </a:path>
                <a:path w="859790" h="387350">
                  <a:moveTo>
                    <a:pt x="859536" y="91312"/>
                  </a:moveTo>
                  <a:lnTo>
                    <a:pt x="859536" y="295782"/>
                  </a:lnTo>
                  <a:lnTo>
                    <a:pt x="853911" y="310591"/>
                  </a:lnTo>
                  <a:lnTo>
                    <a:pt x="811567" y="337741"/>
                  </a:lnTo>
                  <a:lnTo>
                    <a:pt x="733663" y="360346"/>
                  </a:lnTo>
                  <a:lnTo>
                    <a:pt x="683587" y="369474"/>
                  </a:lnTo>
                  <a:lnTo>
                    <a:pt x="627274" y="376901"/>
                  </a:lnTo>
                  <a:lnTo>
                    <a:pt x="565611" y="382439"/>
                  </a:lnTo>
                  <a:lnTo>
                    <a:pt x="499480" y="385900"/>
                  </a:lnTo>
                  <a:lnTo>
                    <a:pt x="429768" y="387096"/>
                  </a:lnTo>
                  <a:lnTo>
                    <a:pt x="360055" y="385900"/>
                  </a:lnTo>
                  <a:lnTo>
                    <a:pt x="293924" y="382439"/>
                  </a:lnTo>
                  <a:lnTo>
                    <a:pt x="232261" y="376901"/>
                  </a:lnTo>
                  <a:lnTo>
                    <a:pt x="175948" y="369474"/>
                  </a:lnTo>
                  <a:lnTo>
                    <a:pt x="125872" y="360346"/>
                  </a:lnTo>
                  <a:lnTo>
                    <a:pt x="82917" y="349706"/>
                  </a:lnTo>
                  <a:lnTo>
                    <a:pt x="21909" y="324640"/>
                  </a:lnTo>
                  <a:lnTo>
                    <a:pt x="0" y="295782"/>
                  </a:lnTo>
                  <a:lnTo>
                    <a:pt x="0" y="91312"/>
                  </a:lnTo>
                </a:path>
              </a:pathLst>
            </a:custGeom>
            <a:ln w="24384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7">
              <a:extLst>
                <a:ext uri="{FF2B5EF4-FFF2-40B4-BE49-F238E27FC236}">
                  <a16:creationId xmlns:a16="http://schemas.microsoft.com/office/drawing/2014/main" id="{5C3D6892-372A-5B73-70E6-5BDB1973B0AC}"/>
                </a:ext>
              </a:extLst>
            </p:cNvPr>
            <p:cNvSpPr/>
            <p:nvPr/>
          </p:nvSpPr>
          <p:spPr>
            <a:xfrm>
              <a:off x="9628631" y="4386072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402336" y="0"/>
                  </a:moveTo>
                  <a:lnTo>
                    <a:pt x="330003" y="1252"/>
                  </a:lnTo>
                  <a:lnTo>
                    <a:pt x="261929" y="4862"/>
                  </a:lnTo>
                  <a:lnTo>
                    <a:pt x="199248" y="10611"/>
                  </a:lnTo>
                  <a:lnTo>
                    <a:pt x="143097" y="18279"/>
                  </a:lnTo>
                  <a:lnTo>
                    <a:pt x="94609" y="27647"/>
                  </a:lnTo>
                  <a:lnTo>
                    <a:pt x="54920" y="38495"/>
                  </a:lnTo>
                  <a:lnTo>
                    <a:pt x="6480" y="63752"/>
                  </a:lnTo>
                  <a:lnTo>
                    <a:pt x="0" y="77723"/>
                  </a:lnTo>
                  <a:lnTo>
                    <a:pt x="6480" y="91695"/>
                  </a:lnTo>
                  <a:lnTo>
                    <a:pt x="54920" y="116952"/>
                  </a:lnTo>
                  <a:lnTo>
                    <a:pt x="94609" y="127800"/>
                  </a:lnTo>
                  <a:lnTo>
                    <a:pt x="143097" y="137168"/>
                  </a:lnTo>
                  <a:lnTo>
                    <a:pt x="199248" y="144836"/>
                  </a:lnTo>
                  <a:lnTo>
                    <a:pt x="261929" y="150585"/>
                  </a:lnTo>
                  <a:lnTo>
                    <a:pt x="330003" y="154195"/>
                  </a:lnTo>
                  <a:lnTo>
                    <a:pt x="402336" y="155447"/>
                  </a:lnTo>
                  <a:lnTo>
                    <a:pt x="474668" y="154195"/>
                  </a:lnTo>
                  <a:lnTo>
                    <a:pt x="542742" y="150585"/>
                  </a:lnTo>
                  <a:lnTo>
                    <a:pt x="605423" y="144836"/>
                  </a:lnTo>
                  <a:lnTo>
                    <a:pt x="661574" y="137168"/>
                  </a:lnTo>
                  <a:lnTo>
                    <a:pt x="710062" y="127800"/>
                  </a:lnTo>
                  <a:lnTo>
                    <a:pt x="749751" y="116952"/>
                  </a:lnTo>
                  <a:lnTo>
                    <a:pt x="798191" y="91695"/>
                  </a:lnTo>
                  <a:lnTo>
                    <a:pt x="804672" y="77723"/>
                  </a:lnTo>
                  <a:lnTo>
                    <a:pt x="798191" y="63752"/>
                  </a:lnTo>
                  <a:lnTo>
                    <a:pt x="749751" y="38495"/>
                  </a:lnTo>
                  <a:lnTo>
                    <a:pt x="710062" y="27647"/>
                  </a:lnTo>
                  <a:lnTo>
                    <a:pt x="661574" y="18279"/>
                  </a:lnTo>
                  <a:lnTo>
                    <a:pt x="605423" y="10611"/>
                  </a:lnTo>
                  <a:lnTo>
                    <a:pt x="542742" y="4862"/>
                  </a:lnTo>
                  <a:lnTo>
                    <a:pt x="474668" y="1252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8">
              <a:extLst>
                <a:ext uri="{FF2B5EF4-FFF2-40B4-BE49-F238E27FC236}">
                  <a16:creationId xmlns:a16="http://schemas.microsoft.com/office/drawing/2014/main" id="{1F41DC37-A7F5-D25F-22FE-F9B9169B11F4}"/>
                </a:ext>
              </a:extLst>
            </p:cNvPr>
            <p:cNvSpPr/>
            <p:nvPr/>
          </p:nvSpPr>
          <p:spPr>
            <a:xfrm>
              <a:off x="9628631" y="4386072"/>
              <a:ext cx="805180" cy="155575"/>
            </a:xfrm>
            <a:custGeom>
              <a:avLst/>
              <a:gdLst/>
              <a:ahLst/>
              <a:cxnLst/>
              <a:rect l="l" t="t" r="r" b="b"/>
              <a:pathLst>
                <a:path w="805179" h="155575">
                  <a:moveTo>
                    <a:pt x="0" y="77723"/>
                  </a:moveTo>
                  <a:lnTo>
                    <a:pt x="54920" y="38495"/>
                  </a:lnTo>
                  <a:lnTo>
                    <a:pt x="94609" y="27647"/>
                  </a:lnTo>
                  <a:lnTo>
                    <a:pt x="143097" y="18279"/>
                  </a:lnTo>
                  <a:lnTo>
                    <a:pt x="199248" y="10611"/>
                  </a:lnTo>
                  <a:lnTo>
                    <a:pt x="261929" y="4862"/>
                  </a:lnTo>
                  <a:lnTo>
                    <a:pt x="330003" y="1252"/>
                  </a:lnTo>
                  <a:lnTo>
                    <a:pt x="402336" y="0"/>
                  </a:lnTo>
                  <a:lnTo>
                    <a:pt x="474668" y="1252"/>
                  </a:lnTo>
                  <a:lnTo>
                    <a:pt x="542742" y="4862"/>
                  </a:lnTo>
                  <a:lnTo>
                    <a:pt x="605423" y="10611"/>
                  </a:lnTo>
                  <a:lnTo>
                    <a:pt x="661574" y="18279"/>
                  </a:lnTo>
                  <a:lnTo>
                    <a:pt x="710062" y="27647"/>
                  </a:lnTo>
                  <a:lnTo>
                    <a:pt x="749751" y="38495"/>
                  </a:lnTo>
                  <a:lnTo>
                    <a:pt x="798191" y="63752"/>
                  </a:lnTo>
                  <a:lnTo>
                    <a:pt x="804672" y="77723"/>
                  </a:lnTo>
                  <a:lnTo>
                    <a:pt x="798191" y="91695"/>
                  </a:lnTo>
                  <a:lnTo>
                    <a:pt x="749751" y="116952"/>
                  </a:lnTo>
                  <a:lnTo>
                    <a:pt x="710062" y="127800"/>
                  </a:lnTo>
                  <a:lnTo>
                    <a:pt x="661574" y="137168"/>
                  </a:lnTo>
                  <a:lnTo>
                    <a:pt x="605423" y="144836"/>
                  </a:lnTo>
                  <a:lnTo>
                    <a:pt x="542742" y="150585"/>
                  </a:lnTo>
                  <a:lnTo>
                    <a:pt x="474668" y="154195"/>
                  </a:lnTo>
                  <a:lnTo>
                    <a:pt x="402336" y="155447"/>
                  </a:lnTo>
                  <a:lnTo>
                    <a:pt x="330003" y="154195"/>
                  </a:lnTo>
                  <a:lnTo>
                    <a:pt x="261929" y="150585"/>
                  </a:lnTo>
                  <a:lnTo>
                    <a:pt x="199248" y="144836"/>
                  </a:lnTo>
                  <a:lnTo>
                    <a:pt x="143097" y="137168"/>
                  </a:lnTo>
                  <a:lnTo>
                    <a:pt x="94609" y="127800"/>
                  </a:lnTo>
                  <a:lnTo>
                    <a:pt x="54920" y="116952"/>
                  </a:lnTo>
                  <a:lnTo>
                    <a:pt x="6480" y="91695"/>
                  </a:lnTo>
                  <a:lnTo>
                    <a:pt x="0" y="77723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9">
              <a:extLst>
                <a:ext uri="{FF2B5EF4-FFF2-40B4-BE49-F238E27FC236}">
                  <a16:creationId xmlns:a16="http://schemas.microsoft.com/office/drawing/2014/main" id="{75D78722-9CB0-439A-51FC-4202D1DDE7B1}"/>
                </a:ext>
              </a:extLst>
            </p:cNvPr>
            <p:cNvSpPr/>
            <p:nvPr/>
          </p:nvSpPr>
          <p:spPr>
            <a:xfrm>
              <a:off x="8319896" y="5148072"/>
              <a:ext cx="224154" cy="381000"/>
            </a:xfrm>
            <a:custGeom>
              <a:avLst/>
              <a:gdLst/>
              <a:ahLst/>
              <a:cxnLst/>
              <a:rect l="l" t="t" r="r" b="b"/>
              <a:pathLst>
                <a:path w="224154" h="381000">
                  <a:moveTo>
                    <a:pt x="154685" y="0"/>
                  </a:moveTo>
                  <a:lnTo>
                    <a:pt x="0" y="0"/>
                  </a:lnTo>
                  <a:lnTo>
                    <a:pt x="21802" y="9717"/>
                  </a:lnTo>
                  <a:lnTo>
                    <a:pt x="40733" y="36771"/>
                  </a:lnTo>
                  <a:lnTo>
                    <a:pt x="55659" y="78016"/>
                  </a:lnTo>
                  <a:lnTo>
                    <a:pt x="65446" y="130308"/>
                  </a:lnTo>
                  <a:lnTo>
                    <a:pt x="68960" y="190499"/>
                  </a:lnTo>
                  <a:lnTo>
                    <a:pt x="65446" y="250691"/>
                  </a:lnTo>
                  <a:lnTo>
                    <a:pt x="55659" y="302983"/>
                  </a:lnTo>
                  <a:lnTo>
                    <a:pt x="40733" y="344228"/>
                  </a:lnTo>
                  <a:lnTo>
                    <a:pt x="21802" y="371282"/>
                  </a:lnTo>
                  <a:lnTo>
                    <a:pt x="0" y="380999"/>
                  </a:lnTo>
                  <a:lnTo>
                    <a:pt x="154685" y="380999"/>
                  </a:lnTo>
                  <a:lnTo>
                    <a:pt x="195419" y="344228"/>
                  </a:lnTo>
                  <a:lnTo>
                    <a:pt x="210345" y="302983"/>
                  </a:lnTo>
                  <a:lnTo>
                    <a:pt x="220132" y="250691"/>
                  </a:lnTo>
                  <a:lnTo>
                    <a:pt x="223647" y="190499"/>
                  </a:lnTo>
                  <a:lnTo>
                    <a:pt x="220132" y="130308"/>
                  </a:lnTo>
                  <a:lnTo>
                    <a:pt x="210345" y="78016"/>
                  </a:lnTo>
                  <a:lnTo>
                    <a:pt x="195419" y="36771"/>
                  </a:lnTo>
                  <a:lnTo>
                    <a:pt x="176488" y="9717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40">
              <a:extLst>
                <a:ext uri="{FF2B5EF4-FFF2-40B4-BE49-F238E27FC236}">
                  <a16:creationId xmlns:a16="http://schemas.microsoft.com/office/drawing/2014/main" id="{4D424418-0193-DEDA-4FFC-1BCDD81DA9CE}"/>
                </a:ext>
              </a:extLst>
            </p:cNvPr>
            <p:cNvSpPr/>
            <p:nvPr/>
          </p:nvSpPr>
          <p:spPr>
            <a:xfrm>
              <a:off x="8250935" y="5148072"/>
              <a:ext cx="138430" cy="381000"/>
            </a:xfrm>
            <a:custGeom>
              <a:avLst/>
              <a:gdLst/>
              <a:ahLst/>
              <a:cxnLst/>
              <a:rect l="l" t="t" r="r" b="b"/>
              <a:pathLst>
                <a:path w="138429" h="381000">
                  <a:moveTo>
                    <a:pt x="68961" y="0"/>
                  </a:moveTo>
                  <a:lnTo>
                    <a:pt x="28227" y="36771"/>
                  </a:lnTo>
                  <a:lnTo>
                    <a:pt x="13301" y="78016"/>
                  </a:lnTo>
                  <a:lnTo>
                    <a:pt x="3514" y="130308"/>
                  </a:lnTo>
                  <a:lnTo>
                    <a:pt x="0" y="190499"/>
                  </a:lnTo>
                  <a:lnTo>
                    <a:pt x="3514" y="250691"/>
                  </a:lnTo>
                  <a:lnTo>
                    <a:pt x="13301" y="302983"/>
                  </a:lnTo>
                  <a:lnTo>
                    <a:pt x="28227" y="344228"/>
                  </a:lnTo>
                  <a:lnTo>
                    <a:pt x="47158" y="371282"/>
                  </a:lnTo>
                  <a:lnTo>
                    <a:pt x="68961" y="380999"/>
                  </a:lnTo>
                  <a:lnTo>
                    <a:pt x="90763" y="371282"/>
                  </a:lnTo>
                  <a:lnTo>
                    <a:pt x="109694" y="344228"/>
                  </a:lnTo>
                  <a:lnTo>
                    <a:pt x="124620" y="302983"/>
                  </a:lnTo>
                  <a:lnTo>
                    <a:pt x="134407" y="250691"/>
                  </a:lnTo>
                  <a:lnTo>
                    <a:pt x="137922" y="190499"/>
                  </a:lnTo>
                  <a:lnTo>
                    <a:pt x="134407" y="130308"/>
                  </a:lnTo>
                  <a:lnTo>
                    <a:pt x="124620" y="78016"/>
                  </a:lnTo>
                  <a:lnTo>
                    <a:pt x="109694" y="36771"/>
                  </a:lnTo>
                  <a:lnTo>
                    <a:pt x="90763" y="9717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41">
              <a:extLst>
                <a:ext uri="{FF2B5EF4-FFF2-40B4-BE49-F238E27FC236}">
                  <a16:creationId xmlns:a16="http://schemas.microsoft.com/office/drawing/2014/main" id="{8F42876F-C422-0E53-CE59-1634CA8F0FB5}"/>
                </a:ext>
              </a:extLst>
            </p:cNvPr>
            <p:cNvSpPr/>
            <p:nvPr/>
          </p:nvSpPr>
          <p:spPr>
            <a:xfrm>
              <a:off x="8250935" y="5148072"/>
              <a:ext cx="292735" cy="381000"/>
            </a:xfrm>
            <a:custGeom>
              <a:avLst/>
              <a:gdLst/>
              <a:ahLst/>
              <a:cxnLst/>
              <a:rect l="l" t="t" r="r" b="b"/>
              <a:pathLst>
                <a:path w="292734" h="381000">
                  <a:moveTo>
                    <a:pt x="68961" y="0"/>
                  </a:moveTo>
                  <a:lnTo>
                    <a:pt x="109694" y="36771"/>
                  </a:lnTo>
                  <a:lnTo>
                    <a:pt x="124620" y="78016"/>
                  </a:lnTo>
                  <a:lnTo>
                    <a:pt x="134407" y="130308"/>
                  </a:lnTo>
                  <a:lnTo>
                    <a:pt x="137922" y="190499"/>
                  </a:lnTo>
                  <a:lnTo>
                    <a:pt x="134407" y="250691"/>
                  </a:lnTo>
                  <a:lnTo>
                    <a:pt x="124620" y="302983"/>
                  </a:lnTo>
                  <a:lnTo>
                    <a:pt x="109694" y="344228"/>
                  </a:lnTo>
                  <a:lnTo>
                    <a:pt x="90763" y="371282"/>
                  </a:lnTo>
                  <a:lnTo>
                    <a:pt x="68961" y="380999"/>
                  </a:lnTo>
                  <a:lnTo>
                    <a:pt x="47158" y="371282"/>
                  </a:lnTo>
                  <a:lnTo>
                    <a:pt x="28227" y="344228"/>
                  </a:lnTo>
                  <a:lnTo>
                    <a:pt x="13301" y="302983"/>
                  </a:lnTo>
                  <a:lnTo>
                    <a:pt x="3514" y="250691"/>
                  </a:lnTo>
                  <a:lnTo>
                    <a:pt x="0" y="190499"/>
                  </a:lnTo>
                  <a:lnTo>
                    <a:pt x="3514" y="130308"/>
                  </a:lnTo>
                  <a:lnTo>
                    <a:pt x="13301" y="78016"/>
                  </a:lnTo>
                  <a:lnTo>
                    <a:pt x="28227" y="36771"/>
                  </a:lnTo>
                  <a:lnTo>
                    <a:pt x="47158" y="9717"/>
                  </a:lnTo>
                  <a:lnTo>
                    <a:pt x="68961" y="0"/>
                  </a:lnTo>
                  <a:close/>
                </a:path>
                <a:path w="292734" h="381000">
                  <a:moveTo>
                    <a:pt x="68961" y="0"/>
                  </a:moveTo>
                  <a:lnTo>
                    <a:pt x="223647" y="0"/>
                  </a:lnTo>
                  <a:lnTo>
                    <a:pt x="245449" y="9717"/>
                  </a:lnTo>
                  <a:lnTo>
                    <a:pt x="264380" y="36771"/>
                  </a:lnTo>
                  <a:lnTo>
                    <a:pt x="279306" y="78016"/>
                  </a:lnTo>
                  <a:lnTo>
                    <a:pt x="289093" y="130308"/>
                  </a:lnTo>
                  <a:lnTo>
                    <a:pt x="292608" y="190499"/>
                  </a:lnTo>
                  <a:lnTo>
                    <a:pt x="289093" y="250691"/>
                  </a:lnTo>
                  <a:lnTo>
                    <a:pt x="279306" y="302983"/>
                  </a:lnTo>
                  <a:lnTo>
                    <a:pt x="264380" y="344228"/>
                  </a:lnTo>
                  <a:lnTo>
                    <a:pt x="245449" y="371282"/>
                  </a:lnTo>
                  <a:lnTo>
                    <a:pt x="223647" y="380999"/>
                  </a:lnTo>
                  <a:lnTo>
                    <a:pt x="68961" y="380999"/>
                  </a:lnTo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2">
              <a:extLst>
                <a:ext uri="{FF2B5EF4-FFF2-40B4-BE49-F238E27FC236}">
                  <a16:creationId xmlns:a16="http://schemas.microsoft.com/office/drawing/2014/main" id="{B7FD7B26-9C33-7669-F1F9-F3589D57B5B4}"/>
                </a:ext>
              </a:extLst>
            </p:cNvPr>
            <p:cNvSpPr/>
            <p:nvPr/>
          </p:nvSpPr>
          <p:spPr>
            <a:xfrm>
              <a:off x="8257031" y="5160264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4" h="353695">
                  <a:moveTo>
                    <a:pt x="57912" y="0"/>
                  </a:moveTo>
                  <a:lnTo>
                    <a:pt x="35361" y="13888"/>
                  </a:lnTo>
                  <a:lnTo>
                    <a:pt x="16954" y="51768"/>
                  </a:lnTo>
                  <a:lnTo>
                    <a:pt x="4548" y="107959"/>
                  </a:lnTo>
                  <a:lnTo>
                    <a:pt x="0" y="176784"/>
                  </a:lnTo>
                  <a:lnTo>
                    <a:pt x="4548" y="245608"/>
                  </a:lnTo>
                  <a:lnTo>
                    <a:pt x="16954" y="301799"/>
                  </a:lnTo>
                  <a:lnTo>
                    <a:pt x="35361" y="339679"/>
                  </a:lnTo>
                  <a:lnTo>
                    <a:pt x="57912" y="353568"/>
                  </a:lnTo>
                  <a:lnTo>
                    <a:pt x="80462" y="339679"/>
                  </a:lnTo>
                  <a:lnTo>
                    <a:pt x="98869" y="301799"/>
                  </a:lnTo>
                  <a:lnTo>
                    <a:pt x="111275" y="245608"/>
                  </a:lnTo>
                  <a:lnTo>
                    <a:pt x="115824" y="176784"/>
                  </a:lnTo>
                  <a:lnTo>
                    <a:pt x="111275" y="107959"/>
                  </a:lnTo>
                  <a:lnTo>
                    <a:pt x="98869" y="51768"/>
                  </a:lnTo>
                  <a:lnTo>
                    <a:pt x="80462" y="1388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43">
              <a:extLst>
                <a:ext uri="{FF2B5EF4-FFF2-40B4-BE49-F238E27FC236}">
                  <a16:creationId xmlns:a16="http://schemas.microsoft.com/office/drawing/2014/main" id="{9932E884-998B-7A0A-9325-960DB7FCE373}"/>
                </a:ext>
              </a:extLst>
            </p:cNvPr>
            <p:cNvSpPr/>
            <p:nvPr/>
          </p:nvSpPr>
          <p:spPr>
            <a:xfrm>
              <a:off x="8257031" y="5160264"/>
              <a:ext cx="116205" cy="353695"/>
            </a:xfrm>
            <a:custGeom>
              <a:avLst/>
              <a:gdLst/>
              <a:ahLst/>
              <a:cxnLst/>
              <a:rect l="l" t="t" r="r" b="b"/>
              <a:pathLst>
                <a:path w="116204" h="353695">
                  <a:moveTo>
                    <a:pt x="57912" y="353568"/>
                  </a:moveTo>
                  <a:lnTo>
                    <a:pt x="35361" y="339679"/>
                  </a:lnTo>
                  <a:lnTo>
                    <a:pt x="16954" y="301799"/>
                  </a:lnTo>
                  <a:lnTo>
                    <a:pt x="4548" y="245608"/>
                  </a:lnTo>
                  <a:lnTo>
                    <a:pt x="0" y="176784"/>
                  </a:lnTo>
                  <a:lnTo>
                    <a:pt x="4548" y="107959"/>
                  </a:lnTo>
                  <a:lnTo>
                    <a:pt x="16954" y="51768"/>
                  </a:lnTo>
                  <a:lnTo>
                    <a:pt x="35361" y="13888"/>
                  </a:lnTo>
                  <a:lnTo>
                    <a:pt x="57912" y="0"/>
                  </a:lnTo>
                  <a:lnTo>
                    <a:pt x="80462" y="13888"/>
                  </a:lnTo>
                  <a:lnTo>
                    <a:pt x="98869" y="51768"/>
                  </a:lnTo>
                  <a:lnTo>
                    <a:pt x="111275" y="107959"/>
                  </a:lnTo>
                  <a:lnTo>
                    <a:pt x="115824" y="176784"/>
                  </a:lnTo>
                  <a:lnTo>
                    <a:pt x="111275" y="245608"/>
                  </a:lnTo>
                  <a:lnTo>
                    <a:pt x="98869" y="301799"/>
                  </a:lnTo>
                  <a:lnTo>
                    <a:pt x="80462" y="339679"/>
                  </a:lnTo>
                  <a:lnTo>
                    <a:pt x="57912" y="353568"/>
                  </a:lnTo>
                  <a:close/>
                </a:path>
              </a:pathLst>
            </a:custGeom>
            <a:ln w="2438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4">
              <a:extLst>
                <a:ext uri="{FF2B5EF4-FFF2-40B4-BE49-F238E27FC236}">
                  <a16:creationId xmlns:a16="http://schemas.microsoft.com/office/drawing/2014/main" id="{2FC17527-0AB8-4C3A-DC79-00D616751D85}"/>
                </a:ext>
              </a:extLst>
            </p:cNvPr>
            <p:cNvSpPr/>
            <p:nvPr/>
          </p:nvSpPr>
          <p:spPr>
            <a:xfrm>
              <a:off x="7926323" y="5221224"/>
              <a:ext cx="422275" cy="228600"/>
            </a:xfrm>
            <a:custGeom>
              <a:avLst/>
              <a:gdLst/>
              <a:ahLst/>
              <a:cxnLst/>
              <a:rect l="l" t="t" r="r" b="b"/>
              <a:pathLst>
                <a:path w="422275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422275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422275" h="228600">
                  <a:moveTo>
                    <a:pt x="422148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422148" y="152400"/>
                  </a:lnTo>
                  <a:lnTo>
                    <a:pt x="422148" y="762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5">
              <a:extLst>
                <a:ext uri="{FF2B5EF4-FFF2-40B4-BE49-F238E27FC236}">
                  <a16:creationId xmlns:a16="http://schemas.microsoft.com/office/drawing/2014/main" id="{A291F5E6-A653-3D36-EBEF-F47B46F2930E}"/>
                </a:ext>
              </a:extLst>
            </p:cNvPr>
            <p:cNvSpPr/>
            <p:nvPr/>
          </p:nvSpPr>
          <p:spPr>
            <a:xfrm>
              <a:off x="9576816" y="4343400"/>
              <a:ext cx="914400" cy="210820"/>
            </a:xfrm>
            <a:custGeom>
              <a:avLst/>
              <a:gdLst/>
              <a:ahLst/>
              <a:cxnLst/>
              <a:rect l="l" t="t" r="r" b="b"/>
              <a:pathLst>
                <a:path w="914400" h="210820">
                  <a:moveTo>
                    <a:pt x="457200" y="0"/>
                  </a:moveTo>
                  <a:lnTo>
                    <a:pt x="383046" y="1377"/>
                  </a:lnTo>
                  <a:lnTo>
                    <a:pt x="312700" y="5364"/>
                  </a:lnTo>
                  <a:lnTo>
                    <a:pt x="247102" y="11744"/>
                  </a:lnTo>
                  <a:lnTo>
                    <a:pt x="187195" y="20299"/>
                  </a:lnTo>
                  <a:lnTo>
                    <a:pt x="133921" y="30813"/>
                  </a:lnTo>
                  <a:lnTo>
                    <a:pt x="88221" y="43068"/>
                  </a:lnTo>
                  <a:lnTo>
                    <a:pt x="51037" y="56847"/>
                  </a:lnTo>
                  <a:lnTo>
                    <a:pt x="5984" y="88108"/>
                  </a:lnTo>
                  <a:lnTo>
                    <a:pt x="0" y="105156"/>
                  </a:lnTo>
                  <a:lnTo>
                    <a:pt x="5984" y="122203"/>
                  </a:lnTo>
                  <a:lnTo>
                    <a:pt x="51037" y="153464"/>
                  </a:lnTo>
                  <a:lnTo>
                    <a:pt x="88221" y="167243"/>
                  </a:lnTo>
                  <a:lnTo>
                    <a:pt x="133921" y="179498"/>
                  </a:lnTo>
                  <a:lnTo>
                    <a:pt x="187195" y="190012"/>
                  </a:lnTo>
                  <a:lnTo>
                    <a:pt x="247102" y="198567"/>
                  </a:lnTo>
                  <a:lnTo>
                    <a:pt x="312700" y="204947"/>
                  </a:lnTo>
                  <a:lnTo>
                    <a:pt x="383046" y="208934"/>
                  </a:lnTo>
                  <a:lnTo>
                    <a:pt x="457200" y="210312"/>
                  </a:lnTo>
                  <a:lnTo>
                    <a:pt x="531353" y="208934"/>
                  </a:lnTo>
                  <a:lnTo>
                    <a:pt x="601699" y="204947"/>
                  </a:lnTo>
                  <a:lnTo>
                    <a:pt x="667297" y="198567"/>
                  </a:lnTo>
                  <a:lnTo>
                    <a:pt x="727204" y="190012"/>
                  </a:lnTo>
                  <a:lnTo>
                    <a:pt x="780478" y="179498"/>
                  </a:lnTo>
                  <a:lnTo>
                    <a:pt x="826178" y="167243"/>
                  </a:lnTo>
                  <a:lnTo>
                    <a:pt x="863362" y="153464"/>
                  </a:lnTo>
                  <a:lnTo>
                    <a:pt x="908415" y="122203"/>
                  </a:lnTo>
                  <a:lnTo>
                    <a:pt x="914400" y="105156"/>
                  </a:lnTo>
                  <a:lnTo>
                    <a:pt x="908415" y="88108"/>
                  </a:lnTo>
                  <a:lnTo>
                    <a:pt x="863362" y="56847"/>
                  </a:lnTo>
                  <a:lnTo>
                    <a:pt x="826178" y="43068"/>
                  </a:lnTo>
                  <a:lnTo>
                    <a:pt x="780478" y="30813"/>
                  </a:lnTo>
                  <a:lnTo>
                    <a:pt x="727204" y="20299"/>
                  </a:lnTo>
                  <a:lnTo>
                    <a:pt x="667297" y="11744"/>
                  </a:lnTo>
                  <a:lnTo>
                    <a:pt x="601699" y="5364"/>
                  </a:lnTo>
                  <a:lnTo>
                    <a:pt x="531353" y="137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46">
              <a:extLst>
                <a:ext uri="{FF2B5EF4-FFF2-40B4-BE49-F238E27FC236}">
                  <a16:creationId xmlns:a16="http://schemas.microsoft.com/office/drawing/2014/main" id="{DF3EDA26-3F36-B523-0AEF-B1BF6590133E}"/>
                </a:ext>
              </a:extLst>
            </p:cNvPr>
            <p:cNvSpPr/>
            <p:nvPr/>
          </p:nvSpPr>
          <p:spPr>
            <a:xfrm>
              <a:off x="9576816" y="4343400"/>
              <a:ext cx="914400" cy="210820"/>
            </a:xfrm>
            <a:custGeom>
              <a:avLst/>
              <a:gdLst/>
              <a:ahLst/>
              <a:cxnLst/>
              <a:rect l="l" t="t" r="r" b="b"/>
              <a:pathLst>
                <a:path w="914400" h="210820">
                  <a:moveTo>
                    <a:pt x="133857" y="30861"/>
                  </a:moveTo>
                  <a:lnTo>
                    <a:pt x="780541" y="179450"/>
                  </a:lnTo>
                </a:path>
                <a:path w="914400" h="210820">
                  <a:moveTo>
                    <a:pt x="780541" y="30861"/>
                  </a:moveTo>
                  <a:lnTo>
                    <a:pt x="133857" y="179450"/>
                  </a:lnTo>
                </a:path>
                <a:path w="914400" h="210820">
                  <a:moveTo>
                    <a:pt x="0" y="105156"/>
                  </a:moveTo>
                  <a:lnTo>
                    <a:pt x="23311" y="71932"/>
                  </a:lnTo>
                  <a:lnTo>
                    <a:pt x="88221" y="43068"/>
                  </a:lnTo>
                  <a:lnTo>
                    <a:pt x="133921" y="30813"/>
                  </a:lnTo>
                  <a:lnTo>
                    <a:pt x="187195" y="20299"/>
                  </a:lnTo>
                  <a:lnTo>
                    <a:pt x="247102" y="11744"/>
                  </a:lnTo>
                  <a:lnTo>
                    <a:pt x="312700" y="5364"/>
                  </a:lnTo>
                  <a:lnTo>
                    <a:pt x="383046" y="1377"/>
                  </a:lnTo>
                  <a:lnTo>
                    <a:pt x="457200" y="0"/>
                  </a:lnTo>
                  <a:lnTo>
                    <a:pt x="531353" y="1377"/>
                  </a:lnTo>
                  <a:lnTo>
                    <a:pt x="601699" y="5364"/>
                  </a:lnTo>
                  <a:lnTo>
                    <a:pt x="667297" y="11744"/>
                  </a:lnTo>
                  <a:lnTo>
                    <a:pt x="727204" y="20299"/>
                  </a:lnTo>
                  <a:lnTo>
                    <a:pt x="780478" y="30813"/>
                  </a:lnTo>
                  <a:lnTo>
                    <a:pt x="826178" y="43068"/>
                  </a:lnTo>
                  <a:lnTo>
                    <a:pt x="863362" y="56847"/>
                  </a:lnTo>
                  <a:lnTo>
                    <a:pt x="908415" y="88108"/>
                  </a:lnTo>
                  <a:lnTo>
                    <a:pt x="914400" y="105156"/>
                  </a:lnTo>
                  <a:lnTo>
                    <a:pt x="908415" y="122203"/>
                  </a:lnTo>
                  <a:lnTo>
                    <a:pt x="863362" y="153464"/>
                  </a:lnTo>
                  <a:lnTo>
                    <a:pt x="826178" y="167243"/>
                  </a:lnTo>
                  <a:lnTo>
                    <a:pt x="780478" y="179498"/>
                  </a:lnTo>
                  <a:lnTo>
                    <a:pt x="727204" y="190012"/>
                  </a:lnTo>
                  <a:lnTo>
                    <a:pt x="667297" y="198567"/>
                  </a:lnTo>
                  <a:lnTo>
                    <a:pt x="601699" y="204947"/>
                  </a:lnTo>
                  <a:lnTo>
                    <a:pt x="531353" y="208934"/>
                  </a:lnTo>
                  <a:lnTo>
                    <a:pt x="457200" y="210312"/>
                  </a:lnTo>
                  <a:lnTo>
                    <a:pt x="383046" y="208934"/>
                  </a:lnTo>
                  <a:lnTo>
                    <a:pt x="312700" y="204947"/>
                  </a:lnTo>
                  <a:lnTo>
                    <a:pt x="247102" y="198567"/>
                  </a:lnTo>
                  <a:lnTo>
                    <a:pt x="187195" y="190012"/>
                  </a:lnTo>
                  <a:lnTo>
                    <a:pt x="133921" y="179498"/>
                  </a:lnTo>
                  <a:lnTo>
                    <a:pt x="88221" y="167243"/>
                  </a:lnTo>
                  <a:lnTo>
                    <a:pt x="51037" y="153464"/>
                  </a:lnTo>
                  <a:lnTo>
                    <a:pt x="5984" y="122203"/>
                  </a:lnTo>
                  <a:lnTo>
                    <a:pt x="0" y="105156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7">
            <a:extLst>
              <a:ext uri="{FF2B5EF4-FFF2-40B4-BE49-F238E27FC236}">
                <a16:creationId xmlns:a16="http://schemas.microsoft.com/office/drawing/2014/main" id="{7C4CD405-578B-0A99-4981-85DA329C3267}"/>
              </a:ext>
            </a:extLst>
          </p:cNvPr>
          <p:cNvGrpSpPr/>
          <p:nvPr/>
        </p:nvGrpSpPr>
        <p:grpSpPr>
          <a:xfrm>
            <a:off x="6289433" y="1751056"/>
            <a:ext cx="68580" cy="4385945"/>
            <a:chOff x="6289433" y="1751056"/>
            <a:chExt cx="68580" cy="4385945"/>
          </a:xfrm>
        </p:grpSpPr>
        <p:pic>
          <p:nvPicPr>
            <p:cNvPr id="99" name="object 8">
              <a:extLst>
                <a:ext uri="{FF2B5EF4-FFF2-40B4-BE49-F238E27FC236}">
                  <a16:creationId xmlns:a16="http://schemas.microsoft.com/office/drawing/2014/main" id="{B54D917F-40E9-8443-FDF3-998221BC9FB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9433" y="1751056"/>
              <a:ext cx="68009" cy="4385353"/>
            </a:xfrm>
            <a:prstGeom prst="rect">
              <a:avLst/>
            </a:prstGeom>
          </p:spPr>
        </p:pic>
        <p:sp>
          <p:nvSpPr>
            <p:cNvPr id="100" name="object 9">
              <a:extLst>
                <a:ext uri="{FF2B5EF4-FFF2-40B4-BE49-F238E27FC236}">
                  <a16:creationId xmlns:a16="http://schemas.microsoft.com/office/drawing/2014/main" id="{C437F2F6-E143-F0DB-F0C1-318CBB87507B}"/>
                </a:ext>
              </a:extLst>
            </p:cNvPr>
            <p:cNvSpPr/>
            <p:nvPr/>
          </p:nvSpPr>
          <p:spPr>
            <a:xfrm>
              <a:off x="6324600" y="1752599"/>
              <a:ext cx="0" cy="4343400"/>
            </a:xfrm>
            <a:custGeom>
              <a:avLst/>
              <a:gdLst/>
              <a:ahLst/>
              <a:cxnLst/>
              <a:rect l="l" t="t" r="r" b="b"/>
              <a:pathLst>
                <a:path h="4343400">
                  <a:moveTo>
                    <a:pt x="0" y="0"/>
                  </a:moveTo>
                  <a:lnTo>
                    <a:pt x="0" y="434340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487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E735D0A8-9262-E7B5-A0D1-D40586EBF9C8}"/>
              </a:ext>
            </a:extLst>
          </p:cNvPr>
          <p:cNvSpPr txBox="1"/>
          <p:nvPr/>
        </p:nvSpPr>
        <p:spPr>
          <a:xfrm>
            <a:off x="3962401" y="854786"/>
            <a:ext cx="42672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az-Latn-AZ" sz="2800" spc="5" dirty="0">
                <a:solidFill>
                  <a:srgbClr val="D04E1D"/>
                </a:solidFill>
                <a:latin typeface="Segoe UI Light"/>
                <a:cs typeface="Segoe UI Light"/>
              </a:rPr>
              <a:t>Metod və onun siqnaturası</a:t>
            </a:r>
            <a:endParaRPr sz="2800" dirty="0">
              <a:latin typeface="Segoe UI Light"/>
              <a:cs typeface="Segoe UI Light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FA5BC0A-BD50-7C04-0212-BBD95A73E7D2}"/>
              </a:ext>
            </a:extLst>
          </p:cNvPr>
          <p:cNvSpPr/>
          <p:nvPr/>
        </p:nvSpPr>
        <p:spPr>
          <a:xfrm>
            <a:off x="4114800" y="3514344"/>
            <a:ext cx="4267200" cy="1198245"/>
          </a:xfrm>
          <a:custGeom>
            <a:avLst/>
            <a:gdLst/>
            <a:ahLst/>
            <a:cxnLst/>
            <a:rect l="l" t="t" r="r" b="b"/>
            <a:pathLst>
              <a:path w="4267200" h="1198245">
                <a:moveTo>
                  <a:pt x="4267200" y="0"/>
                </a:moveTo>
                <a:lnTo>
                  <a:pt x="0" y="0"/>
                </a:lnTo>
                <a:lnTo>
                  <a:pt x="0" y="1197863"/>
                </a:lnTo>
                <a:lnTo>
                  <a:pt x="4267200" y="1197863"/>
                </a:lnTo>
                <a:lnTo>
                  <a:pt x="4267200" y="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EE5C174-840E-ABB5-A8F1-0F0F48E7CF49}"/>
              </a:ext>
            </a:extLst>
          </p:cNvPr>
          <p:cNvSpPr txBox="1"/>
          <p:nvPr/>
        </p:nvSpPr>
        <p:spPr>
          <a:xfrm>
            <a:off x="4207128" y="3451047"/>
            <a:ext cx="1524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52525"/>
                </a:solidFill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77737477-D4E0-9346-F555-6D00C819AF02}"/>
              </a:ext>
            </a:extLst>
          </p:cNvPr>
          <p:cNvSpPr txBox="1"/>
          <p:nvPr/>
        </p:nvSpPr>
        <p:spPr>
          <a:xfrm>
            <a:off x="4207128" y="4366386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252525"/>
                </a:solidFill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AF90674B-E8A6-C288-CEEC-71C2047D9922}"/>
              </a:ext>
            </a:extLst>
          </p:cNvPr>
          <p:cNvSpPr txBox="1"/>
          <p:nvPr/>
        </p:nvSpPr>
        <p:spPr>
          <a:xfrm>
            <a:off x="4768341" y="3756405"/>
            <a:ext cx="23888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252525"/>
                </a:solidFill>
                <a:latin typeface="Consolas"/>
                <a:cs typeface="Consolas"/>
              </a:rPr>
              <a:t>argument</a:t>
            </a:r>
            <a:r>
              <a:rPr sz="2000" spc="-25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onsolas"/>
                <a:cs typeface="Consolas"/>
              </a:rPr>
              <a:t>+=</a:t>
            </a:r>
            <a:r>
              <a:rPr sz="2000" spc="-45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onsolas"/>
                <a:cs typeface="Consolas"/>
              </a:rPr>
              <a:t>1;</a:t>
            </a:r>
            <a:endParaRPr sz="2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tabLst>
                <a:tab pos="1118235" algn="l"/>
              </a:tabLst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return	</a:t>
            </a:r>
            <a:r>
              <a:rPr sz="2000" spc="-5" dirty="0">
                <a:latin typeface="Consolas"/>
                <a:cs typeface="Consolas"/>
              </a:rPr>
              <a:t>argument;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41162853-1DE2-A9B4-074A-91C686357F74}"/>
              </a:ext>
            </a:extLst>
          </p:cNvPr>
          <p:cNvSpPr txBox="1"/>
          <p:nvPr/>
        </p:nvSpPr>
        <p:spPr>
          <a:xfrm>
            <a:off x="4876800" y="3200400"/>
            <a:ext cx="3505200" cy="314325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2070"/>
              </a:lnSpc>
            </a:pPr>
            <a:r>
              <a:rPr sz="2000" spc="-5" dirty="0">
                <a:solidFill>
                  <a:srgbClr val="252525"/>
                </a:solidFill>
                <a:latin typeface="Consolas"/>
                <a:cs typeface="Consolas"/>
              </a:rPr>
              <a:t>Increment(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onsolas"/>
                <a:cs typeface="Consolas"/>
              </a:rPr>
              <a:t>argument)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F1F1EA0F-A363-0C23-F286-C351FEC07F09}"/>
              </a:ext>
            </a:extLst>
          </p:cNvPr>
          <p:cNvSpPr txBox="1"/>
          <p:nvPr/>
        </p:nvSpPr>
        <p:spPr>
          <a:xfrm>
            <a:off x="4194428" y="3146551"/>
            <a:ext cx="586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2BEF2155-3A35-68DE-A3E1-2D077174A901}"/>
              </a:ext>
            </a:extLst>
          </p:cNvPr>
          <p:cNvSpPr txBox="1"/>
          <p:nvPr/>
        </p:nvSpPr>
        <p:spPr>
          <a:xfrm>
            <a:off x="3896359" y="2131568"/>
            <a:ext cx="1382395" cy="48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spc="-10" dirty="0">
                <a:latin typeface="Calibri"/>
                <a:cs typeface="Calibri"/>
              </a:rPr>
              <a:t>İdentifikator</a:t>
            </a:r>
            <a:endParaRPr sz="1600" dirty="0">
              <a:latin typeface="Calibri"/>
              <a:cs typeface="Calibri"/>
            </a:endParaRPr>
          </a:p>
          <a:p>
            <a:pPr marL="40005" algn="ctr">
              <a:lnSpc>
                <a:spcPct val="100000"/>
              </a:lnSpc>
              <a:spcBef>
                <a:spcPts val="35"/>
              </a:spcBef>
            </a:pPr>
            <a:r>
              <a:rPr sz="1400" spc="-10" dirty="0">
                <a:latin typeface="Calibri"/>
                <a:cs typeface="Calibri"/>
              </a:rPr>
              <a:t>(</a:t>
            </a:r>
            <a:r>
              <a:rPr lang="az-Latn-AZ" sz="1400" spc="-10" dirty="0">
                <a:latin typeface="Calibri"/>
                <a:cs typeface="Calibri"/>
              </a:rPr>
              <a:t>Metodun adı</a:t>
            </a:r>
            <a:r>
              <a:rPr sz="1400" spc="-20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B1B1B043-239A-6CFF-2D18-44271F0563C4}"/>
              </a:ext>
            </a:extLst>
          </p:cNvPr>
          <p:cNvSpPr txBox="1"/>
          <p:nvPr/>
        </p:nvSpPr>
        <p:spPr>
          <a:xfrm>
            <a:off x="5592826" y="1646681"/>
            <a:ext cx="2560574" cy="48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spc="-40" dirty="0">
                <a:latin typeface="Calibri"/>
                <a:cs typeface="Calibri"/>
              </a:rPr>
              <a:t>Formal paramterin tipi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az-Latn-AZ" sz="1400" spc="-45" dirty="0">
                <a:latin typeface="Calibri"/>
                <a:cs typeface="Calibri"/>
              </a:rPr>
              <a:t>Format parameterin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lang="az-Latn-AZ" sz="1400" spc="-10" dirty="0">
                <a:latin typeface="Calibri"/>
                <a:cs typeface="Calibri"/>
              </a:rPr>
              <a:t>aqrumenti</a:t>
            </a:r>
            <a:r>
              <a:rPr sz="1400" spc="-10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C4EC980D-125E-F5EB-267F-2C2D8D930AF9}"/>
              </a:ext>
            </a:extLst>
          </p:cNvPr>
          <p:cNvSpPr/>
          <p:nvPr/>
        </p:nvSpPr>
        <p:spPr>
          <a:xfrm>
            <a:off x="6483096" y="2229611"/>
            <a:ext cx="119380" cy="933450"/>
          </a:xfrm>
          <a:custGeom>
            <a:avLst/>
            <a:gdLst/>
            <a:ahLst/>
            <a:cxnLst/>
            <a:rect l="l" t="t" r="r" b="b"/>
            <a:pathLst>
              <a:path w="119379" h="933450">
                <a:moveTo>
                  <a:pt x="39624" y="814070"/>
                </a:moveTo>
                <a:lnTo>
                  <a:pt x="0" y="814070"/>
                </a:lnTo>
                <a:lnTo>
                  <a:pt x="59435" y="932941"/>
                </a:lnTo>
                <a:lnTo>
                  <a:pt x="108966" y="833882"/>
                </a:lnTo>
                <a:lnTo>
                  <a:pt x="39624" y="833882"/>
                </a:lnTo>
                <a:lnTo>
                  <a:pt x="39624" y="814070"/>
                </a:lnTo>
                <a:close/>
              </a:path>
              <a:path w="119379" h="933450">
                <a:moveTo>
                  <a:pt x="79248" y="0"/>
                </a:moveTo>
                <a:lnTo>
                  <a:pt x="39624" y="0"/>
                </a:lnTo>
                <a:lnTo>
                  <a:pt x="39624" y="833882"/>
                </a:lnTo>
                <a:lnTo>
                  <a:pt x="79248" y="833882"/>
                </a:lnTo>
                <a:lnTo>
                  <a:pt x="79248" y="0"/>
                </a:lnTo>
                <a:close/>
              </a:path>
              <a:path w="119379" h="933450">
                <a:moveTo>
                  <a:pt x="118872" y="814070"/>
                </a:moveTo>
                <a:lnTo>
                  <a:pt x="79248" y="814070"/>
                </a:lnTo>
                <a:lnTo>
                  <a:pt x="79248" y="833882"/>
                </a:lnTo>
                <a:lnTo>
                  <a:pt x="108966" y="833882"/>
                </a:lnTo>
                <a:lnTo>
                  <a:pt x="118872" y="81407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49074CE9-00B7-FA63-5393-5A7BC3C10B39}"/>
              </a:ext>
            </a:extLst>
          </p:cNvPr>
          <p:cNvSpPr/>
          <p:nvPr/>
        </p:nvSpPr>
        <p:spPr>
          <a:xfrm>
            <a:off x="5089397" y="2677667"/>
            <a:ext cx="246379" cy="448309"/>
          </a:xfrm>
          <a:custGeom>
            <a:avLst/>
            <a:gdLst/>
            <a:ahLst/>
            <a:cxnLst/>
            <a:rect l="l" t="t" r="r" b="b"/>
            <a:pathLst>
              <a:path w="246379" h="448310">
                <a:moveTo>
                  <a:pt x="173642" y="351816"/>
                </a:moveTo>
                <a:lnTo>
                  <a:pt x="138556" y="370078"/>
                </a:lnTo>
                <a:lnTo>
                  <a:pt x="246125" y="448056"/>
                </a:lnTo>
                <a:lnTo>
                  <a:pt x="244846" y="369316"/>
                </a:lnTo>
                <a:lnTo>
                  <a:pt x="182752" y="369316"/>
                </a:lnTo>
                <a:lnTo>
                  <a:pt x="173642" y="351816"/>
                </a:lnTo>
                <a:close/>
              </a:path>
              <a:path w="246379" h="448310">
                <a:moveTo>
                  <a:pt x="208807" y="333513"/>
                </a:moveTo>
                <a:lnTo>
                  <a:pt x="173642" y="351816"/>
                </a:lnTo>
                <a:lnTo>
                  <a:pt x="182752" y="369316"/>
                </a:lnTo>
                <a:lnTo>
                  <a:pt x="217931" y="351028"/>
                </a:lnTo>
                <a:lnTo>
                  <a:pt x="208807" y="333513"/>
                </a:lnTo>
                <a:close/>
              </a:path>
              <a:path w="246379" h="448310">
                <a:moveTo>
                  <a:pt x="243966" y="315214"/>
                </a:moveTo>
                <a:lnTo>
                  <a:pt x="208807" y="333513"/>
                </a:lnTo>
                <a:lnTo>
                  <a:pt x="217931" y="351028"/>
                </a:lnTo>
                <a:lnTo>
                  <a:pt x="182752" y="369316"/>
                </a:lnTo>
                <a:lnTo>
                  <a:pt x="244846" y="369316"/>
                </a:lnTo>
                <a:lnTo>
                  <a:pt x="243966" y="315214"/>
                </a:lnTo>
                <a:close/>
              </a:path>
              <a:path w="246379" h="448310">
                <a:moveTo>
                  <a:pt x="35051" y="0"/>
                </a:moveTo>
                <a:lnTo>
                  <a:pt x="0" y="18287"/>
                </a:lnTo>
                <a:lnTo>
                  <a:pt x="173642" y="351816"/>
                </a:lnTo>
                <a:lnTo>
                  <a:pt x="208807" y="333513"/>
                </a:lnTo>
                <a:lnTo>
                  <a:pt x="3505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5FA82133-C17D-02E0-AB20-D0C1CAB203A2}"/>
              </a:ext>
            </a:extLst>
          </p:cNvPr>
          <p:cNvSpPr/>
          <p:nvPr/>
        </p:nvSpPr>
        <p:spPr>
          <a:xfrm>
            <a:off x="7773923" y="2670301"/>
            <a:ext cx="697230" cy="474345"/>
          </a:xfrm>
          <a:custGeom>
            <a:avLst/>
            <a:gdLst/>
            <a:ahLst/>
            <a:cxnLst/>
            <a:rect l="l" t="t" r="r" b="b"/>
            <a:pathLst>
              <a:path w="697229" h="474344">
                <a:moveTo>
                  <a:pt x="65912" y="358521"/>
                </a:moveTo>
                <a:lnTo>
                  <a:pt x="0" y="473963"/>
                </a:lnTo>
                <a:lnTo>
                  <a:pt x="131825" y="457453"/>
                </a:lnTo>
                <a:lnTo>
                  <a:pt x="117188" y="435483"/>
                </a:lnTo>
                <a:lnTo>
                  <a:pt x="93345" y="435483"/>
                </a:lnTo>
                <a:lnTo>
                  <a:pt x="71374" y="402463"/>
                </a:lnTo>
                <a:lnTo>
                  <a:pt x="87861" y="391465"/>
                </a:lnTo>
                <a:lnTo>
                  <a:pt x="65912" y="358521"/>
                </a:lnTo>
                <a:close/>
              </a:path>
              <a:path w="697229" h="474344">
                <a:moveTo>
                  <a:pt x="87861" y="391465"/>
                </a:moveTo>
                <a:lnTo>
                  <a:pt x="71374" y="402463"/>
                </a:lnTo>
                <a:lnTo>
                  <a:pt x="93345" y="435483"/>
                </a:lnTo>
                <a:lnTo>
                  <a:pt x="109853" y="424473"/>
                </a:lnTo>
                <a:lnTo>
                  <a:pt x="87861" y="391465"/>
                </a:lnTo>
                <a:close/>
              </a:path>
              <a:path w="697229" h="474344">
                <a:moveTo>
                  <a:pt x="109853" y="424473"/>
                </a:moveTo>
                <a:lnTo>
                  <a:pt x="93345" y="435483"/>
                </a:lnTo>
                <a:lnTo>
                  <a:pt x="117188" y="435483"/>
                </a:lnTo>
                <a:lnTo>
                  <a:pt x="109853" y="424473"/>
                </a:lnTo>
                <a:close/>
              </a:path>
              <a:path w="697229" h="474344">
                <a:moveTo>
                  <a:pt x="674751" y="0"/>
                </a:moveTo>
                <a:lnTo>
                  <a:pt x="87861" y="391465"/>
                </a:lnTo>
                <a:lnTo>
                  <a:pt x="109853" y="424473"/>
                </a:lnTo>
                <a:lnTo>
                  <a:pt x="696849" y="33020"/>
                </a:lnTo>
                <a:lnTo>
                  <a:pt x="67475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FE4482CE-C9B6-3738-1109-737C60E3CC7A}"/>
              </a:ext>
            </a:extLst>
          </p:cNvPr>
          <p:cNvSpPr txBox="1"/>
          <p:nvPr/>
        </p:nvSpPr>
        <p:spPr>
          <a:xfrm>
            <a:off x="8380603" y="2150110"/>
            <a:ext cx="2047875" cy="48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az-Latn-AZ" sz="1600" dirty="0">
                <a:latin typeface="Calibri"/>
                <a:cs typeface="Calibri"/>
              </a:rPr>
              <a:t>Format paramater</a:t>
            </a:r>
            <a:endParaRPr sz="16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alibri"/>
                <a:cs typeface="Calibri"/>
              </a:rPr>
              <a:t>(</a:t>
            </a:r>
            <a:r>
              <a:rPr lang="az-Latn-AZ" sz="1400" spc="-5" dirty="0">
                <a:latin typeface="Calibri"/>
                <a:cs typeface="Calibri"/>
              </a:rPr>
              <a:t>Formal arqument</a:t>
            </a:r>
            <a:r>
              <a:rPr sz="1400" spc="-10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7482A3F7-5FD4-E1F9-5BF2-8BB40E1D20B8}"/>
              </a:ext>
            </a:extLst>
          </p:cNvPr>
          <p:cNvSpPr txBox="1"/>
          <p:nvPr/>
        </p:nvSpPr>
        <p:spPr>
          <a:xfrm>
            <a:off x="8539097" y="3149600"/>
            <a:ext cx="2047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800" b="1" spc="-5" dirty="0">
                <a:solidFill>
                  <a:srgbClr val="943735"/>
                </a:solidFill>
                <a:latin typeface="Calibri"/>
                <a:cs typeface="Calibri"/>
              </a:rPr>
              <a:t>Metodun siqantuası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6" name="object 23">
            <a:extLst>
              <a:ext uri="{FF2B5EF4-FFF2-40B4-BE49-F238E27FC236}">
                <a16:creationId xmlns:a16="http://schemas.microsoft.com/office/drawing/2014/main" id="{8D706908-118D-8298-46CC-F5A0E9662D06}"/>
              </a:ext>
            </a:extLst>
          </p:cNvPr>
          <p:cNvSpPr txBox="1"/>
          <p:nvPr/>
        </p:nvSpPr>
        <p:spPr>
          <a:xfrm>
            <a:off x="8539098" y="3903726"/>
            <a:ext cx="17479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800" b="1" spc="-5" dirty="0">
                <a:solidFill>
                  <a:srgbClr val="205868"/>
                </a:solidFill>
                <a:latin typeface="Calibri"/>
                <a:cs typeface="Calibri"/>
              </a:rPr>
              <a:t>Metodun bədəni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4C5CDF6A-9B3E-302C-49FF-FFE441025677}"/>
              </a:ext>
            </a:extLst>
          </p:cNvPr>
          <p:cNvSpPr txBox="1"/>
          <p:nvPr/>
        </p:nvSpPr>
        <p:spPr>
          <a:xfrm>
            <a:off x="1612772" y="2986862"/>
            <a:ext cx="173101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az-Latn-AZ" sz="1600" spc="-110" dirty="0">
                <a:latin typeface="Calibri"/>
                <a:cs typeface="Calibri"/>
              </a:rPr>
              <a:t>Qayıdan nəticənin tipi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FEE91D44-79EA-D626-7303-AAF4624855DE}"/>
              </a:ext>
            </a:extLst>
          </p:cNvPr>
          <p:cNvSpPr/>
          <p:nvPr/>
        </p:nvSpPr>
        <p:spPr>
          <a:xfrm>
            <a:off x="3479800" y="3243198"/>
            <a:ext cx="638175" cy="146685"/>
          </a:xfrm>
          <a:custGeom>
            <a:avLst/>
            <a:gdLst/>
            <a:ahLst/>
            <a:cxnLst/>
            <a:rect l="l" t="t" r="r" b="b"/>
            <a:pathLst>
              <a:path w="638175" h="146685">
                <a:moveTo>
                  <a:pt x="517565" y="107032"/>
                </a:moveTo>
                <a:lnTo>
                  <a:pt x="512445" y="146303"/>
                </a:lnTo>
                <a:lnTo>
                  <a:pt x="618583" y="109600"/>
                </a:lnTo>
                <a:lnTo>
                  <a:pt x="537210" y="109600"/>
                </a:lnTo>
                <a:lnTo>
                  <a:pt x="517565" y="107032"/>
                </a:lnTo>
                <a:close/>
              </a:path>
              <a:path w="638175" h="146685">
                <a:moveTo>
                  <a:pt x="522682" y="67789"/>
                </a:moveTo>
                <a:lnTo>
                  <a:pt x="517565" y="107032"/>
                </a:lnTo>
                <a:lnTo>
                  <a:pt x="537210" y="109600"/>
                </a:lnTo>
                <a:lnTo>
                  <a:pt x="542289" y="70358"/>
                </a:lnTo>
                <a:lnTo>
                  <a:pt x="522682" y="67789"/>
                </a:lnTo>
                <a:close/>
              </a:path>
              <a:path w="638175" h="146685">
                <a:moveTo>
                  <a:pt x="527812" y="28448"/>
                </a:moveTo>
                <a:lnTo>
                  <a:pt x="522682" y="67789"/>
                </a:lnTo>
                <a:lnTo>
                  <a:pt x="542289" y="70358"/>
                </a:lnTo>
                <a:lnTo>
                  <a:pt x="537210" y="109600"/>
                </a:lnTo>
                <a:lnTo>
                  <a:pt x="618583" y="109600"/>
                </a:lnTo>
                <a:lnTo>
                  <a:pt x="638048" y="102870"/>
                </a:lnTo>
                <a:lnTo>
                  <a:pt x="527812" y="28448"/>
                </a:lnTo>
                <a:close/>
              </a:path>
              <a:path w="638175" h="146685">
                <a:moveTo>
                  <a:pt x="5079" y="0"/>
                </a:moveTo>
                <a:lnTo>
                  <a:pt x="0" y="39370"/>
                </a:lnTo>
                <a:lnTo>
                  <a:pt x="517565" y="107032"/>
                </a:lnTo>
                <a:lnTo>
                  <a:pt x="522682" y="67789"/>
                </a:lnTo>
                <a:lnTo>
                  <a:pt x="507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8967263C-64BA-A0B2-36CD-AF266A9BFA8A}"/>
              </a:ext>
            </a:extLst>
          </p:cNvPr>
          <p:cNvSpPr txBox="1"/>
          <p:nvPr/>
        </p:nvSpPr>
        <p:spPr>
          <a:xfrm>
            <a:off x="5855970" y="5245734"/>
            <a:ext cx="132524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5"/>
              </a:spcBef>
            </a:pPr>
            <a:r>
              <a:rPr lang="az-Latn-AZ" sz="1600" spc="-15" dirty="0">
                <a:latin typeface="Calibri"/>
                <a:cs typeface="Calibri"/>
              </a:rPr>
              <a:t>Qayıdan nəticə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7A7D37CA-D8A0-532E-17A5-DDD76D761CAD}"/>
              </a:ext>
            </a:extLst>
          </p:cNvPr>
          <p:cNvSpPr/>
          <p:nvPr/>
        </p:nvSpPr>
        <p:spPr>
          <a:xfrm>
            <a:off x="6483096" y="4457700"/>
            <a:ext cx="119380" cy="768985"/>
          </a:xfrm>
          <a:custGeom>
            <a:avLst/>
            <a:gdLst/>
            <a:ahLst/>
            <a:cxnLst/>
            <a:rect l="l" t="t" r="r" b="b"/>
            <a:pathLst>
              <a:path w="119379" h="768985">
                <a:moveTo>
                  <a:pt x="79248" y="99060"/>
                </a:moveTo>
                <a:lnTo>
                  <a:pt x="39624" y="99060"/>
                </a:lnTo>
                <a:lnTo>
                  <a:pt x="39624" y="768985"/>
                </a:lnTo>
                <a:lnTo>
                  <a:pt x="79248" y="768985"/>
                </a:lnTo>
                <a:lnTo>
                  <a:pt x="79248" y="99060"/>
                </a:lnTo>
                <a:close/>
              </a:path>
              <a:path w="119379" h="768985">
                <a:moveTo>
                  <a:pt x="59435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60"/>
                </a:lnTo>
                <a:lnTo>
                  <a:pt x="108966" y="99060"/>
                </a:lnTo>
                <a:lnTo>
                  <a:pt x="59435" y="0"/>
                </a:lnTo>
                <a:close/>
              </a:path>
              <a:path w="119379" h="768985">
                <a:moveTo>
                  <a:pt x="108966" y="99060"/>
                </a:moveTo>
                <a:lnTo>
                  <a:pt x="79248" y="99060"/>
                </a:lnTo>
                <a:lnTo>
                  <a:pt x="79248" y="118872"/>
                </a:lnTo>
                <a:lnTo>
                  <a:pt x="118872" y="118872"/>
                </a:lnTo>
                <a:lnTo>
                  <a:pt x="108966" y="9906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22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91CAB0C2-0CFF-2524-4547-2E6352FC55F8}"/>
              </a:ext>
            </a:extLst>
          </p:cNvPr>
          <p:cNvSpPr txBox="1"/>
          <p:nvPr/>
        </p:nvSpPr>
        <p:spPr>
          <a:xfrm>
            <a:off x="2859785" y="854786"/>
            <a:ext cx="8721725" cy="10172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az-Latn-AZ" sz="2800" spc="5" dirty="0">
                <a:solidFill>
                  <a:srgbClr val="D04E1D"/>
                </a:solidFill>
                <a:latin typeface="Segoe UI Light"/>
                <a:cs typeface="Segoe UI Light"/>
              </a:rPr>
              <a:t>Metodların aqrumentləri</a:t>
            </a:r>
            <a:r>
              <a:rPr sz="2800" spc="-70" dirty="0">
                <a:solidFill>
                  <a:srgbClr val="D04E1D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D04E1D"/>
                </a:solidFill>
                <a:latin typeface="Segoe UI Light"/>
                <a:cs typeface="Segoe UI Light"/>
              </a:rPr>
              <a:t>(</a:t>
            </a:r>
            <a:r>
              <a:rPr lang="az-Latn-AZ" sz="2800" spc="-5" dirty="0">
                <a:solidFill>
                  <a:srgbClr val="D04E1D"/>
                </a:solidFill>
                <a:latin typeface="Segoe UI Light"/>
                <a:cs typeface="Segoe UI Light"/>
              </a:rPr>
              <a:t>parameterləri</a:t>
            </a:r>
            <a:r>
              <a:rPr sz="2800" spc="-5" dirty="0">
                <a:solidFill>
                  <a:srgbClr val="D04E1D"/>
                </a:solidFill>
                <a:latin typeface="Segoe UI Light"/>
                <a:cs typeface="Segoe UI Light"/>
              </a:rPr>
              <a:t>)</a:t>
            </a:r>
            <a:r>
              <a:rPr sz="2800" spc="-15" dirty="0">
                <a:solidFill>
                  <a:srgbClr val="D04E1D"/>
                </a:solidFill>
                <a:latin typeface="Segoe UI Light"/>
                <a:cs typeface="Segoe UI Light"/>
              </a:rPr>
              <a:t>:</a:t>
            </a:r>
            <a:endParaRPr sz="2800" dirty="0">
              <a:latin typeface="Segoe UI Light"/>
              <a:cs typeface="Segoe UI Light"/>
            </a:endParaRPr>
          </a:p>
          <a:p>
            <a:pPr marL="2045335">
              <a:lnSpc>
                <a:spcPct val="100000"/>
              </a:lnSpc>
              <a:spcBef>
                <a:spcPts val="2035"/>
              </a:spcBef>
              <a:tabLst>
                <a:tab pos="5079365" algn="l"/>
              </a:tabLst>
            </a:pPr>
            <a:r>
              <a:rPr lang="az-Latn-AZ" sz="2000" spc="-10" dirty="0">
                <a:latin typeface="Calibri"/>
                <a:cs typeface="Calibri"/>
              </a:rPr>
              <a:t>         Adlı</a:t>
            </a:r>
            <a:r>
              <a:rPr sz="2000" spc="-10" dirty="0">
                <a:latin typeface="Calibri"/>
                <a:cs typeface="Calibri"/>
              </a:rPr>
              <a:t>	</a:t>
            </a:r>
            <a:r>
              <a:rPr lang="az-Latn-AZ" sz="2000" spc="-10" dirty="0">
                <a:latin typeface="Calibri"/>
                <a:cs typeface="Calibri"/>
              </a:rPr>
              <a:t>        Könüllü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lang="az-Latn-AZ" sz="2000" spc="-15" dirty="0">
                <a:latin typeface="Calibri"/>
                <a:cs typeface="Calibri"/>
              </a:rPr>
              <a:t>mütləq olmayan</a:t>
            </a:r>
            <a:r>
              <a:rPr sz="2000" spc="-15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32397369-E354-DB96-22A2-8E3445965F39}"/>
              </a:ext>
            </a:extLst>
          </p:cNvPr>
          <p:cNvSpPr txBox="1"/>
          <p:nvPr/>
        </p:nvSpPr>
        <p:spPr>
          <a:xfrm>
            <a:off x="1228140" y="1542669"/>
            <a:ext cx="1531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az-Latn-AZ" sz="2000" spc="-10" dirty="0">
                <a:latin typeface="Calibri"/>
                <a:cs typeface="Calibri"/>
              </a:rPr>
              <a:t>    Mövqeli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3C301DD2-A51C-8357-83DD-52E32EF2D7C0}"/>
              </a:ext>
            </a:extLst>
          </p:cNvPr>
          <p:cNvSpPr txBox="1"/>
          <p:nvPr/>
        </p:nvSpPr>
        <p:spPr>
          <a:xfrm>
            <a:off x="569976" y="4236720"/>
            <a:ext cx="2880360" cy="8324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936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9"/>
              </a:spcBef>
            </a:pP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spc="5" dirty="0">
                <a:latin typeface="Consolas"/>
                <a:cs typeface="Consolas"/>
              </a:rPr>
              <a:t>a,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1200" spc="5" dirty="0">
                <a:latin typeface="Consolas"/>
                <a:cs typeface="Consolas"/>
              </a:rPr>
              <a:t>b)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5450">
              <a:lnSpc>
                <a:spcPct val="100000"/>
              </a:lnSpc>
            </a:pPr>
            <a:r>
              <a:rPr sz="1200" dirty="0">
                <a:solidFill>
                  <a:srgbClr val="30859C"/>
                </a:solidFill>
                <a:latin typeface="Consolas"/>
                <a:cs typeface="Consolas"/>
              </a:rPr>
              <a:t>Console</a:t>
            </a:r>
            <a:r>
              <a:rPr sz="1200" dirty="0">
                <a:latin typeface="Consolas"/>
                <a:cs typeface="Consolas"/>
              </a:rPr>
              <a:t>.WriteLine(a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b);</a:t>
            </a: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DD073E45-3047-CF7B-7301-BB597E2BC52B}"/>
              </a:ext>
            </a:extLst>
          </p:cNvPr>
          <p:cNvSpPr txBox="1"/>
          <p:nvPr/>
        </p:nvSpPr>
        <p:spPr>
          <a:xfrm>
            <a:off x="652068" y="5171058"/>
            <a:ext cx="148153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10" dirty="0">
                <a:latin typeface="Calibri"/>
                <a:cs typeface="Calibri"/>
              </a:rPr>
              <a:t>Metodun çağırlımas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E80B8AEC-7946-7D4C-213D-C0EA73AEBA1D}"/>
              </a:ext>
            </a:extLst>
          </p:cNvPr>
          <p:cNvSpPr txBox="1"/>
          <p:nvPr/>
        </p:nvSpPr>
        <p:spPr>
          <a:xfrm>
            <a:off x="563372" y="2066925"/>
            <a:ext cx="28613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Belə tipli metodlarda faktiki parameterlər mövqeyə və tipə əsasən ötürülür. Faktiki parametrlərin sayı formal parameterlərin sayı ilə eyni olmalıdır.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38400383-93C4-A17A-72CA-8902B9379FED}"/>
              </a:ext>
            </a:extLst>
          </p:cNvPr>
          <p:cNvSpPr/>
          <p:nvPr/>
        </p:nvSpPr>
        <p:spPr>
          <a:xfrm>
            <a:off x="4087367" y="1984248"/>
            <a:ext cx="3144520" cy="0"/>
          </a:xfrm>
          <a:custGeom>
            <a:avLst/>
            <a:gdLst/>
            <a:ahLst/>
            <a:cxnLst/>
            <a:rect l="l" t="t" r="r" b="b"/>
            <a:pathLst>
              <a:path w="3144520">
                <a:moveTo>
                  <a:pt x="0" y="0"/>
                </a:moveTo>
                <a:lnTo>
                  <a:pt x="3144139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738E6A68-E0C6-B6A1-D76D-B2B6D0B81619}"/>
              </a:ext>
            </a:extLst>
          </p:cNvPr>
          <p:cNvSpPr txBox="1"/>
          <p:nvPr/>
        </p:nvSpPr>
        <p:spPr>
          <a:xfrm>
            <a:off x="4118228" y="2085213"/>
            <a:ext cx="30416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1243965" algn="l"/>
                <a:tab pos="2463800" algn="l"/>
              </a:tabLst>
            </a:pPr>
            <a:r>
              <a:rPr lang="az-Latn-AZ" sz="1200" spc="-5" dirty="0">
                <a:latin typeface="Calibri"/>
                <a:cs typeface="Calibri"/>
              </a:rPr>
              <a:t>Belə tipli metodlarda faktiki parameterlər ada və tipə əsasən ötürülür. Faktiki parametrlərin mövqesi formal parametrlərin mövqesi ilə üst-üstə düşməyə bilər, amma faktiki parametrləin sayı formal parametrlərin sayı ilə eyni olmalıdır.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0F230AE5-F546-44F0-5150-90B949DD2729}"/>
              </a:ext>
            </a:extLst>
          </p:cNvPr>
          <p:cNvSpPr txBox="1"/>
          <p:nvPr/>
        </p:nvSpPr>
        <p:spPr>
          <a:xfrm>
            <a:off x="7852918" y="2082165"/>
            <a:ext cx="38061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Metod yaradılanda formal parametrlərə ilkin hər-hansı dəyər verə bilərsiniz. 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lang="az-Latn-AZ" sz="1200" spc="-5" dirty="0">
                <a:latin typeface="Calibri"/>
                <a:cs typeface="Calibri"/>
              </a:rPr>
              <a:t>Metod çağırılanda faktiki parametrləri həm mövqeli, həm də adlı növlərdə olduğu kimi ötürülə bilər. Formal parametlərə heç bir faktiki dəyər ötürməmək də olar, çünki formal parametrlər artıq ilkin dəyərə mənimsədilib.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882D0073-705D-2DCB-4AC9-849F667FAF06}"/>
              </a:ext>
            </a:extLst>
          </p:cNvPr>
          <p:cNvSpPr txBox="1"/>
          <p:nvPr/>
        </p:nvSpPr>
        <p:spPr>
          <a:xfrm>
            <a:off x="569976" y="5602223"/>
            <a:ext cx="2880360" cy="277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latin typeface="Consolas"/>
                <a:cs typeface="Consolas"/>
              </a:rPr>
              <a:t>Method(5,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Consolas"/>
                <a:cs typeface="Consolas"/>
              </a:rPr>
              <a:t>"Hello"</a:t>
            </a:r>
            <a:r>
              <a:rPr sz="1200" spc="-5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0C21D393-5CB6-41BD-9B6D-752F4E819C84}"/>
              </a:ext>
            </a:extLst>
          </p:cNvPr>
          <p:cNvSpPr txBox="1"/>
          <p:nvPr/>
        </p:nvSpPr>
        <p:spPr>
          <a:xfrm>
            <a:off x="4108703" y="5602223"/>
            <a:ext cx="3121660" cy="277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latin typeface="Consolas"/>
                <a:cs typeface="Consolas"/>
              </a:rPr>
              <a:t>Method(b:</a:t>
            </a:r>
            <a:r>
              <a:rPr sz="120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"Hello"</a:t>
            </a:r>
            <a:r>
              <a:rPr sz="1200" dirty="0">
                <a:latin typeface="Consolas"/>
                <a:cs typeface="Consolas"/>
              </a:rPr>
              <a:t>,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a: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5);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1B5CD6E0-6D33-33BF-D409-FC5C1C4BCF9B}"/>
              </a:ext>
            </a:extLst>
          </p:cNvPr>
          <p:cNvSpPr txBox="1"/>
          <p:nvPr/>
        </p:nvSpPr>
        <p:spPr>
          <a:xfrm>
            <a:off x="4108703" y="4218432"/>
            <a:ext cx="3121660" cy="8293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2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Method(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a,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b)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sz="1200" dirty="0">
                <a:solidFill>
                  <a:srgbClr val="30859C"/>
                </a:solidFill>
                <a:latin typeface="Consolas"/>
                <a:cs typeface="Consolas"/>
              </a:rPr>
              <a:t>Console</a:t>
            </a:r>
            <a:r>
              <a:rPr sz="1200" dirty="0">
                <a:latin typeface="Consolas"/>
                <a:cs typeface="Consolas"/>
              </a:rPr>
              <a:t>.WriteLine(a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b);</a:t>
            </a: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697BDF1A-F588-965B-A310-8D7A49B57975}"/>
              </a:ext>
            </a:extLst>
          </p:cNvPr>
          <p:cNvSpPr txBox="1"/>
          <p:nvPr/>
        </p:nvSpPr>
        <p:spPr>
          <a:xfrm>
            <a:off x="7848600" y="4218432"/>
            <a:ext cx="3810000" cy="776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200" spc="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Method</a:t>
            </a:r>
            <a:r>
              <a:rPr sz="1200" spc="-25" dirty="0">
                <a:latin typeface="Consolas"/>
                <a:cs typeface="Consolas"/>
              </a:rPr>
              <a:t>(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00" spc="1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00" spc="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 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1</a:t>
            </a:r>
            <a:r>
              <a:rPr sz="1200" dirty="0">
                <a:latin typeface="Consolas"/>
                <a:cs typeface="Consolas"/>
              </a:rPr>
              <a:t>,</a:t>
            </a:r>
            <a:r>
              <a:rPr sz="1200" spc="20" dirty="0">
                <a:latin typeface="Consolas"/>
                <a:cs typeface="Consolas"/>
              </a:rPr>
              <a:t> 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strin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200" spc="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 =</a:t>
            </a:r>
            <a:r>
              <a:rPr sz="1200" spc="-385" dirty="0">
                <a:latin typeface="Consolas"/>
                <a:cs typeface="Consolas"/>
              </a:rPr>
              <a:t> </a:t>
            </a:r>
            <a:r>
              <a:rPr sz="1200" spc="-15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lang="az-Latn-AZ" sz="1200" spc="-15" dirty="0">
                <a:solidFill>
                  <a:srgbClr val="C00000"/>
                </a:solidFill>
                <a:latin typeface="Consolas"/>
                <a:cs typeface="Consolas"/>
              </a:rPr>
              <a:t>Salam</a:t>
            </a:r>
            <a:r>
              <a:rPr sz="1200" spc="15" dirty="0">
                <a:solidFill>
                  <a:srgbClr val="C00000"/>
                </a:solidFill>
                <a:latin typeface="Consolas"/>
                <a:cs typeface="Consolas"/>
              </a:rPr>
              <a:t>"</a:t>
            </a:r>
            <a:r>
              <a:rPr sz="1200" dirty="0">
                <a:latin typeface="Consolas"/>
                <a:cs typeface="Consolas"/>
              </a:rPr>
              <a:t>)</a:t>
            </a:r>
          </a:p>
          <a:p>
            <a:pPr marL="9271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</a:p>
          <a:p>
            <a:pPr marL="427990">
              <a:lnSpc>
                <a:spcPct val="100000"/>
              </a:lnSpc>
            </a:pPr>
            <a:r>
              <a:rPr sz="1200" dirty="0">
                <a:solidFill>
                  <a:srgbClr val="30859C"/>
                </a:solidFill>
                <a:latin typeface="Consolas"/>
                <a:cs typeface="Consolas"/>
              </a:rPr>
              <a:t>Console</a:t>
            </a:r>
            <a:r>
              <a:rPr sz="1200" dirty="0">
                <a:latin typeface="Consolas"/>
                <a:cs typeface="Consolas"/>
              </a:rPr>
              <a:t>.WriteLine(a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b);</a:t>
            </a:r>
            <a:endParaRPr sz="1200" dirty="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E35A2451-3C0F-5DAA-54C7-8D041691D16A}"/>
              </a:ext>
            </a:extLst>
          </p:cNvPr>
          <p:cNvSpPr txBox="1"/>
          <p:nvPr/>
        </p:nvSpPr>
        <p:spPr>
          <a:xfrm>
            <a:off x="4287392" y="5171058"/>
            <a:ext cx="211340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az-Latn-AZ" sz="1200" spc="-10" dirty="0">
                <a:latin typeface="Calibri"/>
                <a:cs typeface="Calibri"/>
              </a:rPr>
              <a:t>Metodun çağırlımas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46" name="object 28">
            <a:extLst>
              <a:ext uri="{FF2B5EF4-FFF2-40B4-BE49-F238E27FC236}">
                <a16:creationId xmlns:a16="http://schemas.microsoft.com/office/drawing/2014/main" id="{2341D961-8314-387C-81E5-C3D18E37ED04}"/>
              </a:ext>
            </a:extLst>
          </p:cNvPr>
          <p:cNvSpPr txBox="1"/>
          <p:nvPr/>
        </p:nvSpPr>
        <p:spPr>
          <a:xfrm>
            <a:off x="8040368" y="5171058"/>
            <a:ext cx="18251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10" dirty="0">
                <a:latin typeface="Calibri"/>
                <a:cs typeface="Calibri"/>
              </a:rPr>
              <a:t>Metodun çağırlımas</a:t>
            </a:r>
            <a:r>
              <a:rPr sz="1200" spc="-1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7" name="object 29">
            <a:extLst>
              <a:ext uri="{FF2B5EF4-FFF2-40B4-BE49-F238E27FC236}">
                <a16:creationId xmlns:a16="http://schemas.microsoft.com/office/drawing/2014/main" id="{9F1177F3-5790-CF2E-3296-4E7B8E7D79AB}"/>
              </a:ext>
            </a:extLst>
          </p:cNvPr>
          <p:cNvSpPr/>
          <p:nvPr/>
        </p:nvSpPr>
        <p:spPr>
          <a:xfrm>
            <a:off x="566927" y="5452871"/>
            <a:ext cx="2884805" cy="0"/>
          </a:xfrm>
          <a:custGeom>
            <a:avLst/>
            <a:gdLst/>
            <a:ahLst/>
            <a:cxnLst/>
            <a:rect l="l" t="t" r="r" b="b"/>
            <a:pathLst>
              <a:path w="2884804">
                <a:moveTo>
                  <a:pt x="0" y="0"/>
                </a:moveTo>
                <a:lnTo>
                  <a:pt x="2884805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BB40F579-0887-41B8-FE46-D31E3F00FD6E}"/>
              </a:ext>
            </a:extLst>
          </p:cNvPr>
          <p:cNvSpPr/>
          <p:nvPr/>
        </p:nvSpPr>
        <p:spPr>
          <a:xfrm>
            <a:off x="4093464" y="5449823"/>
            <a:ext cx="3144520" cy="0"/>
          </a:xfrm>
          <a:custGeom>
            <a:avLst/>
            <a:gdLst/>
            <a:ahLst/>
            <a:cxnLst/>
            <a:rect l="l" t="t" r="r" b="b"/>
            <a:pathLst>
              <a:path w="3144520">
                <a:moveTo>
                  <a:pt x="0" y="0"/>
                </a:moveTo>
                <a:lnTo>
                  <a:pt x="3144139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1">
            <a:extLst>
              <a:ext uri="{FF2B5EF4-FFF2-40B4-BE49-F238E27FC236}">
                <a16:creationId xmlns:a16="http://schemas.microsoft.com/office/drawing/2014/main" id="{5A21EA7C-A45F-1E11-7770-868FEF3ABEBE}"/>
              </a:ext>
            </a:extLst>
          </p:cNvPr>
          <p:cNvSpPr/>
          <p:nvPr/>
        </p:nvSpPr>
        <p:spPr>
          <a:xfrm>
            <a:off x="7848600" y="5449823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2">
            <a:extLst>
              <a:ext uri="{FF2B5EF4-FFF2-40B4-BE49-F238E27FC236}">
                <a16:creationId xmlns:a16="http://schemas.microsoft.com/office/drawing/2014/main" id="{BD334E8D-22FB-2E93-8C60-F6C687FBBFA2}"/>
              </a:ext>
            </a:extLst>
          </p:cNvPr>
          <p:cNvSpPr txBox="1"/>
          <p:nvPr/>
        </p:nvSpPr>
        <p:spPr>
          <a:xfrm>
            <a:off x="647496" y="3798823"/>
            <a:ext cx="14861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Metodun yaradılması</a:t>
            </a:r>
            <a:r>
              <a:rPr sz="1200" spc="-1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8BFADA7E-7E99-BD0B-5E9D-108CB14C6937}"/>
              </a:ext>
            </a:extLst>
          </p:cNvPr>
          <p:cNvSpPr txBox="1"/>
          <p:nvPr/>
        </p:nvSpPr>
        <p:spPr>
          <a:xfrm>
            <a:off x="4282566" y="3798823"/>
            <a:ext cx="16610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Metodun yaradılması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8AA7E4E6-F1DE-7D7D-7F89-D402656BBFC8}"/>
              </a:ext>
            </a:extLst>
          </p:cNvPr>
          <p:cNvSpPr txBox="1"/>
          <p:nvPr/>
        </p:nvSpPr>
        <p:spPr>
          <a:xfrm>
            <a:off x="8035797" y="3798823"/>
            <a:ext cx="16610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5" dirty="0">
                <a:latin typeface="Calibri"/>
                <a:cs typeface="Calibri"/>
              </a:rPr>
              <a:t>Metodun yaradılması</a:t>
            </a:r>
            <a:r>
              <a:rPr lang="az-Latn-AZ" sz="1200" spc="-15" dirty="0">
                <a:latin typeface="Calibri"/>
                <a:cs typeface="Calibri"/>
              </a:rPr>
              <a:t>:</a:t>
            </a:r>
            <a:endParaRPr lang="az-Latn-AZ" sz="1200" dirty="0">
              <a:latin typeface="Calibri"/>
              <a:cs typeface="Calibri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9F90A163-291E-82E2-D659-A18523816C38}"/>
              </a:ext>
            </a:extLst>
          </p:cNvPr>
          <p:cNvSpPr/>
          <p:nvPr/>
        </p:nvSpPr>
        <p:spPr>
          <a:xfrm>
            <a:off x="4090415" y="4078223"/>
            <a:ext cx="3144520" cy="0"/>
          </a:xfrm>
          <a:custGeom>
            <a:avLst/>
            <a:gdLst/>
            <a:ahLst/>
            <a:cxnLst/>
            <a:rect l="l" t="t" r="r" b="b"/>
            <a:pathLst>
              <a:path w="3144520">
                <a:moveTo>
                  <a:pt x="0" y="0"/>
                </a:moveTo>
                <a:lnTo>
                  <a:pt x="3144139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D686437B-B144-3C0A-E5F0-B5658620ADF2}"/>
              </a:ext>
            </a:extLst>
          </p:cNvPr>
          <p:cNvSpPr/>
          <p:nvPr/>
        </p:nvSpPr>
        <p:spPr>
          <a:xfrm>
            <a:off x="7848600" y="4078223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88DE3C15-E25E-4F6E-5468-9DE0809BBF17}"/>
              </a:ext>
            </a:extLst>
          </p:cNvPr>
          <p:cNvSpPr/>
          <p:nvPr/>
        </p:nvSpPr>
        <p:spPr>
          <a:xfrm>
            <a:off x="7848600" y="1981200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8">
            <a:extLst>
              <a:ext uri="{FF2B5EF4-FFF2-40B4-BE49-F238E27FC236}">
                <a16:creationId xmlns:a16="http://schemas.microsoft.com/office/drawing/2014/main" id="{716F1F98-1138-8BA3-FF13-F7C8C435F5A2}"/>
              </a:ext>
            </a:extLst>
          </p:cNvPr>
          <p:cNvSpPr/>
          <p:nvPr/>
        </p:nvSpPr>
        <p:spPr>
          <a:xfrm>
            <a:off x="560831" y="4078223"/>
            <a:ext cx="2884805" cy="0"/>
          </a:xfrm>
          <a:custGeom>
            <a:avLst/>
            <a:gdLst/>
            <a:ahLst/>
            <a:cxnLst/>
            <a:rect l="l" t="t" r="r" b="b"/>
            <a:pathLst>
              <a:path w="2884804">
                <a:moveTo>
                  <a:pt x="0" y="0"/>
                </a:moveTo>
                <a:lnTo>
                  <a:pt x="2884805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9">
            <a:extLst>
              <a:ext uri="{FF2B5EF4-FFF2-40B4-BE49-F238E27FC236}">
                <a16:creationId xmlns:a16="http://schemas.microsoft.com/office/drawing/2014/main" id="{5BA1BBA1-1F92-366C-3767-4E34B4FD42DF}"/>
              </a:ext>
            </a:extLst>
          </p:cNvPr>
          <p:cNvSpPr/>
          <p:nvPr/>
        </p:nvSpPr>
        <p:spPr>
          <a:xfrm>
            <a:off x="560831" y="1981200"/>
            <a:ext cx="2884805" cy="0"/>
          </a:xfrm>
          <a:custGeom>
            <a:avLst/>
            <a:gdLst/>
            <a:ahLst/>
            <a:cxnLst/>
            <a:rect l="l" t="t" r="r" b="b"/>
            <a:pathLst>
              <a:path w="2884804">
                <a:moveTo>
                  <a:pt x="0" y="0"/>
                </a:moveTo>
                <a:lnTo>
                  <a:pt x="2884805" y="0"/>
                </a:lnTo>
              </a:path>
            </a:pathLst>
          </a:custGeom>
          <a:ln w="12192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4">
            <a:extLst>
              <a:ext uri="{FF2B5EF4-FFF2-40B4-BE49-F238E27FC236}">
                <a16:creationId xmlns:a16="http://schemas.microsoft.com/office/drawing/2014/main" id="{8792AC9B-278B-B74B-02C4-C24DFE00B03C}"/>
              </a:ext>
            </a:extLst>
          </p:cNvPr>
          <p:cNvSpPr txBox="1"/>
          <p:nvPr/>
        </p:nvSpPr>
        <p:spPr>
          <a:xfrm>
            <a:off x="7848600" y="5602223"/>
            <a:ext cx="3810000" cy="59311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710" marR="194056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Consolas"/>
                <a:cs typeface="Consolas"/>
              </a:rPr>
              <a:t>Method</a:t>
            </a:r>
            <a:r>
              <a:rPr sz="1200" spc="-10" dirty="0">
                <a:latin typeface="Consolas"/>
                <a:cs typeface="Consolas"/>
              </a:rPr>
              <a:t>(b </a:t>
            </a:r>
            <a:r>
              <a:rPr sz="1200" dirty="0">
                <a:latin typeface="Consolas"/>
                <a:cs typeface="Consolas"/>
              </a:rPr>
              <a:t>: </a:t>
            </a:r>
            <a:r>
              <a:rPr sz="1200" dirty="0">
                <a:solidFill>
                  <a:srgbClr val="C00000"/>
                </a:solidFill>
                <a:latin typeface="Consolas"/>
                <a:cs typeface="Consolas"/>
              </a:rPr>
              <a:t>"Hello"</a:t>
            </a:r>
            <a:r>
              <a:rPr sz="1200" dirty="0">
                <a:latin typeface="Consolas"/>
                <a:cs typeface="Consolas"/>
              </a:rPr>
              <a:t>); </a:t>
            </a:r>
            <a:r>
              <a:rPr sz="1200" spc="-65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Method(5);</a:t>
            </a:r>
            <a:endParaRPr sz="1200" dirty="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1200" spc="-5" dirty="0">
                <a:latin typeface="Consolas"/>
                <a:cs typeface="Consolas"/>
              </a:rPr>
              <a:t>Method();</a:t>
            </a:r>
            <a:endParaRPr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448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733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Consolas</vt:lpstr>
      <vt:lpstr>Segoe Print</vt:lpstr>
      <vt:lpstr>Segoe UI Light</vt:lpstr>
      <vt:lpstr>Office Theme</vt:lpstr>
      <vt:lpstr>C# Başlanğıc səviyyə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Farid Huseynli</cp:lastModifiedBy>
  <cp:revision>99</cp:revision>
  <dcterms:created xsi:type="dcterms:W3CDTF">2023-04-04T17:24:16Z</dcterms:created>
  <dcterms:modified xsi:type="dcterms:W3CDTF">2023-04-13T17:52:54Z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2023-04-04T00:00:00Z</vt:filetime>
  </property>
  <property fmtid="{D5CDD505-2E9C-101B-9397-08002B2CF9AE}" pid="5" name="Producer">
    <vt:lpwstr>Microsoft® PowerPoint® for Office 365</vt:lpwstr>
  </property>
</Properties>
</file>