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74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0144" y="854405"/>
            <a:ext cx="37917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746"/>
            <a:ext cx="12191999" cy="5961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28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265556"/>
            <a:ext cx="11165840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7029" y="1508887"/>
            <a:ext cx="5598159" cy="2883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1F1F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119" y="6429818"/>
            <a:ext cx="727075" cy="36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ITVDN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Information</a:t>
            </a:r>
            <a:r>
              <a:rPr spc="-5" dirty="0"/>
              <a:t> </a:t>
            </a:r>
            <a:r>
              <a:rPr spc="-25" dirty="0"/>
              <a:t>Technology</a:t>
            </a:r>
            <a:r>
              <a:rPr spc="-35" dirty="0"/>
              <a:t> </a:t>
            </a:r>
            <a:r>
              <a:rPr dirty="0"/>
              <a:t>Video</a:t>
            </a:r>
            <a:r>
              <a:rPr spc="5" dirty="0"/>
              <a:t> </a:t>
            </a:r>
            <a:r>
              <a:rPr dirty="0"/>
              <a:t>Developer </a:t>
            </a:r>
            <a:r>
              <a:rPr spc="-10" dirty="0"/>
              <a:t>Network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5" Type="http://schemas.openxmlformats.org/officeDocument/2006/relationships/image" Target="../media/image25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18" Type="http://schemas.openxmlformats.org/officeDocument/2006/relationships/image" Target="../media/image16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19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8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png"/><Relationship Id="rId3" Type="http://schemas.openxmlformats.org/officeDocument/2006/relationships/hyperlink" Target="http://itvdn.com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image" Target="../media/image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0" y="0"/>
                </a:lnTo>
                <a:lnTo>
                  <a:pt x="0" y="429260"/>
                </a:lnTo>
                <a:lnTo>
                  <a:pt x="11761216" y="429260"/>
                </a:lnTo>
                <a:lnTo>
                  <a:pt x="11761216" y="6858000"/>
                </a:lnTo>
                <a:lnTo>
                  <a:pt x="12191987" y="6858000"/>
                </a:lnTo>
                <a:lnTo>
                  <a:pt x="12191987" y="429260"/>
                </a:lnTo>
                <a:lnTo>
                  <a:pt x="1219198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2513457"/>
            <a:ext cx="9672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latin typeface="Segoe UI Light"/>
                <a:cs typeface="Segoe UI Light"/>
              </a:rPr>
              <a:t>Massiv</a:t>
            </a:r>
            <a:r>
              <a:rPr lang="az-Latn-AZ" sz="3200" dirty="0">
                <a:latin typeface="Segoe UI Light"/>
                <a:cs typeface="Segoe UI Light"/>
              </a:rPr>
              <a:t>lər</a:t>
            </a:r>
            <a:endParaRPr sz="32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93725"/>
            <a:ext cx="3753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FFFFFF"/>
                </a:solidFill>
                <a:latin typeface="Segoe UI Light"/>
                <a:cs typeface="Segoe UI Light"/>
              </a:rPr>
              <a:t>Evo Coding Center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58400" y="93725"/>
            <a:ext cx="156543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http://</a:t>
            </a:r>
            <a:r>
              <a:rPr lang="en-US" sz="1400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dirty="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790" y="1217675"/>
            <a:ext cx="3753485" cy="582852"/>
          </a:xfrm>
          <a:prstGeom prst="rect">
            <a:avLst/>
          </a:prstGeom>
          <a:solidFill>
            <a:srgbClr val="6C6C6C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05"/>
              </a:spcBef>
            </a:pPr>
            <a:r>
              <a:rPr sz="3200" dirty="0"/>
              <a:t>C#</a:t>
            </a:r>
            <a:r>
              <a:rPr sz="3200" spc="-10" dirty="0"/>
              <a:t> </a:t>
            </a:r>
            <a:r>
              <a:rPr lang="en-US" sz="3200" spc="-10" dirty="0"/>
              <a:t>Ba</a:t>
            </a:r>
            <a:r>
              <a:rPr lang="az-Latn-AZ" sz="3200" spc="-10" dirty="0"/>
              <a:t>şlanğıc səviyyə</a:t>
            </a:r>
            <a:endParaRPr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5105400"/>
            <a:ext cx="2796137" cy="1474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Çoxölçülü massivlərin yaradılması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CC98894B-1514-B8AB-F9F1-FD6768D70545}"/>
              </a:ext>
            </a:extLst>
          </p:cNvPr>
          <p:cNvGraphicFramePr>
            <a:graphicFrameLocks noGrp="1"/>
          </p:cNvGraphicFramePr>
          <p:nvPr/>
        </p:nvGraphicFramePr>
        <p:xfrm>
          <a:off x="3489578" y="2653739"/>
          <a:ext cx="8159747" cy="211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9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byte[,]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0"/>
                        </a:lnSpc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80"/>
                        </a:lnSpc>
                      </a:pP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2000" spc="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byte[3,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ts val="1880"/>
                        </a:lnSpc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2];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byte[,]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byte[3,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2]</a:t>
                      </a:r>
                      <a:r>
                        <a:rPr sz="2000" spc="-2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r>
                        <a:rPr sz="2000" spc="-2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2},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{3,</a:t>
                      </a:r>
                      <a:r>
                        <a:rPr sz="2000" spc="-1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4},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{5,</a:t>
                      </a:r>
                      <a:r>
                        <a:rPr sz="2000" spc="-2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6}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};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byte[,]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byte[,]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 gridSpan="4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 </a:t>
                      </a:r>
                      <a:r>
                        <a:rPr sz="2000" spc="-1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2},</a:t>
                      </a:r>
                      <a:r>
                        <a:rPr sz="2000" spc="-2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{3,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4},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{5,</a:t>
                      </a:r>
                      <a:r>
                        <a:rPr sz="200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6}</a:t>
                      </a:r>
                      <a:r>
                        <a:rPr sz="2000" spc="-20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D9D9D9"/>
                          </a:solidFill>
                          <a:latin typeface="Consolas"/>
                          <a:cs typeface="Consolas"/>
                        </a:rPr>
                        <a:t>};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[,]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array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{1,</a:t>
                      </a:r>
                      <a:r>
                        <a:rPr sz="20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2},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{3,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nsolas"/>
                          <a:cs typeface="Consolas"/>
                        </a:rPr>
                        <a:t>4},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{5,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6}</a:t>
                      </a:r>
                      <a:r>
                        <a:rPr sz="2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};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13">
            <a:extLst>
              <a:ext uri="{FF2B5EF4-FFF2-40B4-BE49-F238E27FC236}">
                <a16:creationId xmlns:a16="http://schemas.microsoft.com/office/drawing/2014/main" id="{F67EE5B8-E9C9-BC0A-5ADC-B39978233A1D}"/>
              </a:ext>
            </a:extLst>
          </p:cNvPr>
          <p:cNvSpPr txBox="1"/>
          <p:nvPr/>
        </p:nvSpPr>
        <p:spPr>
          <a:xfrm>
            <a:off x="6128130" y="4747082"/>
            <a:ext cx="6737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</a:tabLst>
            </a:pPr>
            <a:r>
              <a:rPr sz="1400" b="1" spc="-2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5" dirty="0"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sz="1400" b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1400" b="1" spc="-2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5" dirty="0"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A56C9B31-1126-B2E2-FBCC-32A2A881AE13}"/>
              </a:ext>
            </a:extLst>
          </p:cNvPr>
          <p:cNvSpPr txBox="1"/>
          <p:nvPr/>
        </p:nvSpPr>
        <p:spPr>
          <a:xfrm>
            <a:off x="7250938" y="4747082"/>
            <a:ext cx="6756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8784" algn="l"/>
              </a:tabLst>
            </a:pPr>
            <a:r>
              <a:rPr sz="1400" b="1" spc="-2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5" dirty="0"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sz="1400" b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1400" b="1" spc="-2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5" dirty="0"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2817C4A7-ECC5-1EC4-1C8C-FB3521E8EA80}"/>
              </a:ext>
            </a:extLst>
          </p:cNvPr>
          <p:cNvSpPr txBox="1"/>
          <p:nvPr/>
        </p:nvSpPr>
        <p:spPr>
          <a:xfrm>
            <a:off x="8357361" y="4746701"/>
            <a:ext cx="6896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120" algn="l"/>
              </a:tabLst>
            </a:pPr>
            <a:r>
              <a:rPr sz="1400" b="1" spc="-2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5" dirty="0"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sz="1400" b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1400" b="1" spc="-15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5" dirty="0">
                <a:latin typeface="Calibri"/>
                <a:cs typeface="Calibri"/>
              </a:rPr>
              <a:t>,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20">
            <a:extLst>
              <a:ext uri="{FF2B5EF4-FFF2-40B4-BE49-F238E27FC236}">
                <a16:creationId xmlns:a16="http://schemas.microsoft.com/office/drawing/2014/main" id="{5E1C33DA-A404-CD07-9DA4-07ED3F6B1024}"/>
              </a:ext>
            </a:extLst>
          </p:cNvPr>
          <p:cNvGrpSpPr/>
          <p:nvPr/>
        </p:nvGrpSpPr>
        <p:grpSpPr>
          <a:xfrm>
            <a:off x="1652016" y="2526792"/>
            <a:ext cx="964565" cy="302895"/>
            <a:chOff x="1652016" y="2526792"/>
            <a:chExt cx="964565" cy="302895"/>
          </a:xfrm>
        </p:grpSpPr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2E532AB0-1804-1FF4-3A52-97A6A52AC2E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3456" y="2526792"/>
              <a:ext cx="362712" cy="121920"/>
            </a:xfrm>
            <a:prstGeom prst="rect">
              <a:avLst/>
            </a:prstGeom>
          </p:spPr>
        </p:pic>
        <p:pic>
          <p:nvPicPr>
            <p:cNvPr id="13" name="object 22">
              <a:extLst>
                <a:ext uri="{FF2B5EF4-FFF2-40B4-BE49-F238E27FC236}">
                  <a16:creationId xmlns:a16="http://schemas.microsoft.com/office/drawing/2014/main" id="{B518371B-125B-F4D6-D0E6-D6A95224C5E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7984" y="2526792"/>
              <a:ext cx="359664" cy="121920"/>
            </a:xfrm>
            <a:prstGeom prst="rect">
              <a:avLst/>
            </a:prstGeom>
          </p:spPr>
        </p:pic>
        <p:pic>
          <p:nvPicPr>
            <p:cNvPr id="14" name="object 23">
              <a:extLst>
                <a:ext uri="{FF2B5EF4-FFF2-40B4-BE49-F238E27FC236}">
                  <a16:creationId xmlns:a16="http://schemas.microsoft.com/office/drawing/2014/main" id="{F9F34631-8B6C-489B-1DC6-EDEE60DCBE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2016" y="2593809"/>
              <a:ext cx="963942" cy="235496"/>
            </a:xfrm>
            <a:prstGeom prst="rect">
              <a:avLst/>
            </a:prstGeom>
          </p:spPr>
        </p:pic>
      </p:grpSp>
      <p:graphicFrame>
        <p:nvGraphicFramePr>
          <p:cNvPr id="15" name="object 24">
            <a:extLst>
              <a:ext uri="{FF2B5EF4-FFF2-40B4-BE49-F238E27FC236}">
                <a16:creationId xmlns:a16="http://schemas.microsoft.com/office/drawing/2014/main" id="{25A97A24-5E6C-5E86-8089-36AC329C8EB9}"/>
              </a:ext>
            </a:extLst>
          </p:cNvPr>
          <p:cNvGraphicFramePr>
            <a:graphicFrameLocks noGrp="1"/>
          </p:cNvGraphicFramePr>
          <p:nvPr/>
        </p:nvGraphicFramePr>
        <p:xfrm>
          <a:off x="961897" y="2333521"/>
          <a:ext cx="1397000" cy="2577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marL="92710">
                        <a:lnSpc>
                          <a:spcPts val="17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ts val="1695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b="1" spc="-10" dirty="0">
                          <a:solidFill>
                            <a:srgbClr val="77923B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885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b="1" spc="-10" dirty="0">
                          <a:solidFill>
                            <a:srgbClr val="77923B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8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8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10" dirty="0">
                          <a:solidFill>
                            <a:srgbClr val="77923B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10" dirty="0">
                          <a:solidFill>
                            <a:srgbClr val="77923B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298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94">
                <a:tc>
                  <a:txBody>
                    <a:bodyPr/>
                    <a:lstStyle/>
                    <a:p>
                      <a:pPr marL="52069">
                        <a:lnSpc>
                          <a:spcPts val="1650"/>
                        </a:lnSpc>
                        <a:spcBef>
                          <a:spcPts val="830"/>
                        </a:spcBef>
                      </a:pPr>
                      <a:r>
                        <a:rPr sz="1400" b="1" spc="-10" dirty="0">
                          <a:solidFill>
                            <a:srgbClr val="77923B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1650"/>
                        </a:lnSpc>
                        <a:spcBef>
                          <a:spcPts val="830"/>
                        </a:spcBef>
                      </a:pPr>
                      <a:r>
                        <a:rPr sz="1400" b="1" spc="-10" dirty="0">
                          <a:solidFill>
                            <a:srgbClr val="77923B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54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object 29">
            <a:extLst>
              <a:ext uri="{FF2B5EF4-FFF2-40B4-BE49-F238E27FC236}">
                <a16:creationId xmlns:a16="http://schemas.microsoft.com/office/drawing/2014/main" id="{3DB55CD4-3BF3-062B-DCCD-8E0F2B830AAF}"/>
              </a:ext>
            </a:extLst>
          </p:cNvPr>
          <p:cNvGrpSpPr/>
          <p:nvPr/>
        </p:nvGrpSpPr>
        <p:grpSpPr>
          <a:xfrm>
            <a:off x="1658111" y="3499103"/>
            <a:ext cx="964565" cy="302895"/>
            <a:chOff x="1658111" y="3499103"/>
            <a:chExt cx="964565" cy="302895"/>
          </a:xfrm>
        </p:grpSpPr>
        <p:pic>
          <p:nvPicPr>
            <p:cNvPr id="17" name="object 30">
              <a:extLst>
                <a:ext uri="{FF2B5EF4-FFF2-40B4-BE49-F238E27FC236}">
                  <a16:creationId xmlns:a16="http://schemas.microsoft.com/office/drawing/2014/main" id="{104A5333-F885-07F2-6070-A5BB9DA8359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9551" y="3499103"/>
              <a:ext cx="359663" cy="121920"/>
            </a:xfrm>
            <a:prstGeom prst="rect">
              <a:avLst/>
            </a:prstGeom>
          </p:spPr>
        </p:pic>
        <p:pic>
          <p:nvPicPr>
            <p:cNvPr id="19" name="object 31">
              <a:extLst>
                <a:ext uri="{FF2B5EF4-FFF2-40B4-BE49-F238E27FC236}">
                  <a16:creationId xmlns:a16="http://schemas.microsoft.com/office/drawing/2014/main" id="{16A2D7F1-49F6-8881-2034-450DCD1D921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4079" y="3499103"/>
              <a:ext cx="359663" cy="121920"/>
            </a:xfrm>
            <a:prstGeom prst="rect">
              <a:avLst/>
            </a:prstGeom>
          </p:spPr>
        </p:pic>
        <p:pic>
          <p:nvPicPr>
            <p:cNvPr id="22" name="object 32">
              <a:extLst>
                <a:ext uri="{FF2B5EF4-FFF2-40B4-BE49-F238E27FC236}">
                  <a16:creationId xmlns:a16="http://schemas.microsoft.com/office/drawing/2014/main" id="{90D15E06-74EC-AD40-EF4B-707AFEA93E1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8111" y="3566159"/>
              <a:ext cx="963942" cy="235457"/>
            </a:xfrm>
            <a:prstGeom prst="rect">
              <a:avLst/>
            </a:prstGeom>
          </p:spPr>
        </p:pic>
      </p:grpSp>
      <p:grpSp>
        <p:nvGrpSpPr>
          <p:cNvPr id="23" name="object 37">
            <a:extLst>
              <a:ext uri="{FF2B5EF4-FFF2-40B4-BE49-F238E27FC236}">
                <a16:creationId xmlns:a16="http://schemas.microsoft.com/office/drawing/2014/main" id="{A29BF137-C588-1BF0-826C-7D3CA390BC05}"/>
              </a:ext>
            </a:extLst>
          </p:cNvPr>
          <p:cNvGrpSpPr/>
          <p:nvPr/>
        </p:nvGrpSpPr>
        <p:grpSpPr>
          <a:xfrm>
            <a:off x="1673351" y="4413503"/>
            <a:ext cx="964565" cy="302895"/>
            <a:chOff x="1673351" y="4413503"/>
            <a:chExt cx="964565" cy="302895"/>
          </a:xfrm>
        </p:grpSpPr>
        <p:pic>
          <p:nvPicPr>
            <p:cNvPr id="24" name="object 38">
              <a:extLst>
                <a:ext uri="{FF2B5EF4-FFF2-40B4-BE49-F238E27FC236}">
                  <a16:creationId xmlns:a16="http://schemas.microsoft.com/office/drawing/2014/main" id="{E1EEF51D-E8CF-67A4-94B5-CE3DC050615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4791" y="4413503"/>
              <a:ext cx="359663" cy="121919"/>
            </a:xfrm>
            <a:prstGeom prst="rect">
              <a:avLst/>
            </a:prstGeom>
          </p:spPr>
        </p:pic>
        <p:pic>
          <p:nvPicPr>
            <p:cNvPr id="25" name="object 39">
              <a:extLst>
                <a:ext uri="{FF2B5EF4-FFF2-40B4-BE49-F238E27FC236}">
                  <a16:creationId xmlns:a16="http://schemas.microsoft.com/office/drawing/2014/main" id="{A0771559-4981-700A-44AE-1098A8862F5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9319" y="4413503"/>
              <a:ext cx="359664" cy="121919"/>
            </a:xfrm>
            <a:prstGeom prst="rect">
              <a:avLst/>
            </a:prstGeom>
          </p:spPr>
        </p:pic>
        <p:pic>
          <p:nvPicPr>
            <p:cNvPr id="26" name="object 40">
              <a:extLst>
                <a:ext uri="{FF2B5EF4-FFF2-40B4-BE49-F238E27FC236}">
                  <a16:creationId xmlns:a16="http://schemas.microsoft.com/office/drawing/2014/main" id="{F0CDC35B-5D20-0D4D-7654-37BFD840EB4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3351" y="4480559"/>
              <a:ext cx="963942" cy="235457"/>
            </a:xfrm>
            <a:prstGeom prst="rect">
              <a:avLst/>
            </a:prstGeom>
          </p:spPr>
        </p:pic>
      </p:grpSp>
      <p:sp>
        <p:nvSpPr>
          <p:cNvPr id="30" name="object 41">
            <a:extLst>
              <a:ext uri="{FF2B5EF4-FFF2-40B4-BE49-F238E27FC236}">
                <a16:creationId xmlns:a16="http://schemas.microsoft.com/office/drawing/2014/main" id="{1AC05AE9-F40A-E5F0-6EAB-DC2E15AE5144}"/>
              </a:ext>
            </a:extLst>
          </p:cNvPr>
          <p:cNvSpPr/>
          <p:nvPr/>
        </p:nvSpPr>
        <p:spPr>
          <a:xfrm>
            <a:off x="6123432" y="4760976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19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2">
            <a:extLst>
              <a:ext uri="{FF2B5EF4-FFF2-40B4-BE49-F238E27FC236}">
                <a16:creationId xmlns:a16="http://schemas.microsoft.com/office/drawing/2014/main" id="{847CFBCF-64AD-8A34-B239-D34B980A9C82}"/>
              </a:ext>
            </a:extLst>
          </p:cNvPr>
          <p:cNvSpPr/>
          <p:nvPr/>
        </p:nvSpPr>
        <p:spPr>
          <a:xfrm>
            <a:off x="7239000" y="4760976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3">
            <a:extLst>
              <a:ext uri="{FF2B5EF4-FFF2-40B4-BE49-F238E27FC236}">
                <a16:creationId xmlns:a16="http://schemas.microsoft.com/office/drawing/2014/main" id="{F2A0209E-3E91-D1D5-7AD4-255514B442D2}"/>
              </a:ext>
            </a:extLst>
          </p:cNvPr>
          <p:cNvSpPr/>
          <p:nvPr/>
        </p:nvSpPr>
        <p:spPr>
          <a:xfrm>
            <a:off x="8378952" y="4760976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8020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16">
            <a:extLst>
              <a:ext uri="{FF2B5EF4-FFF2-40B4-BE49-F238E27FC236}">
                <a16:creationId xmlns:a16="http://schemas.microsoft.com/office/drawing/2014/main" id="{3710BB25-1549-28E1-A5FF-44DCEFF8E0C8}"/>
              </a:ext>
            </a:extLst>
          </p:cNvPr>
          <p:cNvGrpSpPr/>
          <p:nvPr/>
        </p:nvGrpSpPr>
        <p:grpSpPr>
          <a:xfrm>
            <a:off x="630936" y="2520695"/>
            <a:ext cx="964565" cy="302895"/>
            <a:chOff x="630936" y="2520695"/>
            <a:chExt cx="964565" cy="302895"/>
          </a:xfrm>
        </p:grpSpPr>
        <p:pic>
          <p:nvPicPr>
            <p:cNvPr id="35" name="object 17">
              <a:extLst>
                <a:ext uri="{FF2B5EF4-FFF2-40B4-BE49-F238E27FC236}">
                  <a16:creationId xmlns:a16="http://schemas.microsoft.com/office/drawing/2014/main" id="{20D52D7E-250D-6FB8-ED43-AE854A27FD97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376" y="2520695"/>
              <a:ext cx="359664" cy="121920"/>
            </a:xfrm>
            <a:prstGeom prst="rect">
              <a:avLst/>
            </a:prstGeom>
          </p:spPr>
        </p:pic>
        <p:pic>
          <p:nvPicPr>
            <p:cNvPr id="36" name="object 18">
              <a:extLst>
                <a:ext uri="{FF2B5EF4-FFF2-40B4-BE49-F238E27FC236}">
                  <a16:creationId xmlns:a16="http://schemas.microsoft.com/office/drawing/2014/main" id="{0C340B19-C962-BCA6-8214-A2674733A83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6904" y="2520695"/>
              <a:ext cx="359664" cy="121920"/>
            </a:xfrm>
            <a:prstGeom prst="rect">
              <a:avLst/>
            </a:prstGeom>
          </p:spPr>
        </p:pic>
        <p:pic>
          <p:nvPicPr>
            <p:cNvPr id="37" name="object 19">
              <a:extLst>
                <a:ext uri="{FF2B5EF4-FFF2-40B4-BE49-F238E27FC236}">
                  <a16:creationId xmlns:a16="http://schemas.microsoft.com/office/drawing/2014/main" id="{84DD8FD5-82CC-8FF5-84F6-00FDDE778556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936" y="2587751"/>
              <a:ext cx="963942" cy="235458"/>
            </a:xfrm>
            <a:prstGeom prst="rect">
              <a:avLst/>
            </a:prstGeom>
          </p:spPr>
        </p:pic>
      </p:grpSp>
      <p:grpSp>
        <p:nvGrpSpPr>
          <p:cNvPr id="38" name="object 25">
            <a:extLst>
              <a:ext uri="{FF2B5EF4-FFF2-40B4-BE49-F238E27FC236}">
                <a16:creationId xmlns:a16="http://schemas.microsoft.com/office/drawing/2014/main" id="{D033308E-98C5-3E6A-1C50-D9407D04F023}"/>
              </a:ext>
            </a:extLst>
          </p:cNvPr>
          <p:cNvGrpSpPr/>
          <p:nvPr/>
        </p:nvGrpSpPr>
        <p:grpSpPr>
          <a:xfrm>
            <a:off x="637031" y="3493008"/>
            <a:ext cx="964565" cy="306070"/>
            <a:chOff x="637031" y="3493008"/>
            <a:chExt cx="964565" cy="306070"/>
          </a:xfrm>
        </p:grpSpPr>
        <p:pic>
          <p:nvPicPr>
            <p:cNvPr id="39" name="object 26">
              <a:extLst>
                <a:ext uri="{FF2B5EF4-FFF2-40B4-BE49-F238E27FC236}">
                  <a16:creationId xmlns:a16="http://schemas.microsoft.com/office/drawing/2014/main" id="{9FF0A41A-F129-7153-EFBC-E24513453567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471" y="3493008"/>
              <a:ext cx="359664" cy="124967"/>
            </a:xfrm>
            <a:prstGeom prst="rect">
              <a:avLst/>
            </a:prstGeom>
          </p:spPr>
        </p:pic>
        <p:pic>
          <p:nvPicPr>
            <p:cNvPr id="40" name="object 27">
              <a:extLst>
                <a:ext uri="{FF2B5EF4-FFF2-40B4-BE49-F238E27FC236}">
                  <a16:creationId xmlns:a16="http://schemas.microsoft.com/office/drawing/2014/main" id="{F2E33A58-001B-E320-7130-9AA33367EAD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951" y="3493008"/>
              <a:ext cx="362711" cy="124967"/>
            </a:xfrm>
            <a:prstGeom prst="rect">
              <a:avLst/>
            </a:prstGeom>
          </p:spPr>
        </p:pic>
        <p:pic>
          <p:nvPicPr>
            <p:cNvPr id="41" name="object 28">
              <a:extLst>
                <a:ext uri="{FF2B5EF4-FFF2-40B4-BE49-F238E27FC236}">
                  <a16:creationId xmlns:a16="http://schemas.microsoft.com/office/drawing/2014/main" id="{617103A9-618D-1FC4-125D-73255B9B7D36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7031" y="3563074"/>
              <a:ext cx="963942" cy="235496"/>
            </a:xfrm>
            <a:prstGeom prst="rect">
              <a:avLst/>
            </a:prstGeom>
          </p:spPr>
        </p:pic>
      </p:grpSp>
      <p:grpSp>
        <p:nvGrpSpPr>
          <p:cNvPr id="42" name="object 33">
            <a:extLst>
              <a:ext uri="{FF2B5EF4-FFF2-40B4-BE49-F238E27FC236}">
                <a16:creationId xmlns:a16="http://schemas.microsoft.com/office/drawing/2014/main" id="{298D65B5-8DD6-4DD7-3FA6-90C64E7D864C}"/>
              </a:ext>
            </a:extLst>
          </p:cNvPr>
          <p:cNvGrpSpPr/>
          <p:nvPr/>
        </p:nvGrpSpPr>
        <p:grpSpPr>
          <a:xfrm>
            <a:off x="652272" y="4407408"/>
            <a:ext cx="964565" cy="306070"/>
            <a:chOff x="652272" y="4407408"/>
            <a:chExt cx="964565" cy="306070"/>
          </a:xfrm>
        </p:grpSpPr>
        <p:pic>
          <p:nvPicPr>
            <p:cNvPr id="43" name="object 34">
              <a:extLst>
                <a:ext uri="{FF2B5EF4-FFF2-40B4-BE49-F238E27FC236}">
                  <a16:creationId xmlns:a16="http://schemas.microsoft.com/office/drawing/2014/main" id="{26322A5E-B318-1E10-C45E-D5BFD80B6AE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3712" y="4407408"/>
              <a:ext cx="359663" cy="124968"/>
            </a:xfrm>
            <a:prstGeom prst="rect">
              <a:avLst/>
            </a:prstGeom>
          </p:spPr>
        </p:pic>
        <p:pic>
          <p:nvPicPr>
            <p:cNvPr id="44" name="object 35">
              <a:extLst>
                <a:ext uri="{FF2B5EF4-FFF2-40B4-BE49-F238E27FC236}">
                  <a16:creationId xmlns:a16="http://schemas.microsoft.com/office/drawing/2014/main" id="{16E29001-FB32-8B61-D294-998FC250761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191" y="4407408"/>
              <a:ext cx="362712" cy="124968"/>
            </a:xfrm>
            <a:prstGeom prst="rect">
              <a:avLst/>
            </a:prstGeom>
          </p:spPr>
        </p:pic>
        <p:pic>
          <p:nvPicPr>
            <p:cNvPr id="45" name="object 36">
              <a:extLst>
                <a:ext uri="{FF2B5EF4-FFF2-40B4-BE49-F238E27FC236}">
                  <a16:creationId xmlns:a16="http://schemas.microsoft.com/office/drawing/2014/main" id="{A9C7070B-E633-14D3-A686-BCA55279FF2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2272" y="4477474"/>
              <a:ext cx="963942" cy="235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122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85" y="265556"/>
            <a:ext cx="11479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az-Latn-AZ" sz="2400" spc="-10" dirty="0"/>
              <a:t>Dəyişənlər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10287000" y="6474579"/>
            <a:ext cx="14921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63" y="1352260"/>
            <a:ext cx="7878274" cy="4153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Massiv</a:t>
            </a:r>
            <a:r>
              <a:rPr lang="en-US" sz="2800" b="0" dirty="0">
                <a:solidFill>
                  <a:srgbClr val="D04E1D"/>
                </a:solidFill>
                <a:latin typeface="Segoe UI Light"/>
                <a:cs typeface="Segoe UI Light"/>
              </a:rPr>
              <a:t> n</a:t>
            </a: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ədir?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373CE-768C-9F2F-E9F2-781CDE57CCA9}"/>
              </a:ext>
            </a:extLst>
          </p:cNvPr>
          <p:cNvSpPr txBox="1"/>
          <p:nvPr/>
        </p:nvSpPr>
        <p:spPr>
          <a:xfrm>
            <a:off x="356997" y="1335655"/>
            <a:ext cx="11606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Massiv –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eyni tipli çoxlu məlumatları özündə əks etdirir.</a:t>
            </a:r>
          </a:p>
          <a:p>
            <a:pPr algn="l"/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Massiv –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adi dəyişənlər kimi təyin edilir, əsas fərq ondan ibarətdir ki, tipin qarşısında 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[]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mötərizələri əlavə edirik.</a:t>
            </a:r>
          </a:p>
          <a:p>
            <a:pPr algn="l"/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dəyişənin_tipi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 []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massivin adı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;</a:t>
            </a:r>
          </a:p>
          <a:p>
            <a:pPr algn="l"/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Misal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üçün int tipli massiv yaratmaq üçün aşağıdakı konstruksiyadan istifadə edirik.</a:t>
            </a:r>
          </a:p>
          <a:p>
            <a:pPr algn="l"/>
            <a:r>
              <a:rPr lang="en-US" spc="-5" dirty="0" err="1">
                <a:solidFill>
                  <a:srgbClr val="00B0F0"/>
                </a:solidFill>
                <a:latin typeface="Calibri"/>
                <a:cs typeface="Calibri"/>
              </a:rPr>
              <a:t>i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nt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[] numbers;</a:t>
            </a:r>
          </a:p>
          <a:p>
            <a:pPr algn="l"/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4 </a:t>
            </a:r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elemen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td</a:t>
            </a:r>
            <a:r>
              <a:rPr lang="az-Latn-AZ" spc="-5" dirty="0">
                <a:solidFill>
                  <a:schemeClr val="tx1"/>
                </a:solidFill>
                <a:latin typeface="+mj-lt"/>
                <a:cs typeface="Calibri"/>
              </a:rPr>
              <a:t>ən ibarət massiv yaratmaq üçün aşağıdakı koddan istifadə edirik:</a:t>
            </a:r>
          </a:p>
          <a:p>
            <a:pPr algn="l"/>
            <a:r>
              <a:rPr lang="en-US" spc="-5" dirty="0" err="1">
                <a:solidFill>
                  <a:srgbClr val="00B0F0"/>
                </a:solidFill>
                <a:latin typeface="Calibri"/>
                <a:cs typeface="Calibri"/>
              </a:rPr>
              <a:t>i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nt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[] numbers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 = </a:t>
            </a:r>
            <a:r>
              <a:rPr lang="az-Latn-AZ" spc="-5" dirty="0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lang="en-US" spc="-5" dirty="0" err="1">
                <a:solidFill>
                  <a:srgbClr val="00B0F0"/>
                </a:solidFill>
                <a:latin typeface="Calibri"/>
                <a:cs typeface="Calibri"/>
              </a:rPr>
              <a:t>ew</a:t>
            </a:r>
            <a:r>
              <a:rPr lang="en-US" spc="-5" dirty="0">
                <a:solidFill>
                  <a:srgbClr val="00B0F0"/>
                </a:solidFill>
                <a:latin typeface="Calibri"/>
                <a:cs typeface="Calibri"/>
              </a:rPr>
              <a:t> int</a:t>
            </a:r>
            <a:r>
              <a:rPr lang="en-US" spc="-5" dirty="0">
                <a:solidFill>
                  <a:schemeClr val="tx1"/>
                </a:solidFill>
                <a:latin typeface="Calibri"/>
                <a:cs typeface="Calibri"/>
              </a:rPr>
              <a:t>[4]</a:t>
            </a:r>
          </a:p>
          <a:p>
            <a:pPr algn="l"/>
            <a:r>
              <a:rPr lang="en-US" spc="-5" dirty="0" err="1">
                <a:solidFill>
                  <a:schemeClr val="tx1"/>
                </a:solidFill>
                <a:latin typeface="Calibri"/>
                <a:cs typeface="Calibri"/>
              </a:rPr>
              <a:t>Massivl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ərdə indeks </a:t>
            </a:r>
            <a:r>
              <a:rPr lang="az-Latn-AZ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lang="az-Latn-AZ" spc="-5" dirty="0">
                <a:solidFill>
                  <a:schemeClr val="tx1"/>
                </a:solidFill>
                <a:latin typeface="Calibri"/>
                <a:cs typeface="Calibri"/>
              </a:rPr>
              <a:t>-dan başlayır!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Bir ölçülü massivin yaradılma növləri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3D401BFD-7B17-9D12-A5A3-757A086AA50C}"/>
              </a:ext>
            </a:extLst>
          </p:cNvPr>
          <p:cNvSpPr txBox="1"/>
          <p:nvPr/>
        </p:nvSpPr>
        <p:spPr>
          <a:xfrm>
            <a:off x="2898775" y="2305634"/>
            <a:ext cx="6421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400" spc="-5" dirty="0">
                <a:latin typeface="Consolas"/>
                <a:cs typeface="Consolas"/>
              </a:rPr>
              <a:t>[]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array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1,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2,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3};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400" spc="-5" dirty="0">
                <a:latin typeface="Consolas"/>
                <a:cs typeface="Consolas"/>
              </a:rPr>
              <a:t>[]</a:t>
            </a:r>
            <a:r>
              <a:rPr sz="2400" spc="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array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400" spc="-5" dirty="0">
                <a:latin typeface="Consolas"/>
                <a:cs typeface="Consolas"/>
              </a:rPr>
              <a:t>[</a:t>
            </a:r>
            <a:r>
              <a:rPr sz="2400" spc="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]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r>
              <a:rPr sz="2400" spc="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1,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2,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3};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417BF534-2256-F738-0643-92D40C11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4020"/>
              </p:ext>
            </p:extLst>
          </p:nvPr>
        </p:nvGraphicFramePr>
        <p:xfrm>
          <a:off x="2879725" y="3860520"/>
          <a:ext cx="7102476" cy="1036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9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8439">
                <a:tc>
                  <a:txBody>
                    <a:bodyPr/>
                    <a:lstStyle/>
                    <a:p>
                      <a:pPr marL="31750">
                        <a:lnSpc>
                          <a:spcPts val="2265"/>
                        </a:lnSpc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[]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array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5"/>
                        </a:lnSpc>
                      </a:pPr>
                      <a:r>
                        <a:rPr sz="2400" spc="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265"/>
                        </a:lnSpc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[3]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{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5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5"/>
                        </a:lnSpc>
                      </a:pPr>
                      <a:r>
                        <a:rPr sz="2400" spc="5" dirty="0">
                          <a:latin typeface="Consolas"/>
                          <a:cs typeface="Consolas"/>
                        </a:rPr>
                        <a:t>3};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400" spc="-5" dirty="0">
                          <a:latin typeface="Consolas"/>
                          <a:cs typeface="Consolas"/>
                        </a:rPr>
                        <a:t>[]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array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4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spc="1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lang="en-US" sz="24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4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5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b="0" dirty="0">
                <a:solidFill>
                  <a:srgbClr val="D04E1D"/>
                </a:solidFill>
                <a:latin typeface="Segoe UI Light"/>
                <a:cs typeface="Segoe UI Light"/>
              </a:rPr>
              <a:t>Cari massivə yeni elementin əlavə edilməsi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8" name="object 13">
            <a:extLst>
              <a:ext uri="{FF2B5EF4-FFF2-40B4-BE49-F238E27FC236}">
                <a16:creationId xmlns:a16="http://schemas.microsoft.com/office/drawing/2014/main" id="{8D7D5EE1-3957-2C76-71C6-9D274EFA8A85}"/>
              </a:ext>
            </a:extLst>
          </p:cNvPr>
          <p:cNvSpPr txBox="1"/>
          <p:nvPr/>
        </p:nvSpPr>
        <p:spPr>
          <a:xfrm>
            <a:off x="3699128" y="2225802"/>
            <a:ext cx="456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400" dirty="0">
                <a:latin typeface="Consolas"/>
                <a:cs typeface="Consolas"/>
              </a:rPr>
              <a:t>[]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array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4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400" dirty="0">
                <a:latin typeface="Consolas"/>
                <a:cs typeface="Consolas"/>
              </a:rPr>
              <a:t>[2];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9CCED6D9-CDCF-3860-B15D-AB9BEAA32637}"/>
              </a:ext>
            </a:extLst>
          </p:cNvPr>
          <p:cNvGraphicFramePr>
            <a:graphicFrameLocks noGrp="1"/>
          </p:cNvGraphicFramePr>
          <p:nvPr/>
        </p:nvGraphicFramePr>
        <p:xfrm>
          <a:off x="3608832" y="3048708"/>
          <a:ext cx="2702560" cy="149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9035">
                <a:tc>
                  <a:txBody>
                    <a:bodyPr/>
                    <a:lstStyle/>
                    <a:p>
                      <a:pPr marL="90170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array[0]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array[1]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0;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1;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array[2]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9685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9685" marB="0"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Consolas"/>
                          <a:cs typeface="Consolas"/>
                        </a:rPr>
                        <a:t>255;</a:t>
                      </a:r>
                    </a:p>
                  </a:txBody>
                  <a:tcPr marL="0" marR="0" marT="19685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36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Birölçülü massivlərin yaradılması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28">
            <a:extLst>
              <a:ext uri="{FF2B5EF4-FFF2-40B4-BE49-F238E27FC236}">
                <a16:creationId xmlns:a16="http://schemas.microsoft.com/office/drawing/2014/main" id="{FF437886-E42C-6FE8-EBB1-26B193F1242E}"/>
              </a:ext>
            </a:extLst>
          </p:cNvPr>
          <p:cNvSpPr txBox="1"/>
          <p:nvPr/>
        </p:nvSpPr>
        <p:spPr>
          <a:xfrm>
            <a:off x="4418203" y="1292809"/>
            <a:ext cx="379984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3370" algn="r">
              <a:lnSpc>
                <a:spcPts val="2765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х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5" dirty="0">
                <a:latin typeface="Consolas"/>
                <a:cs typeface="Consolas"/>
              </a:rPr>
              <a:t>[]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array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5" dirty="0">
                <a:latin typeface="Consolas"/>
                <a:cs typeface="Consolas"/>
              </a:rPr>
              <a:t>[3];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616BC6D-1860-5A65-5CF0-9F7235933F39}"/>
              </a:ext>
            </a:extLst>
          </p:cNvPr>
          <p:cNvSpPr/>
          <p:nvPr/>
        </p:nvSpPr>
        <p:spPr>
          <a:xfrm>
            <a:off x="4989576" y="2987039"/>
            <a:ext cx="3528060" cy="119380"/>
          </a:xfrm>
          <a:custGeom>
            <a:avLst/>
            <a:gdLst/>
            <a:ahLst/>
            <a:cxnLst/>
            <a:rect l="l" t="t" r="r" b="b"/>
            <a:pathLst>
              <a:path w="3528059" h="119380">
                <a:moveTo>
                  <a:pt x="59436" y="0"/>
                </a:moveTo>
                <a:lnTo>
                  <a:pt x="36325" y="4679"/>
                </a:lnTo>
                <a:lnTo>
                  <a:pt x="17430" y="17430"/>
                </a:lnTo>
                <a:lnTo>
                  <a:pt x="4679" y="36325"/>
                </a:lnTo>
                <a:lnTo>
                  <a:pt x="0" y="59436"/>
                </a:lnTo>
                <a:lnTo>
                  <a:pt x="4679" y="82546"/>
                </a:lnTo>
                <a:lnTo>
                  <a:pt x="17430" y="101441"/>
                </a:lnTo>
                <a:lnTo>
                  <a:pt x="36325" y="114192"/>
                </a:lnTo>
                <a:lnTo>
                  <a:pt x="59436" y="118872"/>
                </a:lnTo>
                <a:lnTo>
                  <a:pt x="82546" y="114192"/>
                </a:lnTo>
                <a:lnTo>
                  <a:pt x="101441" y="101441"/>
                </a:lnTo>
                <a:lnTo>
                  <a:pt x="114192" y="82546"/>
                </a:lnTo>
                <a:lnTo>
                  <a:pt x="114860" y="79248"/>
                </a:lnTo>
                <a:lnTo>
                  <a:pt x="59436" y="79248"/>
                </a:lnTo>
                <a:lnTo>
                  <a:pt x="59436" y="39624"/>
                </a:lnTo>
                <a:lnTo>
                  <a:pt x="114860" y="39624"/>
                </a:lnTo>
                <a:lnTo>
                  <a:pt x="114192" y="36325"/>
                </a:lnTo>
                <a:lnTo>
                  <a:pt x="101441" y="17430"/>
                </a:lnTo>
                <a:lnTo>
                  <a:pt x="82546" y="4679"/>
                </a:lnTo>
                <a:lnTo>
                  <a:pt x="59436" y="0"/>
                </a:lnTo>
                <a:close/>
              </a:path>
              <a:path w="3528059" h="119380">
                <a:moveTo>
                  <a:pt x="3408933" y="0"/>
                </a:moveTo>
                <a:lnTo>
                  <a:pt x="3408933" y="118872"/>
                </a:lnTo>
                <a:lnTo>
                  <a:pt x="3488181" y="79248"/>
                </a:lnTo>
                <a:lnTo>
                  <a:pt x="3428746" y="79248"/>
                </a:lnTo>
                <a:lnTo>
                  <a:pt x="3428746" y="39624"/>
                </a:lnTo>
                <a:lnTo>
                  <a:pt x="3488181" y="39624"/>
                </a:lnTo>
                <a:lnTo>
                  <a:pt x="3408933" y="0"/>
                </a:lnTo>
                <a:close/>
              </a:path>
              <a:path w="3528059" h="119380">
                <a:moveTo>
                  <a:pt x="114860" y="39624"/>
                </a:moveTo>
                <a:lnTo>
                  <a:pt x="59436" y="39624"/>
                </a:lnTo>
                <a:lnTo>
                  <a:pt x="59436" y="79248"/>
                </a:lnTo>
                <a:lnTo>
                  <a:pt x="114860" y="79248"/>
                </a:lnTo>
                <a:lnTo>
                  <a:pt x="118872" y="59436"/>
                </a:lnTo>
                <a:lnTo>
                  <a:pt x="114860" y="39624"/>
                </a:lnTo>
                <a:close/>
              </a:path>
              <a:path w="3528059" h="119380">
                <a:moveTo>
                  <a:pt x="3408933" y="39624"/>
                </a:moveTo>
                <a:lnTo>
                  <a:pt x="114860" y="39624"/>
                </a:lnTo>
                <a:lnTo>
                  <a:pt x="118872" y="59436"/>
                </a:lnTo>
                <a:lnTo>
                  <a:pt x="114860" y="79248"/>
                </a:lnTo>
                <a:lnTo>
                  <a:pt x="3408933" y="79248"/>
                </a:lnTo>
                <a:lnTo>
                  <a:pt x="3408933" y="39624"/>
                </a:lnTo>
                <a:close/>
              </a:path>
              <a:path w="3528059" h="119380">
                <a:moveTo>
                  <a:pt x="3488181" y="39624"/>
                </a:moveTo>
                <a:lnTo>
                  <a:pt x="3428746" y="39624"/>
                </a:lnTo>
                <a:lnTo>
                  <a:pt x="3428746" y="79248"/>
                </a:lnTo>
                <a:lnTo>
                  <a:pt x="3488181" y="79248"/>
                </a:lnTo>
                <a:lnTo>
                  <a:pt x="3527805" y="59436"/>
                </a:lnTo>
                <a:lnTo>
                  <a:pt x="3488181" y="39624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3">
            <a:extLst>
              <a:ext uri="{FF2B5EF4-FFF2-40B4-BE49-F238E27FC236}">
                <a16:creationId xmlns:a16="http://schemas.microsoft.com/office/drawing/2014/main" id="{43CBEEB6-09F8-F9CD-05DE-13C472C99B07}"/>
              </a:ext>
            </a:extLst>
          </p:cNvPr>
          <p:cNvGrpSpPr/>
          <p:nvPr/>
        </p:nvGrpSpPr>
        <p:grpSpPr>
          <a:xfrm>
            <a:off x="4565903" y="2438400"/>
            <a:ext cx="964565" cy="302895"/>
            <a:chOff x="4565903" y="2438400"/>
            <a:chExt cx="964565" cy="302895"/>
          </a:xfrm>
        </p:grpSpPr>
        <p:pic>
          <p:nvPicPr>
            <p:cNvPr id="12" name="object 14">
              <a:extLst>
                <a:ext uri="{FF2B5EF4-FFF2-40B4-BE49-F238E27FC236}">
                  <a16:creationId xmlns:a16="http://schemas.microsoft.com/office/drawing/2014/main" id="{AEBC927B-1029-C9BD-903D-56625E0BC30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0391" y="2438400"/>
              <a:ext cx="359664" cy="121920"/>
            </a:xfrm>
            <a:prstGeom prst="rect">
              <a:avLst/>
            </a:prstGeom>
          </p:spPr>
        </p:pic>
        <p:pic>
          <p:nvPicPr>
            <p:cNvPr id="13" name="object 15">
              <a:extLst>
                <a:ext uri="{FF2B5EF4-FFF2-40B4-BE49-F238E27FC236}">
                  <a16:creationId xmlns:a16="http://schemas.microsoft.com/office/drawing/2014/main" id="{29E94D61-7B5F-56E8-1A0F-68AB7425F9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1871" y="2438400"/>
              <a:ext cx="359663" cy="121920"/>
            </a:xfrm>
            <a:prstGeom prst="rect">
              <a:avLst/>
            </a:prstGeom>
          </p:spPr>
        </p:pic>
        <p:pic>
          <p:nvPicPr>
            <p:cNvPr id="14" name="object 16">
              <a:extLst>
                <a:ext uri="{FF2B5EF4-FFF2-40B4-BE49-F238E27FC236}">
                  <a16:creationId xmlns:a16="http://schemas.microsoft.com/office/drawing/2014/main" id="{8B02066D-6E62-FEB4-7495-153B4E0319F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5903" y="2505456"/>
              <a:ext cx="963942" cy="235458"/>
            </a:xfrm>
            <a:prstGeom prst="rect">
              <a:avLst/>
            </a:prstGeom>
          </p:spPr>
        </p:pic>
      </p:grpSp>
      <p:grpSp>
        <p:nvGrpSpPr>
          <p:cNvPr id="15" name="object 17">
            <a:extLst>
              <a:ext uri="{FF2B5EF4-FFF2-40B4-BE49-F238E27FC236}">
                <a16:creationId xmlns:a16="http://schemas.microsoft.com/office/drawing/2014/main" id="{E816F26C-0C21-1BE8-BC36-F67DD8CD94CB}"/>
              </a:ext>
            </a:extLst>
          </p:cNvPr>
          <p:cNvGrpSpPr/>
          <p:nvPr/>
        </p:nvGrpSpPr>
        <p:grpSpPr>
          <a:xfrm>
            <a:off x="5586984" y="2438400"/>
            <a:ext cx="1957705" cy="308610"/>
            <a:chOff x="5586984" y="2438400"/>
            <a:chExt cx="1957705" cy="308610"/>
          </a:xfrm>
        </p:grpSpPr>
        <p:pic>
          <p:nvPicPr>
            <p:cNvPr id="16" name="object 18">
              <a:extLst>
                <a:ext uri="{FF2B5EF4-FFF2-40B4-BE49-F238E27FC236}">
                  <a16:creationId xmlns:a16="http://schemas.microsoft.com/office/drawing/2014/main" id="{23CCB9F0-7C9E-A527-758E-4FEF1EBC2EA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1472" y="2444495"/>
              <a:ext cx="359663" cy="121920"/>
            </a:xfrm>
            <a:prstGeom prst="rect">
              <a:avLst/>
            </a:prstGeom>
          </p:spPr>
        </p:pic>
        <p:pic>
          <p:nvPicPr>
            <p:cNvPr id="17" name="object 19">
              <a:extLst>
                <a:ext uri="{FF2B5EF4-FFF2-40B4-BE49-F238E27FC236}">
                  <a16:creationId xmlns:a16="http://schemas.microsoft.com/office/drawing/2014/main" id="{8DC1AE7B-2816-F325-F593-CADD8CB214B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2952" y="2444495"/>
              <a:ext cx="359663" cy="121920"/>
            </a:xfrm>
            <a:prstGeom prst="rect">
              <a:avLst/>
            </a:prstGeom>
          </p:spPr>
        </p:pic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F7C93EF5-3568-98F4-5DA6-BE86A18237BD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6984" y="2511513"/>
              <a:ext cx="966978" cy="235496"/>
            </a:xfrm>
            <a:prstGeom prst="rect">
              <a:avLst/>
            </a:prstGeom>
          </p:spPr>
        </p:pic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80F4D500-0E40-6C1F-76A9-C3E1F3F4AC7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2072" y="2438400"/>
              <a:ext cx="359662" cy="121920"/>
            </a:xfrm>
            <a:prstGeom prst="rect">
              <a:avLst/>
            </a:prstGeom>
          </p:spPr>
        </p:pic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2F49A242-A52A-0FA8-331D-E078EE55275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6600" y="2438400"/>
              <a:ext cx="359663" cy="121920"/>
            </a:xfrm>
            <a:prstGeom prst="rect">
              <a:avLst/>
            </a:prstGeom>
          </p:spPr>
        </p:pic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545844EF-FDAA-2CB7-F17C-58C654D93C2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0632" y="2505456"/>
              <a:ext cx="963942" cy="235458"/>
            </a:xfrm>
            <a:prstGeom prst="rect">
              <a:avLst/>
            </a:prstGeom>
          </p:spPr>
        </p:pic>
      </p:grpSp>
      <p:sp>
        <p:nvSpPr>
          <p:cNvPr id="25" name="object 24">
            <a:extLst>
              <a:ext uri="{FF2B5EF4-FFF2-40B4-BE49-F238E27FC236}">
                <a16:creationId xmlns:a16="http://schemas.microsoft.com/office/drawing/2014/main" id="{39CFCEAE-536C-873F-FEDC-4CE57D587C21}"/>
              </a:ext>
            </a:extLst>
          </p:cNvPr>
          <p:cNvSpPr txBox="1"/>
          <p:nvPr/>
        </p:nvSpPr>
        <p:spPr>
          <a:xfrm>
            <a:off x="6053709" y="2706116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D06D5FDC-2A79-5270-D4B8-AD2E9016AB72}"/>
              </a:ext>
            </a:extLst>
          </p:cNvPr>
          <p:cNvSpPr txBox="1"/>
          <p:nvPr/>
        </p:nvSpPr>
        <p:spPr>
          <a:xfrm>
            <a:off x="7020559" y="2706116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3C040BBB-C9D8-E309-88DD-53DA969255BD}"/>
              </a:ext>
            </a:extLst>
          </p:cNvPr>
          <p:cNvSpPr txBox="1"/>
          <p:nvPr/>
        </p:nvSpPr>
        <p:spPr>
          <a:xfrm>
            <a:off x="5006466" y="2706116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1CE0A1F4-76EA-31A2-57B6-ED150E28E210}"/>
              </a:ext>
            </a:extLst>
          </p:cNvPr>
          <p:cNvSpPr txBox="1"/>
          <p:nvPr/>
        </p:nvSpPr>
        <p:spPr>
          <a:xfrm>
            <a:off x="8305545" y="2489072"/>
            <a:ext cx="157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х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08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Çoxölçülü massivlərin yaradılması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6" name="object 56">
            <a:extLst>
              <a:ext uri="{FF2B5EF4-FFF2-40B4-BE49-F238E27FC236}">
                <a16:creationId xmlns:a16="http://schemas.microsoft.com/office/drawing/2014/main" id="{13497746-302F-1732-E07C-294D7760EA86}"/>
              </a:ext>
            </a:extLst>
          </p:cNvPr>
          <p:cNvSpPr txBox="1"/>
          <p:nvPr/>
        </p:nvSpPr>
        <p:spPr>
          <a:xfrm>
            <a:off x="4418203" y="1300683"/>
            <a:ext cx="435737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0" algn="r">
              <a:lnSpc>
                <a:spcPts val="2730"/>
              </a:lnSpc>
              <a:spcBef>
                <a:spcPts val="100"/>
              </a:spcBef>
              <a:tabLst>
                <a:tab pos="427990" algn="l"/>
              </a:tabLst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y	</a:t>
            </a:r>
            <a:r>
              <a:rPr sz="3600" baseline="1157" dirty="0">
                <a:solidFill>
                  <a:srgbClr val="006FC0"/>
                </a:solidFill>
                <a:latin typeface="Calibri"/>
                <a:cs typeface="Calibri"/>
              </a:rPr>
              <a:t>х</a:t>
            </a:r>
            <a:endParaRPr sz="3600" baseline="1157" dirty="0">
              <a:latin typeface="Calibri"/>
              <a:cs typeface="Calibri"/>
            </a:endParaRPr>
          </a:p>
          <a:p>
            <a:pPr marL="12700">
              <a:lnSpc>
                <a:spcPts val="2250"/>
              </a:lnSpc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5" dirty="0">
                <a:latin typeface="Consolas"/>
                <a:cs typeface="Consolas"/>
              </a:rPr>
              <a:t>[,]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array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10" dirty="0">
                <a:latin typeface="Consolas"/>
                <a:cs typeface="Consolas"/>
              </a:rPr>
              <a:t>[3,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3];</a:t>
            </a:r>
            <a:endParaRPr sz="2000" dirty="0">
              <a:latin typeface="Consolas"/>
              <a:cs typeface="Consolas"/>
            </a:endParaRP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0E1CFA5F-4C5A-0406-6F8A-797425607677}"/>
              </a:ext>
            </a:extLst>
          </p:cNvPr>
          <p:cNvGrpSpPr/>
          <p:nvPr/>
        </p:nvGrpSpPr>
        <p:grpSpPr>
          <a:xfrm>
            <a:off x="4572000" y="2987039"/>
            <a:ext cx="3945890" cy="2272665"/>
            <a:chOff x="4572000" y="2987039"/>
            <a:chExt cx="3945890" cy="227266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9B23F680-5489-22BE-BEE5-99305C8AA877}"/>
                </a:ext>
              </a:extLst>
            </p:cNvPr>
            <p:cNvSpPr/>
            <p:nvPr/>
          </p:nvSpPr>
          <p:spPr>
            <a:xfrm>
              <a:off x="4989576" y="2987039"/>
              <a:ext cx="3528060" cy="119380"/>
            </a:xfrm>
            <a:custGeom>
              <a:avLst/>
              <a:gdLst/>
              <a:ahLst/>
              <a:cxnLst/>
              <a:rect l="l" t="t" r="r" b="b"/>
              <a:pathLst>
                <a:path w="3528059" h="119380">
                  <a:moveTo>
                    <a:pt x="59436" y="0"/>
                  </a:move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4679" y="82546"/>
                  </a:lnTo>
                  <a:lnTo>
                    <a:pt x="17430" y="101441"/>
                  </a:lnTo>
                  <a:lnTo>
                    <a:pt x="36325" y="114192"/>
                  </a:lnTo>
                  <a:lnTo>
                    <a:pt x="59436" y="118872"/>
                  </a:lnTo>
                  <a:lnTo>
                    <a:pt x="82546" y="114192"/>
                  </a:lnTo>
                  <a:lnTo>
                    <a:pt x="101441" y="101441"/>
                  </a:lnTo>
                  <a:lnTo>
                    <a:pt x="114192" y="82546"/>
                  </a:lnTo>
                  <a:lnTo>
                    <a:pt x="114860" y="79248"/>
                  </a:lnTo>
                  <a:lnTo>
                    <a:pt x="59436" y="79248"/>
                  </a:lnTo>
                  <a:lnTo>
                    <a:pt x="59436" y="39624"/>
                  </a:lnTo>
                  <a:lnTo>
                    <a:pt x="114860" y="39624"/>
                  </a:lnTo>
                  <a:lnTo>
                    <a:pt x="114192" y="36325"/>
                  </a:lnTo>
                  <a:lnTo>
                    <a:pt x="101441" y="17430"/>
                  </a:lnTo>
                  <a:lnTo>
                    <a:pt x="82546" y="4679"/>
                  </a:lnTo>
                  <a:lnTo>
                    <a:pt x="59436" y="0"/>
                  </a:lnTo>
                  <a:close/>
                </a:path>
                <a:path w="3528059" h="119380">
                  <a:moveTo>
                    <a:pt x="3408933" y="0"/>
                  </a:moveTo>
                  <a:lnTo>
                    <a:pt x="3408933" y="118872"/>
                  </a:lnTo>
                  <a:lnTo>
                    <a:pt x="3488181" y="79248"/>
                  </a:lnTo>
                  <a:lnTo>
                    <a:pt x="3428746" y="79248"/>
                  </a:lnTo>
                  <a:lnTo>
                    <a:pt x="3428746" y="39624"/>
                  </a:lnTo>
                  <a:lnTo>
                    <a:pt x="3488181" y="39624"/>
                  </a:lnTo>
                  <a:lnTo>
                    <a:pt x="3408933" y="0"/>
                  </a:lnTo>
                  <a:close/>
                </a:path>
                <a:path w="3528059" h="119380">
                  <a:moveTo>
                    <a:pt x="114860" y="39624"/>
                  </a:moveTo>
                  <a:lnTo>
                    <a:pt x="59436" y="39624"/>
                  </a:lnTo>
                  <a:lnTo>
                    <a:pt x="59436" y="79248"/>
                  </a:lnTo>
                  <a:lnTo>
                    <a:pt x="114860" y="79248"/>
                  </a:lnTo>
                  <a:lnTo>
                    <a:pt x="118872" y="59436"/>
                  </a:lnTo>
                  <a:lnTo>
                    <a:pt x="114860" y="39624"/>
                  </a:lnTo>
                  <a:close/>
                </a:path>
                <a:path w="3528059" h="119380">
                  <a:moveTo>
                    <a:pt x="3408933" y="39624"/>
                  </a:moveTo>
                  <a:lnTo>
                    <a:pt x="114860" y="39624"/>
                  </a:lnTo>
                  <a:lnTo>
                    <a:pt x="118872" y="59436"/>
                  </a:lnTo>
                  <a:lnTo>
                    <a:pt x="114860" y="79248"/>
                  </a:lnTo>
                  <a:lnTo>
                    <a:pt x="3408933" y="79248"/>
                  </a:lnTo>
                  <a:lnTo>
                    <a:pt x="3408933" y="39624"/>
                  </a:lnTo>
                  <a:close/>
                </a:path>
                <a:path w="3528059" h="119380">
                  <a:moveTo>
                    <a:pt x="3488181" y="39624"/>
                  </a:moveTo>
                  <a:lnTo>
                    <a:pt x="3428746" y="39624"/>
                  </a:lnTo>
                  <a:lnTo>
                    <a:pt x="3428746" y="79248"/>
                  </a:lnTo>
                  <a:lnTo>
                    <a:pt x="3488181" y="79248"/>
                  </a:lnTo>
                  <a:lnTo>
                    <a:pt x="3527805" y="59436"/>
                  </a:lnTo>
                  <a:lnTo>
                    <a:pt x="3488181" y="39624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9B0F8B2-B009-FC0A-E0F6-71C11CCDCD9E}"/>
                </a:ext>
              </a:extLst>
            </p:cNvPr>
            <p:cNvSpPr/>
            <p:nvPr/>
          </p:nvSpPr>
          <p:spPr>
            <a:xfrm>
              <a:off x="4992623" y="2990087"/>
              <a:ext cx="140970" cy="2269490"/>
            </a:xfrm>
            <a:custGeom>
              <a:avLst/>
              <a:gdLst/>
              <a:ahLst/>
              <a:cxnLst/>
              <a:rect l="l" t="t" r="r" b="b"/>
              <a:pathLst>
                <a:path w="140970" h="2269490">
                  <a:moveTo>
                    <a:pt x="61639" y="2150575"/>
                  </a:moveTo>
                  <a:lnTo>
                    <a:pt x="21971" y="2150999"/>
                  </a:lnTo>
                  <a:lnTo>
                    <a:pt x="82676" y="2269236"/>
                  </a:lnTo>
                  <a:lnTo>
                    <a:pt x="130767" y="2170430"/>
                  </a:lnTo>
                  <a:lnTo>
                    <a:pt x="61849" y="2170430"/>
                  </a:lnTo>
                  <a:lnTo>
                    <a:pt x="61639" y="2150575"/>
                  </a:lnTo>
                  <a:close/>
                </a:path>
                <a:path w="140970" h="2269490">
                  <a:moveTo>
                    <a:pt x="101264" y="2150151"/>
                  </a:moveTo>
                  <a:lnTo>
                    <a:pt x="61639" y="2150575"/>
                  </a:lnTo>
                  <a:lnTo>
                    <a:pt x="61849" y="2170430"/>
                  </a:lnTo>
                  <a:lnTo>
                    <a:pt x="101473" y="2169922"/>
                  </a:lnTo>
                  <a:lnTo>
                    <a:pt x="101264" y="2150151"/>
                  </a:lnTo>
                  <a:close/>
                </a:path>
                <a:path w="140970" h="2269490">
                  <a:moveTo>
                    <a:pt x="140842" y="2149729"/>
                  </a:moveTo>
                  <a:lnTo>
                    <a:pt x="101264" y="2150151"/>
                  </a:lnTo>
                  <a:lnTo>
                    <a:pt x="101473" y="2169922"/>
                  </a:lnTo>
                  <a:lnTo>
                    <a:pt x="61849" y="2170430"/>
                  </a:lnTo>
                  <a:lnTo>
                    <a:pt x="130767" y="2170430"/>
                  </a:lnTo>
                  <a:lnTo>
                    <a:pt x="140842" y="2149729"/>
                  </a:lnTo>
                  <a:close/>
                </a:path>
                <a:path w="140970" h="2269490">
                  <a:moveTo>
                    <a:pt x="79832" y="114655"/>
                  </a:moveTo>
                  <a:lnTo>
                    <a:pt x="60071" y="118872"/>
                  </a:lnTo>
                  <a:lnTo>
                    <a:pt x="40247" y="118872"/>
                  </a:lnTo>
                  <a:lnTo>
                    <a:pt x="61639" y="2150575"/>
                  </a:lnTo>
                  <a:lnTo>
                    <a:pt x="101264" y="2150151"/>
                  </a:lnTo>
                  <a:lnTo>
                    <a:pt x="79876" y="118872"/>
                  </a:lnTo>
                  <a:lnTo>
                    <a:pt x="60071" y="118872"/>
                  </a:lnTo>
                  <a:lnTo>
                    <a:pt x="40207" y="115089"/>
                  </a:lnTo>
                  <a:lnTo>
                    <a:pt x="79836" y="115089"/>
                  </a:lnTo>
                  <a:lnTo>
                    <a:pt x="79832" y="114655"/>
                  </a:lnTo>
                  <a:close/>
                </a:path>
                <a:path w="140970" h="2269490">
                  <a:moveTo>
                    <a:pt x="79248" y="59182"/>
                  </a:moveTo>
                  <a:lnTo>
                    <a:pt x="39624" y="59689"/>
                  </a:lnTo>
                  <a:lnTo>
                    <a:pt x="40207" y="115089"/>
                  </a:lnTo>
                  <a:lnTo>
                    <a:pt x="60071" y="118872"/>
                  </a:lnTo>
                  <a:lnTo>
                    <a:pt x="79832" y="114655"/>
                  </a:lnTo>
                  <a:lnTo>
                    <a:pt x="79248" y="59182"/>
                  </a:lnTo>
                  <a:close/>
                </a:path>
                <a:path w="140970" h="2269490">
                  <a:moveTo>
                    <a:pt x="58800" y="0"/>
                  </a:moveTo>
                  <a:lnTo>
                    <a:pt x="35736" y="4921"/>
                  </a:lnTo>
                  <a:lnTo>
                    <a:pt x="16970" y="17843"/>
                  </a:lnTo>
                  <a:lnTo>
                    <a:pt x="4419" y="36861"/>
                  </a:lnTo>
                  <a:lnTo>
                    <a:pt x="0" y="60071"/>
                  </a:lnTo>
                  <a:lnTo>
                    <a:pt x="4921" y="83135"/>
                  </a:lnTo>
                  <a:lnTo>
                    <a:pt x="17843" y="101901"/>
                  </a:lnTo>
                  <a:lnTo>
                    <a:pt x="36861" y="114452"/>
                  </a:lnTo>
                  <a:lnTo>
                    <a:pt x="40207" y="115089"/>
                  </a:lnTo>
                  <a:lnTo>
                    <a:pt x="39624" y="59689"/>
                  </a:lnTo>
                  <a:lnTo>
                    <a:pt x="79248" y="59182"/>
                  </a:lnTo>
                  <a:lnTo>
                    <a:pt x="118799" y="59182"/>
                  </a:lnTo>
                  <a:lnTo>
                    <a:pt x="118872" y="58800"/>
                  </a:lnTo>
                  <a:lnTo>
                    <a:pt x="113950" y="35736"/>
                  </a:lnTo>
                  <a:lnTo>
                    <a:pt x="101028" y="16970"/>
                  </a:lnTo>
                  <a:lnTo>
                    <a:pt x="82010" y="4419"/>
                  </a:lnTo>
                  <a:lnTo>
                    <a:pt x="58800" y="0"/>
                  </a:lnTo>
                  <a:close/>
                </a:path>
                <a:path w="140970" h="2269490">
                  <a:moveTo>
                    <a:pt x="118799" y="59182"/>
                  </a:moveTo>
                  <a:lnTo>
                    <a:pt x="79248" y="59182"/>
                  </a:lnTo>
                  <a:lnTo>
                    <a:pt x="79832" y="114655"/>
                  </a:lnTo>
                  <a:lnTo>
                    <a:pt x="83135" y="113950"/>
                  </a:lnTo>
                  <a:lnTo>
                    <a:pt x="101901" y="101028"/>
                  </a:lnTo>
                  <a:lnTo>
                    <a:pt x="114452" y="82010"/>
                  </a:lnTo>
                  <a:lnTo>
                    <a:pt x="118799" y="59182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B210CB02-A7E8-B37F-3F32-473B0EFF702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6488" y="3410711"/>
              <a:ext cx="359663" cy="124967"/>
            </a:xfrm>
            <a:prstGeom prst="rect">
              <a:avLst/>
            </a:prstGeom>
          </p:spPr>
        </p:pic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F9C1650B-B3E3-A113-085D-F1CF85B4B91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7968" y="3410711"/>
              <a:ext cx="359664" cy="124967"/>
            </a:xfrm>
            <a:prstGeom prst="rect">
              <a:avLst/>
            </a:prstGeom>
          </p:spPr>
        </p:pic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A5D2D956-061A-1EF9-A574-533174DF146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0" y="3480777"/>
              <a:ext cx="963942" cy="235496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B3DE36B0-EF95-FA98-B4BF-3735AC1A684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7567" y="3416807"/>
              <a:ext cx="359664" cy="121920"/>
            </a:xfrm>
            <a:prstGeom prst="rect">
              <a:avLst/>
            </a:prstGeom>
          </p:spPr>
        </p:pic>
        <p:pic>
          <p:nvPicPr>
            <p:cNvPr id="15" name="object 9">
              <a:extLst>
                <a:ext uri="{FF2B5EF4-FFF2-40B4-BE49-F238E27FC236}">
                  <a16:creationId xmlns:a16="http://schemas.microsoft.com/office/drawing/2014/main" id="{4EDA114B-4A31-A526-321A-0115F5482BF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9047" y="3416807"/>
              <a:ext cx="359663" cy="121920"/>
            </a:xfrm>
            <a:prstGeom prst="rect">
              <a:avLst/>
            </a:prstGeom>
          </p:spPr>
        </p:pic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4B5D2393-EAA8-9919-64DC-C05D62B1954D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3080" y="3483863"/>
              <a:ext cx="966990" cy="235458"/>
            </a:xfrm>
            <a:prstGeom prst="rect">
              <a:avLst/>
            </a:prstGeom>
          </p:spPr>
        </p:pic>
        <p:pic>
          <p:nvPicPr>
            <p:cNvPr id="17" name="object 11">
              <a:extLst>
                <a:ext uri="{FF2B5EF4-FFF2-40B4-BE49-F238E27FC236}">
                  <a16:creationId xmlns:a16="http://schemas.microsoft.com/office/drawing/2014/main" id="{D8E33B38-64C3-B595-32D8-3E2A0A47F29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8167" y="3410711"/>
              <a:ext cx="359662" cy="124967"/>
            </a:xfrm>
            <a:prstGeom prst="rect">
              <a:avLst/>
            </a:prstGeom>
          </p:spPr>
        </p:pic>
        <p:pic>
          <p:nvPicPr>
            <p:cNvPr id="19" name="object 12">
              <a:extLst>
                <a:ext uri="{FF2B5EF4-FFF2-40B4-BE49-F238E27FC236}">
                  <a16:creationId xmlns:a16="http://schemas.microsoft.com/office/drawing/2014/main" id="{955D2BDF-3266-0EDA-CEC2-D67B41B7294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2695" y="3410711"/>
              <a:ext cx="359663" cy="124967"/>
            </a:xfrm>
            <a:prstGeom prst="rect">
              <a:avLst/>
            </a:prstGeom>
          </p:spPr>
        </p:pic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13A82ACC-89B8-7A6D-6B43-5A94D1F3ACD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6727" y="3480777"/>
              <a:ext cx="963942" cy="235496"/>
            </a:xfrm>
            <a:prstGeom prst="rect">
              <a:avLst/>
            </a:prstGeom>
          </p:spPr>
        </p:pic>
      </p:grpSp>
      <p:grpSp>
        <p:nvGrpSpPr>
          <p:cNvPr id="23" name="object 24">
            <a:extLst>
              <a:ext uri="{FF2B5EF4-FFF2-40B4-BE49-F238E27FC236}">
                <a16:creationId xmlns:a16="http://schemas.microsoft.com/office/drawing/2014/main" id="{9E57A48E-0EDC-B645-2A66-8CBDC14F7424}"/>
              </a:ext>
            </a:extLst>
          </p:cNvPr>
          <p:cNvGrpSpPr/>
          <p:nvPr/>
        </p:nvGrpSpPr>
        <p:grpSpPr>
          <a:xfrm>
            <a:off x="4565903" y="2438400"/>
            <a:ext cx="964565" cy="302895"/>
            <a:chOff x="4565903" y="2438400"/>
            <a:chExt cx="964565" cy="302895"/>
          </a:xfrm>
        </p:grpSpPr>
        <p:pic>
          <p:nvPicPr>
            <p:cNvPr id="24" name="object 25">
              <a:extLst>
                <a:ext uri="{FF2B5EF4-FFF2-40B4-BE49-F238E27FC236}">
                  <a16:creationId xmlns:a16="http://schemas.microsoft.com/office/drawing/2014/main" id="{9AB8C850-3C31-4DCA-19EC-087ED172AE3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0391" y="2438400"/>
              <a:ext cx="359664" cy="121920"/>
            </a:xfrm>
            <a:prstGeom prst="rect">
              <a:avLst/>
            </a:prstGeom>
          </p:spPr>
        </p:pic>
        <p:pic>
          <p:nvPicPr>
            <p:cNvPr id="25" name="object 26">
              <a:extLst>
                <a:ext uri="{FF2B5EF4-FFF2-40B4-BE49-F238E27FC236}">
                  <a16:creationId xmlns:a16="http://schemas.microsoft.com/office/drawing/2014/main" id="{9AD62358-9227-F194-479A-14F436F23AB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1871" y="2438400"/>
              <a:ext cx="359663" cy="121920"/>
            </a:xfrm>
            <a:prstGeom prst="rect">
              <a:avLst/>
            </a:prstGeom>
          </p:spPr>
        </p:pic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BB60D837-D0BA-4D03-95C1-19B0A0EC39CA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65903" y="2505456"/>
              <a:ext cx="963942" cy="235458"/>
            </a:xfrm>
            <a:prstGeom prst="rect">
              <a:avLst/>
            </a:prstGeom>
          </p:spPr>
        </p:pic>
      </p:grpSp>
      <p:grpSp>
        <p:nvGrpSpPr>
          <p:cNvPr id="30" name="object 28">
            <a:extLst>
              <a:ext uri="{FF2B5EF4-FFF2-40B4-BE49-F238E27FC236}">
                <a16:creationId xmlns:a16="http://schemas.microsoft.com/office/drawing/2014/main" id="{AE6C8663-1896-77F2-8DFD-8D3E4E43083D}"/>
              </a:ext>
            </a:extLst>
          </p:cNvPr>
          <p:cNvGrpSpPr/>
          <p:nvPr/>
        </p:nvGrpSpPr>
        <p:grpSpPr>
          <a:xfrm>
            <a:off x="5586984" y="2438400"/>
            <a:ext cx="1957705" cy="308610"/>
            <a:chOff x="5586984" y="2438400"/>
            <a:chExt cx="1957705" cy="308610"/>
          </a:xfrm>
        </p:grpSpPr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5923FA78-A500-1150-1B8A-5CC7F5CA453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1472" y="2444495"/>
              <a:ext cx="359663" cy="121920"/>
            </a:xfrm>
            <a:prstGeom prst="rect">
              <a:avLst/>
            </a:prstGeom>
          </p:spPr>
        </p:pic>
        <p:pic>
          <p:nvPicPr>
            <p:cNvPr id="33" name="object 30">
              <a:extLst>
                <a:ext uri="{FF2B5EF4-FFF2-40B4-BE49-F238E27FC236}">
                  <a16:creationId xmlns:a16="http://schemas.microsoft.com/office/drawing/2014/main" id="{4EE516A7-147D-5372-7C98-7C4556E0831F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2952" y="2444495"/>
              <a:ext cx="359663" cy="121920"/>
            </a:xfrm>
            <a:prstGeom prst="rect">
              <a:avLst/>
            </a:prstGeom>
          </p:spPr>
        </p:pic>
        <p:pic>
          <p:nvPicPr>
            <p:cNvPr id="34" name="object 31">
              <a:extLst>
                <a:ext uri="{FF2B5EF4-FFF2-40B4-BE49-F238E27FC236}">
                  <a16:creationId xmlns:a16="http://schemas.microsoft.com/office/drawing/2014/main" id="{A841B987-2A94-27D6-F5BF-79208DE8C84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6984" y="2511513"/>
              <a:ext cx="966978" cy="235496"/>
            </a:xfrm>
            <a:prstGeom prst="rect">
              <a:avLst/>
            </a:prstGeom>
          </p:spPr>
        </p:pic>
        <p:pic>
          <p:nvPicPr>
            <p:cNvPr id="35" name="object 32">
              <a:extLst>
                <a:ext uri="{FF2B5EF4-FFF2-40B4-BE49-F238E27FC236}">
                  <a16:creationId xmlns:a16="http://schemas.microsoft.com/office/drawing/2014/main" id="{DE3C5F75-90C4-28D4-431A-C6AA0E7ACC50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2072" y="2438400"/>
              <a:ext cx="359662" cy="121920"/>
            </a:xfrm>
            <a:prstGeom prst="rect">
              <a:avLst/>
            </a:prstGeom>
          </p:spPr>
        </p:pic>
        <p:pic>
          <p:nvPicPr>
            <p:cNvPr id="36" name="object 33">
              <a:extLst>
                <a:ext uri="{FF2B5EF4-FFF2-40B4-BE49-F238E27FC236}">
                  <a16:creationId xmlns:a16="http://schemas.microsoft.com/office/drawing/2014/main" id="{CFC41875-EFD5-9B80-F1D5-58D941E006E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6600" y="2438400"/>
              <a:ext cx="359663" cy="121920"/>
            </a:xfrm>
            <a:prstGeom prst="rect">
              <a:avLst/>
            </a:prstGeom>
          </p:spPr>
        </p:pic>
        <p:pic>
          <p:nvPicPr>
            <p:cNvPr id="37" name="object 34">
              <a:extLst>
                <a:ext uri="{FF2B5EF4-FFF2-40B4-BE49-F238E27FC236}">
                  <a16:creationId xmlns:a16="http://schemas.microsoft.com/office/drawing/2014/main" id="{49F0796E-27C0-04F2-D758-1E6E21CF575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80632" y="2505456"/>
              <a:ext cx="963942" cy="235458"/>
            </a:xfrm>
            <a:prstGeom prst="rect">
              <a:avLst/>
            </a:prstGeom>
          </p:spPr>
        </p:pic>
      </p:grpSp>
      <p:sp>
        <p:nvSpPr>
          <p:cNvPr id="38" name="object 35">
            <a:extLst>
              <a:ext uri="{FF2B5EF4-FFF2-40B4-BE49-F238E27FC236}">
                <a16:creationId xmlns:a16="http://schemas.microsoft.com/office/drawing/2014/main" id="{775AC52D-E466-F792-2255-66417114A410}"/>
              </a:ext>
            </a:extLst>
          </p:cNvPr>
          <p:cNvSpPr txBox="1"/>
          <p:nvPr/>
        </p:nvSpPr>
        <p:spPr>
          <a:xfrm>
            <a:off x="5965316" y="270611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469F4EB5-53C4-F7CA-2079-0CB1622A4E4D}"/>
              </a:ext>
            </a:extLst>
          </p:cNvPr>
          <p:cNvSpPr txBox="1"/>
          <p:nvPr/>
        </p:nvSpPr>
        <p:spPr>
          <a:xfrm>
            <a:off x="6932168" y="270611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A6C966F3-0CF0-F5AF-0B77-C5D15FE394FA}"/>
              </a:ext>
            </a:extLst>
          </p:cNvPr>
          <p:cNvSpPr txBox="1"/>
          <p:nvPr/>
        </p:nvSpPr>
        <p:spPr>
          <a:xfrm>
            <a:off x="4918075" y="270611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8E607D05-5BF7-79DE-481B-95E72EF7FA53}"/>
              </a:ext>
            </a:extLst>
          </p:cNvPr>
          <p:cNvSpPr txBox="1"/>
          <p:nvPr/>
        </p:nvSpPr>
        <p:spPr>
          <a:xfrm>
            <a:off x="8305545" y="2489072"/>
            <a:ext cx="157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х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185225C7-3320-502C-957C-C091D715FE56}"/>
              </a:ext>
            </a:extLst>
          </p:cNvPr>
          <p:cNvSpPr txBox="1"/>
          <p:nvPr/>
        </p:nvSpPr>
        <p:spPr>
          <a:xfrm>
            <a:off x="5971159" y="3680205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CFA5C0C7-572D-19FF-E794-E7D2A21BA4C2}"/>
              </a:ext>
            </a:extLst>
          </p:cNvPr>
          <p:cNvSpPr txBox="1"/>
          <p:nvPr/>
        </p:nvSpPr>
        <p:spPr>
          <a:xfrm>
            <a:off x="6937629" y="3680205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50760369-0337-F838-1F8A-CA8E2F77EB99}"/>
              </a:ext>
            </a:extLst>
          </p:cNvPr>
          <p:cNvSpPr txBox="1"/>
          <p:nvPr/>
        </p:nvSpPr>
        <p:spPr>
          <a:xfrm>
            <a:off x="4923790" y="3680205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2">
            <a:extLst>
              <a:ext uri="{FF2B5EF4-FFF2-40B4-BE49-F238E27FC236}">
                <a16:creationId xmlns:a16="http://schemas.microsoft.com/office/drawing/2014/main" id="{166E0EC7-D292-4FF8-AA75-CB116CD2151C}"/>
              </a:ext>
            </a:extLst>
          </p:cNvPr>
          <p:cNvGrpSpPr/>
          <p:nvPr/>
        </p:nvGrpSpPr>
        <p:grpSpPr>
          <a:xfrm>
            <a:off x="4587240" y="4325111"/>
            <a:ext cx="2978785" cy="308610"/>
            <a:chOff x="4587240" y="4325111"/>
            <a:chExt cx="2978785" cy="308610"/>
          </a:xfrm>
        </p:grpSpPr>
        <p:pic>
          <p:nvPicPr>
            <p:cNvPr id="46" name="object 43">
              <a:extLst>
                <a:ext uri="{FF2B5EF4-FFF2-40B4-BE49-F238E27FC236}">
                  <a16:creationId xmlns:a16="http://schemas.microsoft.com/office/drawing/2014/main" id="{948380B4-F3A9-EE44-CE6F-0310A9CD95EC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78680" y="4325111"/>
              <a:ext cx="362712" cy="124968"/>
            </a:xfrm>
            <a:prstGeom prst="rect">
              <a:avLst/>
            </a:prstGeom>
          </p:spPr>
        </p:pic>
        <p:pic>
          <p:nvPicPr>
            <p:cNvPr id="47" name="object 44">
              <a:extLst>
                <a:ext uri="{FF2B5EF4-FFF2-40B4-BE49-F238E27FC236}">
                  <a16:creationId xmlns:a16="http://schemas.microsoft.com/office/drawing/2014/main" id="{AEC79761-279D-ADB8-35D8-6EBCA058246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3208" y="4325111"/>
              <a:ext cx="359663" cy="124968"/>
            </a:xfrm>
            <a:prstGeom prst="rect">
              <a:avLst/>
            </a:prstGeom>
          </p:spPr>
        </p:pic>
        <p:pic>
          <p:nvPicPr>
            <p:cNvPr id="48" name="object 45">
              <a:extLst>
                <a:ext uri="{FF2B5EF4-FFF2-40B4-BE49-F238E27FC236}">
                  <a16:creationId xmlns:a16="http://schemas.microsoft.com/office/drawing/2014/main" id="{C13BAB2E-455E-E43E-CCD2-DF85406ABB1A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87240" y="4395177"/>
              <a:ext cx="963942" cy="235496"/>
            </a:xfrm>
            <a:prstGeom prst="rect">
              <a:avLst/>
            </a:prstGeom>
          </p:spPr>
        </p:pic>
        <p:pic>
          <p:nvPicPr>
            <p:cNvPr id="49" name="object 46">
              <a:extLst>
                <a:ext uri="{FF2B5EF4-FFF2-40B4-BE49-F238E27FC236}">
                  <a16:creationId xmlns:a16="http://schemas.microsoft.com/office/drawing/2014/main" id="{36292F41-330E-C1BE-383E-547562AA56B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2808" y="4331207"/>
              <a:ext cx="359663" cy="121919"/>
            </a:xfrm>
            <a:prstGeom prst="rect">
              <a:avLst/>
            </a:prstGeom>
          </p:spPr>
        </p:pic>
        <p:pic>
          <p:nvPicPr>
            <p:cNvPr id="50" name="object 47">
              <a:extLst>
                <a:ext uri="{FF2B5EF4-FFF2-40B4-BE49-F238E27FC236}">
                  <a16:creationId xmlns:a16="http://schemas.microsoft.com/office/drawing/2014/main" id="{2276D4D2-29B6-57E3-AE1F-AFB74D34F7B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4288" y="4331207"/>
              <a:ext cx="359663" cy="121919"/>
            </a:xfrm>
            <a:prstGeom prst="rect">
              <a:avLst/>
            </a:prstGeom>
          </p:spPr>
        </p:pic>
        <p:pic>
          <p:nvPicPr>
            <p:cNvPr id="51" name="object 48">
              <a:extLst>
                <a:ext uri="{FF2B5EF4-FFF2-40B4-BE49-F238E27FC236}">
                  <a16:creationId xmlns:a16="http://schemas.microsoft.com/office/drawing/2014/main" id="{3E02CD9C-2401-C06D-EAF1-6DB3318F7E38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08320" y="4398263"/>
              <a:ext cx="963942" cy="235457"/>
            </a:xfrm>
            <a:prstGeom prst="rect">
              <a:avLst/>
            </a:prstGeom>
          </p:spPr>
        </p:pic>
        <p:pic>
          <p:nvPicPr>
            <p:cNvPr id="52" name="object 49">
              <a:extLst>
                <a:ext uri="{FF2B5EF4-FFF2-40B4-BE49-F238E27FC236}">
                  <a16:creationId xmlns:a16="http://schemas.microsoft.com/office/drawing/2014/main" id="{F30FE3C8-761D-8684-FDC3-257F3E4B014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93408" y="4325111"/>
              <a:ext cx="359663" cy="124968"/>
            </a:xfrm>
            <a:prstGeom prst="rect">
              <a:avLst/>
            </a:prstGeom>
          </p:spPr>
        </p:pic>
        <p:pic>
          <p:nvPicPr>
            <p:cNvPr id="53" name="object 50">
              <a:extLst>
                <a:ext uri="{FF2B5EF4-FFF2-40B4-BE49-F238E27FC236}">
                  <a16:creationId xmlns:a16="http://schemas.microsoft.com/office/drawing/2014/main" id="{133E7F76-1CDC-7418-04C9-982AE9DFA4CC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4888" y="4325111"/>
              <a:ext cx="362711" cy="124968"/>
            </a:xfrm>
            <a:prstGeom prst="rect">
              <a:avLst/>
            </a:prstGeom>
          </p:spPr>
        </p:pic>
        <p:pic>
          <p:nvPicPr>
            <p:cNvPr id="54" name="object 51">
              <a:extLst>
                <a:ext uri="{FF2B5EF4-FFF2-40B4-BE49-F238E27FC236}">
                  <a16:creationId xmlns:a16="http://schemas.microsoft.com/office/drawing/2014/main" id="{B069FFE4-4759-44E6-B954-348B896CE28A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01968" y="4395177"/>
              <a:ext cx="963942" cy="235496"/>
            </a:xfrm>
            <a:prstGeom prst="rect">
              <a:avLst/>
            </a:prstGeom>
          </p:spPr>
        </p:pic>
      </p:grpSp>
      <p:sp>
        <p:nvSpPr>
          <p:cNvPr id="55" name="object 52">
            <a:extLst>
              <a:ext uri="{FF2B5EF4-FFF2-40B4-BE49-F238E27FC236}">
                <a16:creationId xmlns:a16="http://schemas.microsoft.com/office/drawing/2014/main" id="{87FE37D8-1290-4EBA-EB41-52CB74DADAA8}"/>
              </a:ext>
            </a:extLst>
          </p:cNvPr>
          <p:cNvSpPr txBox="1"/>
          <p:nvPr/>
        </p:nvSpPr>
        <p:spPr>
          <a:xfrm>
            <a:off x="5986017" y="459498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1CC17486-9491-DB6C-4586-3E2AFF9F1E82}"/>
              </a:ext>
            </a:extLst>
          </p:cNvPr>
          <p:cNvSpPr txBox="1"/>
          <p:nvPr/>
        </p:nvSpPr>
        <p:spPr>
          <a:xfrm>
            <a:off x="6952868" y="459498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C4C1F305-6889-A764-34ED-218274CCF853}"/>
              </a:ext>
            </a:extLst>
          </p:cNvPr>
          <p:cNvSpPr txBox="1"/>
          <p:nvPr/>
        </p:nvSpPr>
        <p:spPr>
          <a:xfrm>
            <a:off x="4938776" y="459498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172F71F5-14A4-057B-A341-FC21FA61CDA0}"/>
              </a:ext>
            </a:extLst>
          </p:cNvPr>
          <p:cNvSpPr txBox="1"/>
          <p:nvPr/>
        </p:nvSpPr>
        <p:spPr>
          <a:xfrm>
            <a:off x="4717160" y="4869256"/>
            <a:ext cx="163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05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Çoxölçülü massivlərin yaradılması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59" name="object 44">
            <a:extLst>
              <a:ext uri="{FF2B5EF4-FFF2-40B4-BE49-F238E27FC236}">
                <a16:creationId xmlns:a16="http://schemas.microsoft.com/office/drawing/2014/main" id="{E4C3C230-9036-4F0F-F453-4C98AD1D01ED}"/>
              </a:ext>
            </a:extLst>
          </p:cNvPr>
          <p:cNvSpPr txBox="1"/>
          <p:nvPr/>
        </p:nvSpPr>
        <p:spPr>
          <a:xfrm>
            <a:off x="4418203" y="1300683"/>
            <a:ext cx="435927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7655" algn="r">
              <a:lnSpc>
                <a:spcPts val="2730"/>
              </a:lnSpc>
              <a:spcBef>
                <a:spcPts val="100"/>
              </a:spcBef>
              <a:tabLst>
                <a:tab pos="427990" algn="l"/>
              </a:tabLst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y	</a:t>
            </a:r>
            <a:r>
              <a:rPr sz="3600" baseline="1157" dirty="0">
                <a:solidFill>
                  <a:srgbClr val="006FC0"/>
                </a:solidFill>
                <a:latin typeface="Calibri"/>
                <a:cs typeface="Calibri"/>
              </a:rPr>
              <a:t>х</a:t>
            </a:r>
            <a:endParaRPr sz="3600" baseline="1157" dirty="0">
              <a:latin typeface="Calibri"/>
              <a:cs typeface="Calibri"/>
            </a:endParaRPr>
          </a:p>
          <a:p>
            <a:pPr marL="12700">
              <a:lnSpc>
                <a:spcPts val="2250"/>
              </a:lnSpc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5" dirty="0">
                <a:latin typeface="Consolas"/>
                <a:cs typeface="Consolas"/>
              </a:rPr>
              <a:t>[,]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array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10" dirty="0">
                <a:latin typeface="Consolas"/>
                <a:cs typeface="Consolas"/>
              </a:rPr>
              <a:t>[3,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</p:txBody>
      </p:sp>
      <p:grpSp>
        <p:nvGrpSpPr>
          <p:cNvPr id="60" name="object 2">
            <a:extLst>
              <a:ext uri="{FF2B5EF4-FFF2-40B4-BE49-F238E27FC236}">
                <a16:creationId xmlns:a16="http://schemas.microsoft.com/office/drawing/2014/main" id="{464B0FC7-2DBC-9D60-B650-D6B222E7A8C3}"/>
              </a:ext>
            </a:extLst>
          </p:cNvPr>
          <p:cNvGrpSpPr/>
          <p:nvPr/>
        </p:nvGrpSpPr>
        <p:grpSpPr>
          <a:xfrm>
            <a:off x="4572000" y="2987039"/>
            <a:ext cx="3945890" cy="2272665"/>
            <a:chOff x="4572000" y="2987039"/>
            <a:chExt cx="3945890" cy="2272665"/>
          </a:xfrm>
        </p:grpSpPr>
        <p:sp>
          <p:nvSpPr>
            <p:cNvPr id="61" name="object 3">
              <a:extLst>
                <a:ext uri="{FF2B5EF4-FFF2-40B4-BE49-F238E27FC236}">
                  <a16:creationId xmlns:a16="http://schemas.microsoft.com/office/drawing/2014/main" id="{B4C966E4-3B70-D4A5-4A96-B8345DF813AB}"/>
                </a:ext>
              </a:extLst>
            </p:cNvPr>
            <p:cNvSpPr/>
            <p:nvPr/>
          </p:nvSpPr>
          <p:spPr>
            <a:xfrm>
              <a:off x="4989576" y="2987039"/>
              <a:ext cx="3528060" cy="119380"/>
            </a:xfrm>
            <a:custGeom>
              <a:avLst/>
              <a:gdLst/>
              <a:ahLst/>
              <a:cxnLst/>
              <a:rect l="l" t="t" r="r" b="b"/>
              <a:pathLst>
                <a:path w="3528059" h="119380">
                  <a:moveTo>
                    <a:pt x="59436" y="0"/>
                  </a:moveTo>
                  <a:lnTo>
                    <a:pt x="36325" y="4679"/>
                  </a:lnTo>
                  <a:lnTo>
                    <a:pt x="17430" y="17430"/>
                  </a:lnTo>
                  <a:lnTo>
                    <a:pt x="4679" y="36325"/>
                  </a:lnTo>
                  <a:lnTo>
                    <a:pt x="0" y="59436"/>
                  </a:lnTo>
                  <a:lnTo>
                    <a:pt x="4679" y="82546"/>
                  </a:lnTo>
                  <a:lnTo>
                    <a:pt x="17430" y="101441"/>
                  </a:lnTo>
                  <a:lnTo>
                    <a:pt x="36325" y="114192"/>
                  </a:lnTo>
                  <a:lnTo>
                    <a:pt x="59436" y="118872"/>
                  </a:lnTo>
                  <a:lnTo>
                    <a:pt x="82546" y="114192"/>
                  </a:lnTo>
                  <a:lnTo>
                    <a:pt x="101441" y="101441"/>
                  </a:lnTo>
                  <a:lnTo>
                    <a:pt x="114192" y="82546"/>
                  </a:lnTo>
                  <a:lnTo>
                    <a:pt x="114860" y="79248"/>
                  </a:lnTo>
                  <a:lnTo>
                    <a:pt x="59436" y="79248"/>
                  </a:lnTo>
                  <a:lnTo>
                    <a:pt x="59436" y="39624"/>
                  </a:lnTo>
                  <a:lnTo>
                    <a:pt x="114860" y="39624"/>
                  </a:lnTo>
                  <a:lnTo>
                    <a:pt x="114192" y="36325"/>
                  </a:lnTo>
                  <a:lnTo>
                    <a:pt x="101441" y="17430"/>
                  </a:lnTo>
                  <a:lnTo>
                    <a:pt x="82546" y="4679"/>
                  </a:lnTo>
                  <a:lnTo>
                    <a:pt x="59436" y="0"/>
                  </a:lnTo>
                  <a:close/>
                </a:path>
                <a:path w="3528059" h="119380">
                  <a:moveTo>
                    <a:pt x="3408933" y="0"/>
                  </a:moveTo>
                  <a:lnTo>
                    <a:pt x="3408933" y="118872"/>
                  </a:lnTo>
                  <a:lnTo>
                    <a:pt x="3488181" y="79248"/>
                  </a:lnTo>
                  <a:lnTo>
                    <a:pt x="3428746" y="79248"/>
                  </a:lnTo>
                  <a:lnTo>
                    <a:pt x="3428746" y="39624"/>
                  </a:lnTo>
                  <a:lnTo>
                    <a:pt x="3488181" y="39624"/>
                  </a:lnTo>
                  <a:lnTo>
                    <a:pt x="3408933" y="0"/>
                  </a:lnTo>
                  <a:close/>
                </a:path>
                <a:path w="3528059" h="119380">
                  <a:moveTo>
                    <a:pt x="114860" y="39624"/>
                  </a:moveTo>
                  <a:lnTo>
                    <a:pt x="59436" y="39624"/>
                  </a:lnTo>
                  <a:lnTo>
                    <a:pt x="59436" y="79248"/>
                  </a:lnTo>
                  <a:lnTo>
                    <a:pt x="114860" y="79248"/>
                  </a:lnTo>
                  <a:lnTo>
                    <a:pt x="118872" y="59436"/>
                  </a:lnTo>
                  <a:lnTo>
                    <a:pt x="114860" y="39624"/>
                  </a:lnTo>
                  <a:close/>
                </a:path>
                <a:path w="3528059" h="119380">
                  <a:moveTo>
                    <a:pt x="3408933" y="39624"/>
                  </a:moveTo>
                  <a:lnTo>
                    <a:pt x="114860" y="39624"/>
                  </a:lnTo>
                  <a:lnTo>
                    <a:pt x="118872" y="59436"/>
                  </a:lnTo>
                  <a:lnTo>
                    <a:pt x="114860" y="79248"/>
                  </a:lnTo>
                  <a:lnTo>
                    <a:pt x="3408933" y="79248"/>
                  </a:lnTo>
                  <a:lnTo>
                    <a:pt x="3408933" y="39624"/>
                  </a:lnTo>
                  <a:close/>
                </a:path>
                <a:path w="3528059" h="119380">
                  <a:moveTo>
                    <a:pt x="3488181" y="39624"/>
                  </a:moveTo>
                  <a:lnTo>
                    <a:pt x="3428746" y="39624"/>
                  </a:lnTo>
                  <a:lnTo>
                    <a:pt x="3428746" y="79248"/>
                  </a:lnTo>
                  <a:lnTo>
                    <a:pt x="3488181" y="79248"/>
                  </a:lnTo>
                  <a:lnTo>
                    <a:pt x="3527805" y="59436"/>
                  </a:lnTo>
                  <a:lnTo>
                    <a:pt x="3488181" y="39624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4">
              <a:extLst>
                <a:ext uri="{FF2B5EF4-FFF2-40B4-BE49-F238E27FC236}">
                  <a16:creationId xmlns:a16="http://schemas.microsoft.com/office/drawing/2014/main" id="{8EB06B2E-E566-7435-C8E9-9837DAC26E28}"/>
                </a:ext>
              </a:extLst>
            </p:cNvPr>
            <p:cNvSpPr/>
            <p:nvPr/>
          </p:nvSpPr>
          <p:spPr>
            <a:xfrm>
              <a:off x="4992623" y="2990087"/>
              <a:ext cx="140970" cy="2269490"/>
            </a:xfrm>
            <a:custGeom>
              <a:avLst/>
              <a:gdLst/>
              <a:ahLst/>
              <a:cxnLst/>
              <a:rect l="l" t="t" r="r" b="b"/>
              <a:pathLst>
                <a:path w="140970" h="2269490">
                  <a:moveTo>
                    <a:pt x="61639" y="2150575"/>
                  </a:moveTo>
                  <a:lnTo>
                    <a:pt x="21971" y="2150999"/>
                  </a:lnTo>
                  <a:lnTo>
                    <a:pt x="82676" y="2269236"/>
                  </a:lnTo>
                  <a:lnTo>
                    <a:pt x="130767" y="2170430"/>
                  </a:lnTo>
                  <a:lnTo>
                    <a:pt x="61849" y="2170430"/>
                  </a:lnTo>
                  <a:lnTo>
                    <a:pt x="61639" y="2150575"/>
                  </a:lnTo>
                  <a:close/>
                </a:path>
                <a:path w="140970" h="2269490">
                  <a:moveTo>
                    <a:pt x="101264" y="2150151"/>
                  </a:moveTo>
                  <a:lnTo>
                    <a:pt x="61639" y="2150575"/>
                  </a:lnTo>
                  <a:lnTo>
                    <a:pt x="61849" y="2170430"/>
                  </a:lnTo>
                  <a:lnTo>
                    <a:pt x="101473" y="2169922"/>
                  </a:lnTo>
                  <a:lnTo>
                    <a:pt x="101264" y="2150151"/>
                  </a:lnTo>
                  <a:close/>
                </a:path>
                <a:path w="140970" h="2269490">
                  <a:moveTo>
                    <a:pt x="140842" y="2149729"/>
                  </a:moveTo>
                  <a:lnTo>
                    <a:pt x="101264" y="2150151"/>
                  </a:lnTo>
                  <a:lnTo>
                    <a:pt x="101473" y="2169922"/>
                  </a:lnTo>
                  <a:lnTo>
                    <a:pt x="61849" y="2170430"/>
                  </a:lnTo>
                  <a:lnTo>
                    <a:pt x="130767" y="2170430"/>
                  </a:lnTo>
                  <a:lnTo>
                    <a:pt x="140842" y="2149729"/>
                  </a:lnTo>
                  <a:close/>
                </a:path>
                <a:path w="140970" h="2269490">
                  <a:moveTo>
                    <a:pt x="79832" y="114655"/>
                  </a:moveTo>
                  <a:lnTo>
                    <a:pt x="60071" y="118872"/>
                  </a:lnTo>
                  <a:lnTo>
                    <a:pt x="40247" y="118872"/>
                  </a:lnTo>
                  <a:lnTo>
                    <a:pt x="61639" y="2150575"/>
                  </a:lnTo>
                  <a:lnTo>
                    <a:pt x="101264" y="2150151"/>
                  </a:lnTo>
                  <a:lnTo>
                    <a:pt x="79876" y="118872"/>
                  </a:lnTo>
                  <a:lnTo>
                    <a:pt x="60071" y="118872"/>
                  </a:lnTo>
                  <a:lnTo>
                    <a:pt x="40207" y="115089"/>
                  </a:lnTo>
                  <a:lnTo>
                    <a:pt x="79836" y="115089"/>
                  </a:lnTo>
                  <a:lnTo>
                    <a:pt x="79832" y="114655"/>
                  </a:lnTo>
                  <a:close/>
                </a:path>
                <a:path w="140970" h="2269490">
                  <a:moveTo>
                    <a:pt x="79248" y="59182"/>
                  </a:moveTo>
                  <a:lnTo>
                    <a:pt x="39624" y="59689"/>
                  </a:lnTo>
                  <a:lnTo>
                    <a:pt x="40207" y="115089"/>
                  </a:lnTo>
                  <a:lnTo>
                    <a:pt x="60071" y="118872"/>
                  </a:lnTo>
                  <a:lnTo>
                    <a:pt x="79832" y="114655"/>
                  </a:lnTo>
                  <a:lnTo>
                    <a:pt x="79248" y="59182"/>
                  </a:lnTo>
                  <a:close/>
                </a:path>
                <a:path w="140970" h="2269490">
                  <a:moveTo>
                    <a:pt x="58800" y="0"/>
                  </a:moveTo>
                  <a:lnTo>
                    <a:pt x="35736" y="4921"/>
                  </a:lnTo>
                  <a:lnTo>
                    <a:pt x="16970" y="17843"/>
                  </a:lnTo>
                  <a:lnTo>
                    <a:pt x="4419" y="36861"/>
                  </a:lnTo>
                  <a:lnTo>
                    <a:pt x="0" y="60071"/>
                  </a:lnTo>
                  <a:lnTo>
                    <a:pt x="4921" y="83135"/>
                  </a:lnTo>
                  <a:lnTo>
                    <a:pt x="17843" y="101901"/>
                  </a:lnTo>
                  <a:lnTo>
                    <a:pt x="36861" y="114452"/>
                  </a:lnTo>
                  <a:lnTo>
                    <a:pt x="40207" y="115089"/>
                  </a:lnTo>
                  <a:lnTo>
                    <a:pt x="39624" y="59689"/>
                  </a:lnTo>
                  <a:lnTo>
                    <a:pt x="79248" y="59182"/>
                  </a:lnTo>
                  <a:lnTo>
                    <a:pt x="118799" y="59182"/>
                  </a:lnTo>
                  <a:lnTo>
                    <a:pt x="118872" y="58800"/>
                  </a:lnTo>
                  <a:lnTo>
                    <a:pt x="113950" y="35736"/>
                  </a:lnTo>
                  <a:lnTo>
                    <a:pt x="101028" y="16970"/>
                  </a:lnTo>
                  <a:lnTo>
                    <a:pt x="82010" y="4419"/>
                  </a:lnTo>
                  <a:lnTo>
                    <a:pt x="58800" y="0"/>
                  </a:lnTo>
                  <a:close/>
                </a:path>
                <a:path w="140970" h="2269490">
                  <a:moveTo>
                    <a:pt x="118799" y="59182"/>
                  </a:moveTo>
                  <a:lnTo>
                    <a:pt x="79248" y="59182"/>
                  </a:lnTo>
                  <a:lnTo>
                    <a:pt x="79832" y="114655"/>
                  </a:lnTo>
                  <a:lnTo>
                    <a:pt x="83135" y="113950"/>
                  </a:lnTo>
                  <a:lnTo>
                    <a:pt x="101901" y="101028"/>
                  </a:lnTo>
                  <a:lnTo>
                    <a:pt x="114452" y="82010"/>
                  </a:lnTo>
                  <a:lnTo>
                    <a:pt x="118799" y="59182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5">
              <a:extLst>
                <a:ext uri="{FF2B5EF4-FFF2-40B4-BE49-F238E27FC236}">
                  <a16:creationId xmlns:a16="http://schemas.microsoft.com/office/drawing/2014/main" id="{D9F57796-A236-09D9-D823-DCC269566F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6488" y="3410711"/>
              <a:ext cx="359663" cy="124967"/>
            </a:xfrm>
            <a:prstGeom prst="rect">
              <a:avLst/>
            </a:prstGeom>
          </p:spPr>
        </p:pic>
        <p:pic>
          <p:nvPicPr>
            <p:cNvPr id="64" name="object 6">
              <a:extLst>
                <a:ext uri="{FF2B5EF4-FFF2-40B4-BE49-F238E27FC236}">
                  <a16:creationId xmlns:a16="http://schemas.microsoft.com/office/drawing/2014/main" id="{457864F5-08F0-6F34-4F67-C9145ABD6F8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7968" y="3410711"/>
              <a:ext cx="359664" cy="124967"/>
            </a:xfrm>
            <a:prstGeom prst="rect">
              <a:avLst/>
            </a:prstGeom>
          </p:spPr>
        </p:pic>
        <p:pic>
          <p:nvPicPr>
            <p:cNvPr id="65" name="object 7">
              <a:extLst>
                <a:ext uri="{FF2B5EF4-FFF2-40B4-BE49-F238E27FC236}">
                  <a16:creationId xmlns:a16="http://schemas.microsoft.com/office/drawing/2014/main" id="{03833433-94E2-2F94-5457-0A33884C4F0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00" y="3480777"/>
              <a:ext cx="963942" cy="235496"/>
            </a:xfrm>
            <a:prstGeom prst="rect">
              <a:avLst/>
            </a:prstGeom>
          </p:spPr>
        </p:pic>
        <p:pic>
          <p:nvPicPr>
            <p:cNvPr id="66" name="object 8">
              <a:extLst>
                <a:ext uri="{FF2B5EF4-FFF2-40B4-BE49-F238E27FC236}">
                  <a16:creationId xmlns:a16="http://schemas.microsoft.com/office/drawing/2014/main" id="{3DE51D4A-21CA-EFE2-EEB2-901911B77BD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7567" y="3416807"/>
              <a:ext cx="359664" cy="121920"/>
            </a:xfrm>
            <a:prstGeom prst="rect">
              <a:avLst/>
            </a:prstGeom>
          </p:spPr>
        </p:pic>
        <p:pic>
          <p:nvPicPr>
            <p:cNvPr id="67" name="object 9">
              <a:extLst>
                <a:ext uri="{FF2B5EF4-FFF2-40B4-BE49-F238E27FC236}">
                  <a16:creationId xmlns:a16="http://schemas.microsoft.com/office/drawing/2014/main" id="{3A72D94B-C51D-3D22-CD25-463C7AF0ABF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9047" y="3416807"/>
              <a:ext cx="359663" cy="121920"/>
            </a:xfrm>
            <a:prstGeom prst="rect">
              <a:avLst/>
            </a:prstGeom>
          </p:spPr>
        </p:pic>
        <p:pic>
          <p:nvPicPr>
            <p:cNvPr id="68" name="object 10">
              <a:extLst>
                <a:ext uri="{FF2B5EF4-FFF2-40B4-BE49-F238E27FC236}">
                  <a16:creationId xmlns:a16="http://schemas.microsoft.com/office/drawing/2014/main" id="{5F99144C-ACD3-2487-C974-56741A7A9A44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3080" y="3483863"/>
              <a:ext cx="966990" cy="235458"/>
            </a:xfrm>
            <a:prstGeom prst="rect">
              <a:avLst/>
            </a:prstGeom>
          </p:spPr>
        </p:pic>
      </p:grpSp>
      <p:grpSp>
        <p:nvGrpSpPr>
          <p:cNvPr id="69" name="object 21">
            <a:extLst>
              <a:ext uri="{FF2B5EF4-FFF2-40B4-BE49-F238E27FC236}">
                <a16:creationId xmlns:a16="http://schemas.microsoft.com/office/drawing/2014/main" id="{A3A955D2-B962-2A1E-6CC5-93EEEB351B47}"/>
              </a:ext>
            </a:extLst>
          </p:cNvPr>
          <p:cNvGrpSpPr/>
          <p:nvPr/>
        </p:nvGrpSpPr>
        <p:grpSpPr>
          <a:xfrm>
            <a:off x="4565903" y="2438400"/>
            <a:ext cx="964565" cy="302895"/>
            <a:chOff x="4565903" y="2438400"/>
            <a:chExt cx="964565" cy="302895"/>
          </a:xfrm>
        </p:grpSpPr>
        <p:pic>
          <p:nvPicPr>
            <p:cNvPr id="70" name="object 22">
              <a:extLst>
                <a:ext uri="{FF2B5EF4-FFF2-40B4-BE49-F238E27FC236}">
                  <a16:creationId xmlns:a16="http://schemas.microsoft.com/office/drawing/2014/main" id="{019A319B-C341-804C-6824-C62A62A0E97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0391" y="2438400"/>
              <a:ext cx="359664" cy="121920"/>
            </a:xfrm>
            <a:prstGeom prst="rect">
              <a:avLst/>
            </a:prstGeom>
          </p:spPr>
        </p:pic>
        <p:pic>
          <p:nvPicPr>
            <p:cNvPr id="71" name="object 23">
              <a:extLst>
                <a:ext uri="{FF2B5EF4-FFF2-40B4-BE49-F238E27FC236}">
                  <a16:creationId xmlns:a16="http://schemas.microsoft.com/office/drawing/2014/main" id="{46BA2691-AF9C-FF77-411E-6AEE1C2FD30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1871" y="2438400"/>
              <a:ext cx="359663" cy="121920"/>
            </a:xfrm>
            <a:prstGeom prst="rect">
              <a:avLst/>
            </a:prstGeom>
          </p:spPr>
        </p:pic>
        <p:pic>
          <p:nvPicPr>
            <p:cNvPr id="72" name="object 24">
              <a:extLst>
                <a:ext uri="{FF2B5EF4-FFF2-40B4-BE49-F238E27FC236}">
                  <a16:creationId xmlns:a16="http://schemas.microsoft.com/office/drawing/2014/main" id="{B67B6F53-9E59-BECE-B63F-58E9193C586B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65903" y="2505456"/>
              <a:ext cx="963942" cy="235458"/>
            </a:xfrm>
            <a:prstGeom prst="rect">
              <a:avLst/>
            </a:prstGeom>
          </p:spPr>
        </p:pic>
      </p:grpSp>
      <p:grpSp>
        <p:nvGrpSpPr>
          <p:cNvPr id="73" name="object 25">
            <a:extLst>
              <a:ext uri="{FF2B5EF4-FFF2-40B4-BE49-F238E27FC236}">
                <a16:creationId xmlns:a16="http://schemas.microsoft.com/office/drawing/2014/main" id="{C5BFEC41-BD78-FD4D-238F-6204E9519A68}"/>
              </a:ext>
            </a:extLst>
          </p:cNvPr>
          <p:cNvGrpSpPr/>
          <p:nvPr/>
        </p:nvGrpSpPr>
        <p:grpSpPr>
          <a:xfrm>
            <a:off x="5586984" y="2444495"/>
            <a:ext cx="967105" cy="302895"/>
            <a:chOff x="5586984" y="2444495"/>
            <a:chExt cx="967105" cy="302895"/>
          </a:xfrm>
        </p:grpSpPr>
        <p:pic>
          <p:nvPicPr>
            <p:cNvPr id="74" name="object 26">
              <a:extLst>
                <a:ext uri="{FF2B5EF4-FFF2-40B4-BE49-F238E27FC236}">
                  <a16:creationId xmlns:a16="http://schemas.microsoft.com/office/drawing/2014/main" id="{BE6B041F-4F28-F3AA-202D-B3C0B1B804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1472" y="2444495"/>
              <a:ext cx="359663" cy="121920"/>
            </a:xfrm>
            <a:prstGeom prst="rect">
              <a:avLst/>
            </a:prstGeom>
          </p:spPr>
        </p:pic>
        <p:pic>
          <p:nvPicPr>
            <p:cNvPr id="75" name="object 27">
              <a:extLst>
                <a:ext uri="{FF2B5EF4-FFF2-40B4-BE49-F238E27FC236}">
                  <a16:creationId xmlns:a16="http://schemas.microsoft.com/office/drawing/2014/main" id="{141BB54C-337F-21F5-A27A-94A2D8C31B41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2952" y="2444495"/>
              <a:ext cx="359663" cy="121920"/>
            </a:xfrm>
            <a:prstGeom prst="rect">
              <a:avLst/>
            </a:prstGeom>
          </p:spPr>
        </p:pic>
        <p:pic>
          <p:nvPicPr>
            <p:cNvPr id="76" name="object 28">
              <a:extLst>
                <a:ext uri="{FF2B5EF4-FFF2-40B4-BE49-F238E27FC236}">
                  <a16:creationId xmlns:a16="http://schemas.microsoft.com/office/drawing/2014/main" id="{564BE896-7670-F321-3DCD-110C16878D8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86984" y="2511513"/>
              <a:ext cx="966978" cy="235496"/>
            </a:xfrm>
            <a:prstGeom prst="rect">
              <a:avLst/>
            </a:prstGeom>
          </p:spPr>
        </p:pic>
      </p:grpSp>
      <p:sp>
        <p:nvSpPr>
          <p:cNvPr id="77" name="object 29">
            <a:extLst>
              <a:ext uri="{FF2B5EF4-FFF2-40B4-BE49-F238E27FC236}">
                <a16:creationId xmlns:a16="http://schemas.microsoft.com/office/drawing/2014/main" id="{635F6814-FE22-979C-4E68-12CA104F51AA}"/>
              </a:ext>
            </a:extLst>
          </p:cNvPr>
          <p:cNvSpPr txBox="1"/>
          <p:nvPr/>
        </p:nvSpPr>
        <p:spPr>
          <a:xfrm>
            <a:off x="5965316" y="270611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30">
            <a:extLst>
              <a:ext uri="{FF2B5EF4-FFF2-40B4-BE49-F238E27FC236}">
                <a16:creationId xmlns:a16="http://schemas.microsoft.com/office/drawing/2014/main" id="{E13361F3-B648-B2AC-F4D8-0E1186782330}"/>
              </a:ext>
            </a:extLst>
          </p:cNvPr>
          <p:cNvSpPr txBox="1"/>
          <p:nvPr/>
        </p:nvSpPr>
        <p:spPr>
          <a:xfrm>
            <a:off x="4918075" y="270611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31">
            <a:extLst>
              <a:ext uri="{FF2B5EF4-FFF2-40B4-BE49-F238E27FC236}">
                <a16:creationId xmlns:a16="http://schemas.microsoft.com/office/drawing/2014/main" id="{0B0B9D67-DBC4-17BD-8F7F-BBF2C11B6165}"/>
              </a:ext>
            </a:extLst>
          </p:cNvPr>
          <p:cNvSpPr txBox="1"/>
          <p:nvPr/>
        </p:nvSpPr>
        <p:spPr>
          <a:xfrm>
            <a:off x="8305545" y="2489072"/>
            <a:ext cx="157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х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32">
            <a:extLst>
              <a:ext uri="{FF2B5EF4-FFF2-40B4-BE49-F238E27FC236}">
                <a16:creationId xmlns:a16="http://schemas.microsoft.com/office/drawing/2014/main" id="{6CEA5AC9-501E-4D33-4656-D06333F46911}"/>
              </a:ext>
            </a:extLst>
          </p:cNvPr>
          <p:cNvSpPr txBox="1"/>
          <p:nvPr/>
        </p:nvSpPr>
        <p:spPr>
          <a:xfrm>
            <a:off x="5971159" y="3680205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1" name="object 33">
            <a:extLst>
              <a:ext uri="{FF2B5EF4-FFF2-40B4-BE49-F238E27FC236}">
                <a16:creationId xmlns:a16="http://schemas.microsoft.com/office/drawing/2014/main" id="{3B252023-330A-DD8B-C732-0F7987B2CD14}"/>
              </a:ext>
            </a:extLst>
          </p:cNvPr>
          <p:cNvSpPr txBox="1"/>
          <p:nvPr/>
        </p:nvSpPr>
        <p:spPr>
          <a:xfrm>
            <a:off x="4923790" y="3680205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2" name="object 34">
            <a:extLst>
              <a:ext uri="{FF2B5EF4-FFF2-40B4-BE49-F238E27FC236}">
                <a16:creationId xmlns:a16="http://schemas.microsoft.com/office/drawing/2014/main" id="{3299A298-B707-C8EE-A341-4679AC63881B}"/>
              </a:ext>
            </a:extLst>
          </p:cNvPr>
          <p:cNvGrpSpPr/>
          <p:nvPr/>
        </p:nvGrpSpPr>
        <p:grpSpPr>
          <a:xfrm>
            <a:off x="4587240" y="4325111"/>
            <a:ext cx="1985645" cy="308610"/>
            <a:chOff x="4587240" y="4325111"/>
            <a:chExt cx="1985645" cy="308610"/>
          </a:xfrm>
        </p:grpSpPr>
        <p:pic>
          <p:nvPicPr>
            <p:cNvPr id="83" name="object 35">
              <a:extLst>
                <a:ext uri="{FF2B5EF4-FFF2-40B4-BE49-F238E27FC236}">
                  <a16:creationId xmlns:a16="http://schemas.microsoft.com/office/drawing/2014/main" id="{17DE74DA-FCCB-7431-D182-A936F4CE2597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78680" y="4325111"/>
              <a:ext cx="362712" cy="124968"/>
            </a:xfrm>
            <a:prstGeom prst="rect">
              <a:avLst/>
            </a:prstGeom>
          </p:spPr>
        </p:pic>
        <p:pic>
          <p:nvPicPr>
            <p:cNvPr id="84" name="object 36">
              <a:extLst>
                <a:ext uri="{FF2B5EF4-FFF2-40B4-BE49-F238E27FC236}">
                  <a16:creationId xmlns:a16="http://schemas.microsoft.com/office/drawing/2014/main" id="{BCBC492E-2209-4346-10DA-C530229F703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3208" y="4325111"/>
              <a:ext cx="359663" cy="124968"/>
            </a:xfrm>
            <a:prstGeom prst="rect">
              <a:avLst/>
            </a:prstGeom>
          </p:spPr>
        </p:pic>
        <p:pic>
          <p:nvPicPr>
            <p:cNvPr id="85" name="object 37">
              <a:extLst>
                <a:ext uri="{FF2B5EF4-FFF2-40B4-BE49-F238E27FC236}">
                  <a16:creationId xmlns:a16="http://schemas.microsoft.com/office/drawing/2014/main" id="{8BBDE24D-9AAA-CA90-4023-0E3F033EAB9D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87240" y="4395177"/>
              <a:ext cx="963942" cy="235496"/>
            </a:xfrm>
            <a:prstGeom prst="rect">
              <a:avLst/>
            </a:prstGeom>
          </p:spPr>
        </p:pic>
        <p:pic>
          <p:nvPicPr>
            <p:cNvPr id="86" name="object 38">
              <a:extLst>
                <a:ext uri="{FF2B5EF4-FFF2-40B4-BE49-F238E27FC236}">
                  <a16:creationId xmlns:a16="http://schemas.microsoft.com/office/drawing/2014/main" id="{D6D99A7B-9774-688F-E3BC-B9E78EAD4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2808" y="4331207"/>
              <a:ext cx="359663" cy="121919"/>
            </a:xfrm>
            <a:prstGeom prst="rect">
              <a:avLst/>
            </a:prstGeom>
          </p:spPr>
        </p:pic>
        <p:pic>
          <p:nvPicPr>
            <p:cNvPr id="87" name="object 39">
              <a:extLst>
                <a:ext uri="{FF2B5EF4-FFF2-40B4-BE49-F238E27FC236}">
                  <a16:creationId xmlns:a16="http://schemas.microsoft.com/office/drawing/2014/main" id="{765218E1-02A4-07F1-AA37-94797594026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4288" y="4331207"/>
              <a:ext cx="359663" cy="121919"/>
            </a:xfrm>
            <a:prstGeom prst="rect">
              <a:avLst/>
            </a:prstGeom>
          </p:spPr>
        </p:pic>
        <p:pic>
          <p:nvPicPr>
            <p:cNvPr id="88" name="object 40">
              <a:extLst>
                <a:ext uri="{FF2B5EF4-FFF2-40B4-BE49-F238E27FC236}">
                  <a16:creationId xmlns:a16="http://schemas.microsoft.com/office/drawing/2014/main" id="{E8C28941-19EE-BDD8-4608-69CC2E6749EB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08320" y="4398263"/>
              <a:ext cx="963942" cy="235457"/>
            </a:xfrm>
            <a:prstGeom prst="rect">
              <a:avLst/>
            </a:prstGeom>
          </p:spPr>
        </p:pic>
      </p:grpSp>
      <p:sp>
        <p:nvSpPr>
          <p:cNvPr id="89" name="object 41">
            <a:extLst>
              <a:ext uri="{FF2B5EF4-FFF2-40B4-BE49-F238E27FC236}">
                <a16:creationId xmlns:a16="http://schemas.microsoft.com/office/drawing/2014/main" id="{4BB6FC6E-70B7-FEDD-04AF-B28E26B6D18F}"/>
              </a:ext>
            </a:extLst>
          </p:cNvPr>
          <p:cNvSpPr txBox="1"/>
          <p:nvPr/>
        </p:nvSpPr>
        <p:spPr>
          <a:xfrm>
            <a:off x="5986017" y="459498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0" name="object 42">
            <a:extLst>
              <a:ext uri="{FF2B5EF4-FFF2-40B4-BE49-F238E27FC236}">
                <a16:creationId xmlns:a16="http://schemas.microsoft.com/office/drawing/2014/main" id="{8BB81832-A6E9-1C7B-9EC8-E5A447D7AFAA}"/>
              </a:ext>
            </a:extLst>
          </p:cNvPr>
          <p:cNvSpPr txBox="1"/>
          <p:nvPr/>
        </p:nvSpPr>
        <p:spPr>
          <a:xfrm>
            <a:off x="4938776" y="459498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43">
            <a:extLst>
              <a:ext uri="{FF2B5EF4-FFF2-40B4-BE49-F238E27FC236}">
                <a16:creationId xmlns:a16="http://schemas.microsoft.com/office/drawing/2014/main" id="{D21089FD-22D7-FE10-55C9-15666CAB9BA0}"/>
              </a:ext>
            </a:extLst>
          </p:cNvPr>
          <p:cNvSpPr txBox="1"/>
          <p:nvPr/>
        </p:nvSpPr>
        <p:spPr>
          <a:xfrm>
            <a:off x="4717160" y="4869256"/>
            <a:ext cx="163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89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Çoxölçülü massivlərin yaradılması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sp>
        <p:nvSpPr>
          <p:cNvPr id="59" name="object 44">
            <a:extLst>
              <a:ext uri="{FF2B5EF4-FFF2-40B4-BE49-F238E27FC236}">
                <a16:creationId xmlns:a16="http://schemas.microsoft.com/office/drawing/2014/main" id="{E4C3C230-9036-4F0F-F453-4C98AD1D01ED}"/>
              </a:ext>
            </a:extLst>
          </p:cNvPr>
          <p:cNvSpPr txBox="1"/>
          <p:nvPr/>
        </p:nvSpPr>
        <p:spPr>
          <a:xfrm>
            <a:off x="4418203" y="1300683"/>
            <a:ext cx="435927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7655" algn="r">
              <a:lnSpc>
                <a:spcPts val="2730"/>
              </a:lnSpc>
              <a:spcBef>
                <a:spcPts val="100"/>
              </a:spcBef>
              <a:tabLst>
                <a:tab pos="427990" algn="l"/>
              </a:tabLst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y	</a:t>
            </a:r>
            <a:r>
              <a:rPr sz="3600" baseline="1157" dirty="0">
                <a:solidFill>
                  <a:srgbClr val="006FC0"/>
                </a:solidFill>
                <a:latin typeface="Calibri"/>
                <a:cs typeface="Calibri"/>
              </a:rPr>
              <a:t>х</a:t>
            </a:r>
            <a:endParaRPr sz="3600" baseline="1157" dirty="0">
              <a:latin typeface="Calibri"/>
              <a:cs typeface="Calibri"/>
            </a:endParaRPr>
          </a:p>
          <a:p>
            <a:pPr marL="12700">
              <a:lnSpc>
                <a:spcPts val="2250"/>
              </a:lnSpc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5" dirty="0">
                <a:latin typeface="Consolas"/>
                <a:cs typeface="Consolas"/>
              </a:rPr>
              <a:t>[,]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array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10" dirty="0">
                <a:latin typeface="Consolas"/>
                <a:cs typeface="Consolas"/>
              </a:rPr>
              <a:t>[3,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];</a:t>
            </a:r>
            <a:endParaRPr sz="2000" dirty="0">
              <a:latin typeface="Consolas"/>
              <a:cs typeface="Consolas"/>
            </a:endParaRPr>
          </a:p>
        </p:txBody>
      </p:sp>
      <p:grpSp>
        <p:nvGrpSpPr>
          <p:cNvPr id="6" name="object 12">
            <a:extLst>
              <a:ext uri="{FF2B5EF4-FFF2-40B4-BE49-F238E27FC236}">
                <a16:creationId xmlns:a16="http://schemas.microsoft.com/office/drawing/2014/main" id="{283414DE-7D46-4A83-B23C-AFCF41EBCF96}"/>
              </a:ext>
            </a:extLst>
          </p:cNvPr>
          <p:cNvGrpSpPr/>
          <p:nvPr/>
        </p:nvGrpSpPr>
        <p:grpSpPr>
          <a:xfrm>
            <a:off x="4565903" y="2438400"/>
            <a:ext cx="964565" cy="302895"/>
            <a:chOff x="4565903" y="2438400"/>
            <a:chExt cx="964565" cy="302895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033B5AC0-2C1A-FE22-07DD-733512E0EF4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0391" y="2438400"/>
              <a:ext cx="359664" cy="121920"/>
            </a:xfrm>
            <a:prstGeom prst="rect">
              <a:avLst/>
            </a:prstGeom>
          </p:spPr>
        </p:pic>
        <p:pic>
          <p:nvPicPr>
            <p:cNvPr id="8" name="object 14">
              <a:extLst>
                <a:ext uri="{FF2B5EF4-FFF2-40B4-BE49-F238E27FC236}">
                  <a16:creationId xmlns:a16="http://schemas.microsoft.com/office/drawing/2014/main" id="{F498D329-5CE7-7007-3481-0826A63E4D3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1871" y="2438400"/>
              <a:ext cx="359663" cy="121920"/>
            </a:xfrm>
            <a:prstGeom prst="rect">
              <a:avLst/>
            </a:prstGeom>
          </p:spPr>
        </p:pic>
        <p:pic>
          <p:nvPicPr>
            <p:cNvPr id="9" name="object 15">
              <a:extLst>
                <a:ext uri="{FF2B5EF4-FFF2-40B4-BE49-F238E27FC236}">
                  <a16:creationId xmlns:a16="http://schemas.microsoft.com/office/drawing/2014/main" id="{61FED0F3-C32A-5321-3FED-D00B98D5627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5903" y="2505456"/>
              <a:ext cx="963942" cy="235458"/>
            </a:xfrm>
            <a:prstGeom prst="rect">
              <a:avLst/>
            </a:prstGeom>
          </p:spPr>
        </p:pic>
      </p:grpSp>
      <p:grpSp>
        <p:nvGrpSpPr>
          <p:cNvPr id="10" name="object 16">
            <a:extLst>
              <a:ext uri="{FF2B5EF4-FFF2-40B4-BE49-F238E27FC236}">
                <a16:creationId xmlns:a16="http://schemas.microsoft.com/office/drawing/2014/main" id="{78FF9CE4-E82F-EE1D-BD4D-4E97B1591BD5}"/>
              </a:ext>
            </a:extLst>
          </p:cNvPr>
          <p:cNvGrpSpPr/>
          <p:nvPr/>
        </p:nvGrpSpPr>
        <p:grpSpPr>
          <a:xfrm>
            <a:off x="5586984" y="2444495"/>
            <a:ext cx="967105" cy="302895"/>
            <a:chOff x="5586984" y="2444495"/>
            <a:chExt cx="967105" cy="302895"/>
          </a:xfrm>
        </p:grpSpPr>
        <p:pic>
          <p:nvPicPr>
            <p:cNvPr id="12" name="object 17">
              <a:extLst>
                <a:ext uri="{FF2B5EF4-FFF2-40B4-BE49-F238E27FC236}">
                  <a16:creationId xmlns:a16="http://schemas.microsoft.com/office/drawing/2014/main" id="{09A97BC4-685F-4406-05AE-D9694A4B000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1472" y="2444495"/>
              <a:ext cx="359663" cy="121920"/>
            </a:xfrm>
            <a:prstGeom prst="rect">
              <a:avLst/>
            </a:prstGeom>
          </p:spPr>
        </p:pic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53BA8B40-F620-66DC-F2D7-FD8A70A4E33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2952" y="2444495"/>
              <a:ext cx="359663" cy="121920"/>
            </a:xfrm>
            <a:prstGeom prst="rect">
              <a:avLst/>
            </a:prstGeom>
          </p:spPr>
        </p:pic>
        <p:pic>
          <p:nvPicPr>
            <p:cNvPr id="14" name="object 19">
              <a:extLst>
                <a:ext uri="{FF2B5EF4-FFF2-40B4-BE49-F238E27FC236}">
                  <a16:creationId xmlns:a16="http://schemas.microsoft.com/office/drawing/2014/main" id="{FBB37049-B9FC-532C-4799-D529C097413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6984" y="2511513"/>
              <a:ext cx="966978" cy="235496"/>
            </a:xfrm>
            <a:prstGeom prst="rect">
              <a:avLst/>
            </a:prstGeom>
          </p:spPr>
        </p:pic>
      </p:grpSp>
      <p:sp>
        <p:nvSpPr>
          <p:cNvPr id="15" name="object 20">
            <a:extLst>
              <a:ext uri="{FF2B5EF4-FFF2-40B4-BE49-F238E27FC236}">
                <a16:creationId xmlns:a16="http://schemas.microsoft.com/office/drawing/2014/main" id="{B8A9AFC9-AAC0-35EB-A856-27E6E0D5B774}"/>
              </a:ext>
            </a:extLst>
          </p:cNvPr>
          <p:cNvSpPr txBox="1"/>
          <p:nvPr/>
        </p:nvSpPr>
        <p:spPr>
          <a:xfrm>
            <a:off x="5965316" y="270611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8A5A67ED-1F18-6BA6-CF28-76F869C04E0C}"/>
              </a:ext>
            </a:extLst>
          </p:cNvPr>
          <p:cNvSpPr txBox="1"/>
          <p:nvPr/>
        </p:nvSpPr>
        <p:spPr>
          <a:xfrm>
            <a:off x="4918075" y="2706116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22">
            <a:extLst>
              <a:ext uri="{FF2B5EF4-FFF2-40B4-BE49-F238E27FC236}">
                <a16:creationId xmlns:a16="http://schemas.microsoft.com/office/drawing/2014/main" id="{A0779465-7FCE-ED50-5C9E-EB5FA7F0E288}"/>
              </a:ext>
            </a:extLst>
          </p:cNvPr>
          <p:cNvGrpSpPr/>
          <p:nvPr/>
        </p:nvGrpSpPr>
        <p:grpSpPr>
          <a:xfrm>
            <a:off x="2484120" y="2426207"/>
            <a:ext cx="967105" cy="306070"/>
            <a:chOff x="2484120" y="2426207"/>
            <a:chExt cx="967105" cy="306070"/>
          </a:xfrm>
        </p:grpSpPr>
        <p:pic>
          <p:nvPicPr>
            <p:cNvPr id="19" name="object 23">
              <a:extLst>
                <a:ext uri="{FF2B5EF4-FFF2-40B4-BE49-F238E27FC236}">
                  <a16:creationId xmlns:a16="http://schemas.microsoft.com/office/drawing/2014/main" id="{351650A1-2CC9-A1AD-A2BD-44D0C9B3A6C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8608" y="2426207"/>
              <a:ext cx="359664" cy="121920"/>
            </a:xfrm>
            <a:prstGeom prst="rect">
              <a:avLst/>
            </a:prstGeom>
          </p:spPr>
        </p:pic>
        <p:pic>
          <p:nvPicPr>
            <p:cNvPr id="22" name="object 24">
              <a:extLst>
                <a:ext uri="{FF2B5EF4-FFF2-40B4-BE49-F238E27FC236}">
                  <a16:creationId xmlns:a16="http://schemas.microsoft.com/office/drawing/2014/main" id="{398F876D-C80C-F9D7-4AF2-4E7FA455D8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0088" y="2426207"/>
              <a:ext cx="359663" cy="121920"/>
            </a:xfrm>
            <a:prstGeom prst="rect">
              <a:avLst/>
            </a:prstGeom>
          </p:spPr>
        </p:pic>
        <p:pic>
          <p:nvPicPr>
            <p:cNvPr id="23" name="object 25">
              <a:extLst>
                <a:ext uri="{FF2B5EF4-FFF2-40B4-BE49-F238E27FC236}">
                  <a16:creationId xmlns:a16="http://schemas.microsoft.com/office/drawing/2014/main" id="{7CF1BB58-4CBC-583E-6E00-0E1DB93BA7B2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4120" y="2493251"/>
              <a:ext cx="966990" cy="238518"/>
            </a:xfrm>
            <a:prstGeom prst="rect">
              <a:avLst/>
            </a:prstGeom>
          </p:spPr>
        </p:pic>
      </p:grpSp>
      <p:grpSp>
        <p:nvGrpSpPr>
          <p:cNvPr id="24" name="object 26">
            <a:extLst>
              <a:ext uri="{FF2B5EF4-FFF2-40B4-BE49-F238E27FC236}">
                <a16:creationId xmlns:a16="http://schemas.microsoft.com/office/drawing/2014/main" id="{88BECEB9-2D07-BFFA-599D-7A6B649D1F1D}"/>
              </a:ext>
            </a:extLst>
          </p:cNvPr>
          <p:cNvGrpSpPr/>
          <p:nvPr/>
        </p:nvGrpSpPr>
        <p:grpSpPr>
          <a:xfrm>
            <a:off x="3508247" y="2432304"/>
            <a:ext cx="964565" cy="302895"/>
            <a:chOff x="3508247" y="2432304"/>
            <a:chExt cx="964565" cy="302895"/>
          </a:xfrm>
        </p:grpSpPr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0A52BEC4-25FA-C6C3-BE01-05CB68DD34A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9687" y="2432304"/>
              <a:ext cx="359663" cy="121920"/>
            </a:xfrm>
            <a:prstGeom prst="rect">
              <a:avLst/>
            </a:prstGeom>
          </p:spPr>
        </p:pic>
        <p:pic>
          <p:nvPicPr>
            <p:cNvPr id="26" name="object 28">
              <a:extLst>
                <a:ext uri="{FF2B5EF4-FFF2-40B4-BE49-F238E27FC236}">
                  <a16:creationId xmlns:a16="http://schemas.microsoft.com/office/drawing/2014/main" id="{A077FD9A-B250-93B0-E299-DBB8F6B73F2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11167" y="2432304"/>
              <a:ext cx="362712" cy="121920"/>
            </a:xfrm>
            <a:prstGeom prst="rect">
              <a:avLst/>
            </a:prstGeom>
          </p:spPr>
        </p:pic>
        <p:pic>
          <p:nvPicPr>
            <p:cNvPr id="30" name="object 29">
              <a:extLst>
                <a:ext uri="{FF2B5EF4-FFF2-40B4-BE49-F238E27FC236}">
                  <a16:creationId xmlns:a16="http://schemas.microsoft.com/office/drawing/2014/main" id="{00FCA455-EBBA-5B7E-F1B0-631FA4E2F567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08247" y="2499321"/>
              <a:ext cx="963942" cy="235496"/>
            </a:xfrm>
            <a:prstGeom prst="rect">
              <a:avLst/>
            </a:prstGeom>
          </p:spPr>
        </p:pic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963BC930-6A1C-3B37-3D66-D5193124757F}"/>
              </a:ext>
            </a:extLst>
          </p:cNvPr>
          <p:cNvSpPr txBox="1"/>
          <p:nvPr/>
        </p:nvSpPr>
        <p:spPr>
          <a:xfrm>
            <a:off x="3883533" y="2694558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E6BE37CF-0455-FB8F-5FB0-D403A39B0459}"/>
              </a:ext>
            </a:extLst>
          </p:cNvPr>
          <p:cNvSpPr txBox="1"/>
          <p:nvPr/>
        </p:nvSpPr>
        <p:spPr>
          <a:xfrm>
            <a:off x="2836291" y="2694558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CF487D00-245F-6987-3BB0-CDA78CDDBCC3}"/>
              </a:ext>
            </a:extLst>
          </p:cNvPr>
          <p:cNvGrpSpPr/>
          <p:nvPr/>
        </p:nvGrpSpPr>
        <p:grpSpPr>
          <a:xfrm>
            <a:off x="6611111" y="2444495"/>
            <a:ext cx="964565" cy="302895"/>
            <a:chOff x="6611111" y="2444495"/>
            <a:chExt cx="964565" cy="302895"/>
          </a:xfrm>
        </p:grpSpPr>
        <p:pic>
          <p:nvPicPr>
            <p:cNvPr id="35" name="object 33">
              <a:extLst>
                <a:ext uri="{FF2B5EF4-FFF2-40B4-BE49-F238E27FC236}">
                  <a16:creationId xmlns:a16="http://schemas.microsoft.com/office/drawing/2014/main" id="{6A959D52-A3CE-BA74-83F8-F62EB9B453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2551" y="2444495"/>
              <a:ext cx="359662" cy="121920"/>
            </a:xfrm>
            <a:prstGeom prst="rect">
              <a:avLst/>
            </a:prstGeom>
          </p:spPr>
        </p:pic>
        <p:pic>
          <p:nvPicPr>
            <p:cNvPr id="36" name="object 34">
              <a:extLst>
                <a:ext uri="{FF2B5EF4-FFF2-40B4-BE49-F238E27FC236}">
                  <a16:creationId xmlns:a16="http://schemas.microsoft.com/office/drawing/2014/main" id="{6B2B5013-C11F-A19A-F6A4-E63D2F0FF52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14031" y="2444495"/>
              <a:ext cx="362711" cy="121920"/>
            </a:xfrm>
            <a:prstGeom prst="rect">
              <a:avLst/>
            </a:prstGeom>
          </p:spPr>
        </p:pic>
        <p:pic>
          <p:nvPicPr>
            <p:cNvPr id="37" name="object 35">
              <a:extLst>
                <a:ext uri="{FF2B5EF4-FFF2-40B4-BE49-F238E27FC236}">
                  <a16:creationId xmlns:a16="http://schemas.microsoft.com/office/drawing/2014/main" id="{4A8BEB1F-8876-D34B-0D95-214A95927BE7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1111" y="2511513"/>
              <a:ext cx="963942" cy="235496"/>
            </a:xfrm>
            <a:prstGeom prst="rect">
              <a:avLst/>
            </a:prstGeom>
          </p:spPr>
        </p:pic>
      </p:grpSp>
      <p:grpSp>
        <p:nvGrpSpPr>
          <p:cNvPr id="38" name="object 36">
            <a:extLst>
              <a:ext uri="{FF2B5EF4-FFF2-40B4-BE49-F238E27FC236}">
                <a16:creationId xmlns:a16="http://schemas.microsoft.com/office/drawing/2014/main" id="{C595BE65-4BAD-63A3-E578-C8F876DA6EB5}"/>
              </a:ext>
            </a:extLst>
          </p:cNvPr>
          <p:cNvGrpSpPr/>
          <p:nvPr/>
        </p:nvGrpSpPr>
        <p:grpSpPr>
          <a:xfrm>
            <a:off x="7632192" y="2447544"/>
            <a:ext cx="964565" cy="306070"/>
            <a:chOff x="7632192" y="2447544"/>
            <a:chExt cx="964565" cy="306070"/>
          </a:xfrm>
        </p:grpSpPr>
        <p:pic>
          <p:nvPicPr>
            <p:cNvPr id="39" name="object 37">
              <a:extLst>
                <a:ext uri="{FF2B5EF4-FFF2-40B4-BE49-F238E27FC236}">
                  <a16:creationId xmlns:a16="http://schemas.microsoft.com/office/drawing/2014/main" id="{D085AA07-8F65-FC2F-CDF5-7EA2D99CA8B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23632" y="2447544"/>
              <a:ext cx="359662" cy="124967"/>
            </a:xfrm>
            <a:prstGeom prst="rect">
              <a:avLst/>
            </a:prstGeom>
          </p:spPr>
        </p:pic>
        <p:pic>
          <p:nvPicPr>
            <p:cNvPr id="40" name="object 38">
              <a:extLst>
                <a:ext uri="{FF2B5EF4-FFF2-40B4-BE49-F238E27FC236}">
                  <a16:creationId xmlns:a16="http://schemas.microsoft.com/office/drawing/2014/main" id="{BEFCA754-7C5A-F713-2E55-20EF7FE9F89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8160" y="2447544"/>
              <a:ext cx="359664" cy="124967"/>
            </a:xfrm>
            <a:prstGeom prst="rect">
              <a:avLst/>
            </a:prstGeom>
          </p:spPr>
        </p:pic>
        <p:pic>
          <p:nvPicPr>
            <p:cNvPr id="41" name="object 39">
              <a:extLst>
                <a:ext uri="{FF2B5EF4-FFF2-40B4-BE49-F238E27FC236}">
                  <a16:creationId xmlns:a16="http://schemas.microsoft.com/office/drawing/2014/main" id="{B29227AE-ED30-165F-5EBF-7CE18CD45083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32192" y="2517609"/>
              <a:ext cx="963942" cy="235496"/>
            </a:xfrm>
            <a:prstGeom prst="rect">
              <a:avLst/>
            </a:prstGeom>
          </p:spPr>
        </p:pic>
      </p:grpSp>
      <p:sp>
        <p:nvSpPr>
          <p:cNvPr id="42" name="object 40">
            <a:extLst>
              <a:ext uri="{FF2B5EF4-FFF2-40B4-BE49-F238E27FC236}">
                <a16:creationId xmlns:a16="http://schemas.microsoft.com/office/drawing/2014/main" id="{0C6AD8B6-E1C6-0E18-756A-C42ACA5292FF}"/>
              </a:ext>
            </a:extLst>
          </p:cNvPr>
          <p:cNvSpPr txBox="1"/>
          <p:nvPr/>
        </p:nvSpPr>
        <p:spPr>
          <a:xfrm>
            <a:off x="8009381" y="2711323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4303C8CB-5AEF-F0B5-D6F0-D0BAD38FAA10}"/>
              </a:ext>
            </a:extLst>
          </p:cNvPr>
          <p:cNvSpPr txBox="1"/>
          <p:nvPr/>
        </p:nvSpPr>
        <p:spPr>
          <a:xfrm>
            <a:off x="6962013" y="2711323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74949706-DA0D-2394-38D7-9DB00D495EDB}"/>
              </a:ext>
            </a:extLst>
          </p:cNvPr>
          <p:cNvSpPr/>
          <p:nvPr/>
        </p:nvSpPr>
        <p:spPr>
          <a:xfrm>
            <a:off x="2534411" y="2948939"/>
            <a:ext cx="1892935" cy="253365"/>
          </a:xfrm>
          <a:custGeom>
            <a:avLst/>
            <a:gdLst/>
            <a:ahLst/>
            <a:cxnLst/>
            <a:rect l="l" t="t" r="r" b="b"/>
            <a:pathLst>
              <a:path w="1892935" h="253364">
                <a:moveTo>
                  <a:pt x="1892808" y="0"/>
                </a:moveTo>
                <a:lnTo>
                  <a:pt x="1885086" y="39977"/>
                </a:lnTo>
                <a:lnTo>
                  <a:pt x="1863587" y="74700"/>
                </a:lnTo>
                <a:lnTo>
                  <a:pt x="1830811" y="102083"/>
                </a:lnTo>
                <a:lnTo>
                  <a:pt x="1789257" y="120042"/>
                </a:lnTo>
                <a:lnTo>
                  <a:pt x="1741424" y="126492"/>
                </a:lnTo>
                <a:lnTo>
                  <a:pt x="1097788" y="126492"/>
                </a:lnTo>
                <a:lnTo>
                  <a:pt x="1049954" y="132941"/>
                </a:lnTo>
                <a:lnTo>
                  <a:pt x="1008400" y="150900"/>
                </a:lnTo>
                <a:lnTo>
                  <a:pt x="975624" y="178283"/>
                </a:lnTo>
                <a:lnTo>
                  <a:pt x="954125" y="213006"/>
                </a:lnTo>
                <a:lnTo>
                  <a:pt x="946403" y="252984"/>
                </a:lnTo>
                <a:lnTo>
                  <a:pt x="938682" y="213006"/>
                </a:lnTo>
                <a:lnTo>
                  <a:pt x="917183" y="178283"/>
                </a:lnTo>
                <a:lnTo>
                  <a:pt x="884407" y="150900"/>
                </a:lnTo>
                <a:lnTo>
                  <a:pt x="842853" y="132941"/>
                </a:lnTo>
                <a:lnTo>
                  <a:pt x="795020" y="126492"/>
                </a:lnTo>
                <a:lnTo>
                  <a:pt x="151383" y="126492"/>
                </a:lnTo>
                <a:lnTo>
                  <a:pt x="103550" y="120042"/>
                </a:lnTo>
                <a:lnTo>
                  <a:pt x="61996" y="102083"/>
                </a:lnTo>
                <a:lnTo>
                  <a:pt x="29220" y="74700"/>
                </a:lnTo>
                <a:lnTo>
                  <a:pt x="7721" y="39977"/>
                </a:lnTo>
                <a:lnTo>
                  <a:pt x="0" y="0"/>
                </a:lnTo>
              </a:path>
            </a:pathLst>
          </a:custGeom>
          <a:ln w="3175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12F4F7CC-D1DC-4D6A-60BB-BB0A8F4EF0C8}"/>
              </a:ext>
            </a:extLst>
          </p:cNvPr>
          <p:cNvSpPr/>
          <p:nvPr/>
        </p:nvSpPr>
        <p:spPr>
          <a:xfrm>
            <a:off x="4616196" y="2948939"/>
            <a:ext cx="1892935" cy="253365"/>
          </a:xfrm>
          <a:custGeom>
            <a:avLst/>
            <a:gdLst/>
            <a:ahLst/>
            <a:cxnLst/>
            <a:rect l="l" t="t" r="r" b="b"/>
            <a:pathLst>
              <a:path w="1892934" h="253364">
                <a:moveTo>
                  <a:pt x="1892807" y="0"/>
                </a:moveTo>
                <a:lnTo>
                  <a:pt x="1885086" y="39977"/>
                </a:lnTo>
                <a:lnTo>
                  <a:pt x="1863587" y="74700"/>
                </a:lnTo>
                <a:lnTo>
                  <a:pt x="1830811" y="102083"/>
                </a:lnTo>
                <a:lnTo>
                  <a:pt x="1789257" y="120042"/>
                </a:lnTo>
                <a:lnTo>
                  <a:pt x="1741424" y="126492"/>
                </a:lnTo>
                <a:lnTo>
                  <a:pt x="1097788" y="126492"/>
                </a:lnTo>
                <a:lnTo>
                  <a:pt x="1049954" y="132941"/>
                </a:lnTo>
                <a:lnTo>
                  <a:pt x="1008400" y="150900"/>
                </a:lnTo>
                <a:lnTo>
                  <a:pt x="975624" y="178283"/>
                </a:lnTo>
                <a:lnTo>
                  <a:pt x="954125" y="213006"/>
                </a:lnTo>
                <a:lnTo>
                  <a:pt x="946403" y="252984"/>
                </a:lnTo>
                <a:lnTo>
                  <a:pt x="938682" y="213006"/>
                </a:lnTo>
                <a:lnTo>
                  <a:pt x="917183" y="178283"/>
                </a:lnTo>
                <a:lnTo>
                  <a:pt x="884407" y="150900"/>
                </a:lnTo>
                <a:lnTo>
                  <a:pt x="842853" y="132941"/>
                </a:lnTo>
                <a:lnTo>
                  <a:pt x="795019" y="126492"/>
                </a:lnTo>
                <a:lnTo>
                  <a:pt x="151383" y="126492"/>
                </a:lnTo>
                <a:lnTo>
                  <a:pt x="103550" y="120042"/>
                </a:lnTo>
                <a:lnTo>
                  <a:pt x="61996" y="102083"/>
                </a:lnTo>
                <a:lnTo>
                  <a:pt x="29220" y="74700"/>
                </a:lnTo>
                <a:lnTo>
                  <a:pt x="7721" y="39977"/>
                </a:lnTo>
                <a:lnTo>
                  <a:pt x="0" y="0"/>
                </a:lnTo>
              </a:path>
            </a:pathLst>
          </a:custGeom>
          <a:ln w="3175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5D7620C3-634A-D9EE-8821-58AFA15A0F43}"/>
              </a:ext>
            </a:extLst>
          </p:cNvPr>
          <p:cNvSpPr/>
          <p:nvPr/>
        </p:nvSpPr>
        <p:spPr>
          <a:xfrm>
            <a:off x="6661404" y="2948939"/>
            <a:ext cx="1889760" cy="253365"/>
          </a:xfrm>
          <a:custGeom>
            <a:avLst/>
            <a:gdLst/>
            <a:ahLst/>
            <a:cxnLst/>
            <a:rect l="l" t="t" r="r" b="b"/>
            <a:pathLst>
              <a:path w="1889759" h="253364">
                <a:moveTo>
                  <a:pt x="1889760" y="0"/>
                </a:moveTo>
                <a:lnTo>
                  <a:pt x="1882038" y="39977"/>
                </a:lnTo>
                <a:lnTo>
                  <a:pt x="1860539" y="74700"/>
                </a:lnTo>
                <a:lnTo>
                  <a:pt x="1827763" y="102083"/>
                </a:lnTo>
                <a:lnTo>
                  <a:pt x="1786209" y="120042"/>
                </a:lnTo>
                <a:lnTo>
                  <a:pt x="1738376" y="126492"/>
                </a:lnTo>
                <a:lnTo>
                  <a:pt x="1096264" y="126492"/>
                </a:lnTo>
                <a:lnTo>
                  <a:pt x="1048430" y="132941"/>
                </a:lnTo>
                <a:lnTo>
                  <a:pt x="1006876" y="150900"/>
                </a:lnTo>
                <a:lnTo>
                  <a:pt x="974100" y="178283"/>
                </a:lnTo>
                <a:lnTo>
                  <a:pt x="952601" y="213006"/>
                </a:lnTo>
                <a:lnTo>
                  <a:pt x="944879" y="252984"/>
                </a:lnTo>
                <a:lnTo>
                  <a:pt x="937158" y="213006"/>
                </a:lnTo>
                <a:lnTo>
                  <a:pt x="915659" y="178283"/>
                </a:lnTo>
                <a:lnTo>
                  <a:pt x="882883" y="150900"/>
                </a:lnTo>
                <a:lnTo>
                  <a:pt x="841329" y="132941"/>
                </a:lnTo>
                <a:lnTo>
                  <a:pt x="793496" y="126492"/>
                </a:lnTo>
                <a:lnTo>
                  <a:pt x="151384" y="126492"/>
                </a:lnTo>
                <a:lnTo>
                  <a:pt x="103550" y="120042"/>
                </a:lnTo>
                <a:lnTo>
                  <a:pt x="61996" y="102083"/>
                </a:lnTo>
                <a:lnTo>
                  <a:pt x="29220" y="74700"/>
                </a:lnTo>
                <a:lnTo>
                  <a:pt x="7721" y="39977"/>
                </a:lnTo>
                <a:lnTo>
                  <a:pt x="0" y="0"/>
                </a:lnTo>
              </a:path>
            </a:pathLst>
          </a:custGeom>
          <a:ln w="3175">
            <a:solidFill>
              <a:srgbClr val="4F61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D937508C-A149-4F9D-0F3B-ADFB03442F57}"/>
              </a:ext>
            </a:extLst>
          </p:cNvPr>
          <p:cNvSpPr txBox="1"/>
          <p:nvPr/>
        </p:nvSpPr>
        <p:spPr>
          <a:xfrm>
            <a:off x="3411982" y="3253485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48FA9ED9-D4B8-7849-7E0B-A38DBA1DC4DB}"/>
              </a:ext>
            </a:extLst>
          </p:cNvPr>
          <p:cNvSpPr txBox="1"/>
          <p:nvPr/>
        </p:nvSpPr>
        <p:spPr>
          <a:xfrm>
            <a:off x="5490209" y="3253485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FEE10D19-0524-800E-CEE3-D66B80E4217B}"/>
              </a:ext>
            </a:extLst>
          </p:cNvPr>
          <p:cNvSpPr txBox="1"/>
          <p:nvPr/>
        </p:nvSpPr>
        <p:spPr>
          <a:xfrm>
            <a:off x="7534147" y="3227577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56A3B570-1F20-86CE-A941-3BE3E7B91E77}"/>
              </a:ext>
            </a:extLst>
          </p:cNvPr>
          <p:cNvSpPr txBox="1"/>
          <p:nvPr/>
        </p:nvSpPr>
        <p:spPr>
          <a:xfrm>
            <a:off x="1999869" y="3256915"/>
            <a:ext cx="127673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1200" spc="-10" dirty="0">
                <a:solidFill>
                  <a:srgbClr val="77923B"/>
                </a:solidFill>
                <a:latin typeface="Calibri"/>
                <a:cs typeface="Calibri"/>
              </a:rPr>
              <a:t>Sətirlərin indeksi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9B963A96-F89A-A014-3BDD-AE4E6EF71C13}"/>
              </a:ext>
            </a:extLst>
          </p:cNvPr>
          <p:cNvSpPr txBox="1"/>
          <p:nvPr/>
        </p:nvSpPr>
        <p:spPr>
          <a:xfrm>
            <a:off x="1806701" y="2348941"/>
            <a:ext cx="3429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ABC678E7-4DD4-AAE9-6838-C5BB64A663F9}"/>
              </a:ext>
            </a:extLst>
          </p:cNvPr>
          <p:cNvSpPr txBox="1"/>
          <p:nvPr/>
        </p:nvSpPr>
        <p:spPr>
          <a:xfrm>
            <a:off x="8881618" y="2368423"/>
            <a:ext cx="342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71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509" y="854405"/>
            <a:ext cx="117008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az-Latn-AZ" sz="2800" dirty="0">
                <a:solidFill>
                  <a:srgbClr val="D04E1D"/>
                </a:solidFill>
                <a:latin typeface="Segoe UI Light"/>
                <a:cs typeface="Segoe UI Light"/>
              </a:rPr>
              <a:t>Çoxölçülü massivlərin yaradılması</a:t>
            </a:r>
            <a:endParaRPr sz="2800" dirty="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30644"/>
            <a:ext cx="12192000" cy="527481"/>
            <a:chOff x="0" y="6330644"/>
            <a:chExt cx="12192000" cy="5274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30644"/>
              <a:ext cx="12191999" cy="527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44410"/>
              <a:ext cx="12192000" cy="513715"/>
            </a:xfrm>
            <a:custGeom>
              <a:avLst/>
              <a:gdLst/>
              <a:ahLst/>
              <a:cxnLst/>
              <a:rect l="l" t="t" r="r" b="b"/>
              <a:pathLst>
                <a:path w="12192000" h="513715">
                  <a:moveTo>
                    <a:pt x="12192000" y="0"/>
                  </a:moveTo>
                  <a:lnTo>
                    <a:pt x="0" y="0"/>
                  </a:lnTo>
                  <a:lnTo>
                    <a:pt x="0" y="513587"/>
                  </a:lnTo>
                  <a:lnTo>
                    <a:pt x="12192000" y="5135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6784" y="265556"/>
            <a:ext cx="1147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280" algn="l">
              <a:lnSpc>
                <a:spcPct val="100000"/>
              </a:lnSpc>
              <a:spcBef>
                <a:spcPts val="100"/>
              </a:spcBef>
            </a:pPr>
            <a:r>
              <a:rPr lang="az-Latn-AZ" sz="2400" dirty="0"/>
              <a:t>Dəyişənlər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117975" y="6474579"/>
            <a:ext cx="375348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lang="az-Latn-AZ" dirty="0"/>
              <a:t>Evo Coding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10134600" y="6474579"/>
            <a:ext cx="1644514" cy="243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15"/>
              </a:spcBef>
            </a:pPr>
            <a:r>
              <a:rPr sz="1400" b="0" u="sng" spc="-10" dirty="0">
                <a:solidFill>
                  <a:srgbClr val="FFFFFF"/>
                </a:solidFill>
                <a:latin typeface="Segoe UI Light"/>
                <a:cs typeface="Segoe UI Light"/>
                <a:hlinkClick r:id="rId3"/>
              </a:rPr>
              <a:t>http://</a:t>
            </a:r>
            <a:r>
              <a:rPr lang="az-Latn-AZ" sz="1400" b="0" u="sng" spc="-10" dirty="0">
                <a:solidFill>
                  <a:srgbClr val="FFFFFF"/>
                </a:solidFill>
                <a:latin typeface="Segoe UI Light"/>
                <a:cs typeface="Segoe UI Light"/>
              </a:rPr>
              <a:t>evocoding.az</a:t>
            </a:r>
            <a:endParaRPr sz="1400" u="sng" dirty="0">
              <a:latin typeface="Segoe UI Light"/>
              <a:cs typeface="Segoe UI Light"/>
            </a:endParaRPr>
          </a:p>
        </p:txBody>
      </p:sp>
      <p:grpSp>
        <p:nvGrpSpPr>
          <p:cNvPr id="27" name="object 8">
            <a:extLst>
              <a:ext uri="{FF2B5EF4-FFF2-40B4-BE49-F238E27FC236}">
                <a16:creationId xmlns:a16="http://schemas.microsoft.com/office/drawing/2014/main" id="{5A00DAC9-3E1A-967A-6EB7-13E804969DC3}"/>
              </a:ext>
            </a:extLst>
          </p:cNvPr>
          <p:cNvGrpSpPr/>
          <p:nvPr/>
        </p:nvGrpSpPr>
        <p:grpSpPr>
          <a:xfrm>
            <a:off x="0" y="214746"/>
            <a:ext cx="12192000" cy="596265"/>
            <a:chOff x="0" y="214746"/>
            <a:chExt cx="12192000" cy="59626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B526EB94-0E41-24D8-1E25-826E7A7DBA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14746"/>
              <a:ext cx="12191999" cy="596132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87E51F6A-01C2-DF0C-0624-B3753ACBE458}"/>
                </a:ext>
              </a:extLst>
            </p:cNvPr>
            <p:cNvSpPr/>
            <p:nvPr/>
          </p:nvSpPr>
          <p:spPr>
            <a:xfrm>
              <a:off x="0" y="228600"/>
              <a:ext cx="12192000" cy="533400"/>
            </a:xfrm>
            <a:custGeom>
              <a:avLst/>
              <a:gdLst/>
              <a:ahLst/>
              <a:cxnLst/>
              <a:rect l="l" t="t" r="r" b="b"/>
              <a:pathLst>
                <a:path w="12192000" h="533400">
                  <a:moveTo>
                    <a:pt x="12192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0" y="533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D6D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1">
            <a:extLst>
              <a:ext uri="{FF2B5EF4-FFF2-40B4-BE49-F238E27FC236}">
                <a16:creationId xmlns:a16="http://schemas.microsoft.com/office/drawing/2014/main" id="{F7C84E8B-04FB-6FF7-8674-552E44ED5EBE}"/>
              </a:ext>
            </a:extLst>
          </p:cNvPr>
          <p:cNvSpPr txBox="1"/>
          <p:nvPr/>
        </p:nvSpPr>
        <p:spPr>
          <a:xfrm>
            <a:off x="176784" y="295402"/>
            <a:ext cx="9551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az-Latn-AZ" sz="2400" b="0" dirty="0">
                <a:solidFill>
                  <a:srgbClr val="FFFFFF"/>
                </a:solidFill>
                <a:latin typeface="Segoe UI Light"/>
                <a:cs typeface="Segoe UI Light"/>
              </a:rPr>
              <a:t>Metodlar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6400859"/>
            <a:ext cx="817068" cy="430764"/>
          </a:xfrm>
          <a:prstGeom prst="rect">
            <a:avLst/>
          </a:prstGeom>
        </p:spPr>
      </p:pic>
      <p:graphicFrame>
        <p:nvGraphicFramePr>
          <p:cNvPr id="53" name="object 12">
            <a:extLst>
              <a:ext uri="{FF2B5EF4-FFF2-40B4-BE49-F238E27FC236}">
                <a16:creationId xmlns:a16="http://schemas.microsoft.com/office/drawing/2014/main" id="{9AA12B16-EFFE-44E3-38F3-4E8F4C80F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7484"/>
              </p:ext>
            </p:extLst>
          </p:nvPr>
        </p:nvGraphicFramePr>
        <p:xfrm>
          <a:off x="3489578" y="2653739"/>
          <a:ext cx="8158476" cy="862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15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[,]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0"/>
                        </a:lnSpc>
                      </a:pPr>
                      <a:r>
                        <a:rPr sz="2000" spc="-10" dirty="0">
                          <a:latin typeface="Consolas"/>
                          <a:cs typeface="Consolas"/>
                        </a:rPr>
                        <a:t>array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8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2000" spc="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[3,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2];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4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[,]</a:t>
                      </a: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10" dirty="0">
                          <a:latin typeface="Consolas"/>
                          <a:cs typeface="Consolas"/>
                        </a:rPr>
                        <a:t>array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byte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[3,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2]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{1,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2},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{3,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4},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{5,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6}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};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1123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object 13">
            <a:extLst>
              <a:ext uri="{FF2B5EF4-FFF2-40B4-BE49-F238E27FC236}">
                <a16:creationId xmlns:a16="http://schemas.microsoft.com/office/drawing/2014/main" id="{ED45F08A-CA95-8F20-D3A4-44936D505291}"/>
              </a:ext>
            </a:extLst>
          </p:cNvPr>
          <p:cNvSpPr txBox="1"/>
          <p:nvPr/>
        </p:nvSpPr>
        <p:spPr>
          <a:xfrm>
            <a:off x="3508628" y="3795776"/>
            <a:ext cx="77019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5" dirty="0">
                <a:latin typeface="Consolas"/>
                <a:cs typeface="Consolas"/>
              </a:rPr>
              <a:t>[,]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array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00" spc="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spc="-10" dirty="0">
                <a:latin typeface="Consolas"/>
                <a:cs typeface="Consolas"/>
              </a:rPr>
              <a:t>[,]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{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{1,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2},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{3,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20" dirty="0">
                <a:latin typeface="Consolas"/>
                <a:cs typeface="Consolas"/>
              </a:rPr>
              <a:t>4},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{5,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6}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};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A1A122CE-6131-99AF-92DE-FE541A8AC1A7}"/>
              </a:ext>
            </a:extLst>
          </p:cNvPr>
          <p:cNvSpPr txBox="1"/>
          <p:nvPr/>
        </p:nvSpPr>
        <p:spPr>
          <a:xfrm>
            <a:off x="3508628" y="4402023"/>
            <a:ext cx="60331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byte</a:t>
            </a:r>
            <a:r>
              <a:rPr sz="2000" dirty="0">
                <a:latin typeface="Consolas"/>
                <a:cs typeface="Consolas"/>
              </a:rPr>
              <a:t>[,] </a:t>
            </a:r>
            <a:r>
              <a:rPr sz="2000" spc="-5" dirty="0">
                <a:latin typeface="Consolas"/>
                <a:cs typeface="Consolas"/>
              </a:rPr>
              <a:t>array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{</a:t>
            </a:r>
            <a:r>
              <a:rPr sz="2000" dirty="0">
                <a:latin typeface="Consolas"/>
                <a:cs typeface="Consolas"/>
              </a:rPr>
              <a:t> {1,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2}, {3, </a:t>
            </a:r>
            <a:r>
              <a:rPr sz="2000" spc="-10" dirty="0">
                <a:latin typeface="Consolas"/>
                <a:cs typeface="Consolas"/>
              </a:rPr>
              <a:t>4},</a:t>
            </a:r>
            <a:r>
              <a:rPr sz="2000" dirty="0">
                <a:latin typeface="Consolas"/>
                <a:cs typeface="Consolas"/>
              </a:rPr>
              <a:t> {5,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6}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56" name="object 15">
            <a:extLst>
              <a:ext uri="{FF2B5EF4-FFF2-40B4-BE49-F238E27FC236}">
                <a16:creationId xmlns:a16="http://schemas.microsoft.com/office/drawing/2014/main" id="{EB77FE34-E8E4-8EEE-876E-6788D31ADC90}"/>
              </a:ext>
            </a:extLst>
          </p:cNvPr>
          <p:cNvGrpSpPr/>
          <p:nvPr/>
        </p:nvGrpSpPr>
        <p:grpSpPr>
          <a:xfrm>
            <a:off x="630936" y="2520695"/>
            <a:ext cx="964565" cy="302895"/>
            <a:chOff x="630936" y="2520695"/>
            <a:chExt cx="964565" cy="302895"/>
          </a:xfrm>
        </p:grpSpPr>
        <p:pic>
          <p:nvPicPr>
            <p:cNvPr id="57" name="object 16">
              <a:extLst>
                <a:ext uri="{FF2B5EF4-FFF2-40B4-BE49-F238E27FC236}">
                  <a16:creationId xmlns:a16="http://schemas.microsoft.com/office/drawing/2014/main" id="{5B7FC8FC-222D-BDC2-6568-BFF2784E894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376" y="2520695"/>
              <a:ext cx="359664" cy="121920"/>
            </a:xfrm>
            <a:prstGeom prst="rect">
              <a:avLst/>
            </a:prstGeom>
          </p:spPr>
        </p:pic>
        <p:pic>
          <p:nvPicPr>
            <p:cNvPr id="58" name="object 17">
              <a:extLst>
                <a:ext uri="{FF2B5EF4-FFF2-40B4-BE49-F238E27FC236}">
                  <a16:creationId xmlns:a16="http://schemas.microsoft.com/office/drawing/2014/main" id="{96995360-93DE-4C76-53AD-BA4B97A4F3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6904" y="2520695"/>
              <a:ext cx="359664" cy="121920"/>
            </a:xfrm>
            <a:prstGeom prst="rect">
              <a:avLst/>
            </a:prstGeom>
          </p:spPr>
        </p:pic>
        <p:pic>
          <p:nvPicPr>
            <p:cNvPr id="60" name="object 18">
              <a:extLst>
                <a:ext uri="{FF2B5EF4-FFF2-40B4-BE49-F238E27FC236}">
                  <a16:creationId xmlns:a16="http://schemas.microsoft.com/office/drawing/2014/main" id="{FE5C0744-6C4D-6F3D-D56E-EB0ED103940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936" y="2587751"/>
              <a:ext cx="963942" cy="235458"/>
            </a:xfrm>
            <a:prstGeom prst="rect">
              <a:avLst/>
            </a:prstGeom>
          </p:spPr>
        </p:pic>
      </p:grpSp>
      <p:grpSp>
        <p:nvGrpSpPr>
          <p:cNvPr id="61" name="object 19">
            <a:extLst>
              <a:ext uri="{FF2B5EF4-FFF2-40B4-BE49-F238E27FC236}">
                <a16:creationId xmlns:a16="http://schemas.microsoft.com/office/drawing/2014/main" id="{62FF367B-F2C2-8371-B189-E3655097D62E}"/>
              </a:ext>
            </a:extLst>
          </p:cNvPr>
          <p:cNvGrpSpPr/>
          <p:nvPr/>
        </p:nvGrpSpPr>
        <p:grpSpPr>
          <a:xfrm>
            <a:off x="1652016" y="2526792"/>
            <a:ext cx="964565" cy="302895"/>
            <a:chOff x="1652016" y="2526792"/>
            <a:chExt cx="964565" cy="302895"/>
          </a:xfrm>
        </p:grpSpPr>
        <p:pic>
          <p:nvPicPr>
            <p:cNvPr id="62" name="object 20">
              <a:extLst>
                <a:ext uri="{FF2B5EF4-FFF2-40B4-BE49-F238E27FC236}">
                  <a16:creationId xmlns:a16="http://schemas.microsoft.com/office/drawing/2014/main" id="{EE4DD1AC-756F-22AE-2395-C2389FD8048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3456" y="2526792"/>
              <a:ext cx="362712" cy="121920"/>
            </a:xfrm>
            <a:prstGeom prst="rect">
              <a:avLst/>
            </a:prstGeom>
          </p:spPr>
        </p:pic>
        <p:pic>
          <p:nvPicPr>
            <p:cNvPr id="63" name="object 21">
              <a:extLst>
                <a:ext uri="{FF2B5EF4-FFF2-40B4-BE49-F238E27FC236}">
                  <a16:creationId xmlns:a16="http://schemas.microsoft.com/office/drawing/2014/main" id="{57B35353-2E33-44F7-737C-E49F9EACC72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57984" y="2526792"/>
              <a:ext cx="359664" cy="121920"/>
            </a:xfrm>
            <a:prstGeom prst="rect">
              <a:avLst/>
            </a:prstGeom>
          </p:spPr>
        </p:pic>
        <p:pic>
          <p:nvPicPr>
            <p:cNvPr id="64" name="object 22">
              <a:extLst>
                <a:ext uri="{FF2B5EF4-FFF2-40B4-BE49-F238E27FC236}">
                  <a16:creationId xmlns:a16="http://schemas.microsoft.com/office/drawing/2014/main" id="{E15F2C73-C035-7D6F-F9E4-F3A300B5B0B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2016" y="2593809"/>
              <a:ext cx="963942" cy="235496"/>
            </a:xfrm>
            <a:prstGeom prst="rect">
              <a:avLst/>
            </a:prstGeom>
          </p:spPr>
        </p:pic>
      </p:grpSp>
      <p:sp>
        <p:nvSpPr>
          <p:cNvPr id="65" name="object 23">
            <a:extLst>
              <a:ext uri="{FF2B5EF4-FFF2-40B4-BE49-F238E27FC236}">
                <a16:creationId xmlns:a16="http://schemas.microsoft.com/office/drawing/2014/main" id="{BFE8C4B8-B395-3EBA-716A-E230F99BD790}"/>
              </a:ext>
            </a:extLst>
          </p:cNvPr>
          <p:cNvSpPr txBox="1"/>
          <p:nvPr/>
        </p:nvSpPr>
        <p:spPr>
          <a:xfrm>
            <a:off x="2027935" y="2788412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6" name="object 24">
            <a:extLst>
              <a:ext uri="{FF2B5EF4-FFF2-40B4-BE49-F238E27FC236}">
                <a16:creationId xmlns:a16="http://schemas.microsoft.com/office/drawing/2014/main" id="{AC4696CF-502A-E51C-10D3-64865C77C3B3}"/>
              </a:ext>
            </a:extLst>
          </p:cNvPr>
          <p:cNvSpPr txBox="1"/>
          <p:nvPr/>
        </p:nvSpPr>
        <p:spPr>
          <a:xfrm>
            <a:off x="980947" y="2788412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0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7" name="object 25">
            <a:extLst>
              <a:ext uri="{FF2B5EF4-FFF2-40B4-BE49-F238E27FC236}">
                <a16:creationId xmlns:a16="http://schemas.microsoft.com/office/drawing/2014/main" id="{25CED001-A320-33A2-CDD0-B83C7E7E3C93}"/>
              </a:ext>
            </a:extLst>
          </p:cNvPr>
          <p:cNvGrpSpPr/>
          <p:nvPr/>
        </p:nvGrpSpPr>
        <p:grpSpPr>
          <a:xfrm>
            <a:off x="637031" y="3493008"/>
            <a:ext cx="964565" cy="306070"/>
            <a:chOff x="637031" y="3493008"/>
            <a:chExt cx="964565" cy="306070"/>
          </a:xfrm>
        </p:grpSpPr>
        <p:pic>
          <p:nvPicPr>
            <p:cNvPr id="68" name="object 26">
              <a:extLst>
                <a:ext uri="{FF2B5EF4-FFF2-40B4-BE49-F238E27FC236}">
                  <a16:creationId xmlns:a16="http://schemas.microsoft.com/office/drawing/2014/main" id="{7CA0F4E7-7F3E-3BD2-B6E3-4DFDE6FDA4A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471" y="3493008"/>
              <a:ext cx="359664" cy="124967"/>
            </a:xfrm>
            <a:prstGeom prst="rect">
              <a:avLst/>
            </a:prstGeom>
          </p:spPr>
        </p:pic>
        <p:pic>
          <p:nvPicPr>
            <p:cNvPr id="69" name="object 27">
              <a:extLst>
                <a:ext uri="{FF2B5EF4-FFF2-40B4-BE49-F238E27FC236}">
                  <a16:creationId xmlns:a16="http://schemas.microsoft.com/office/drawing/2014/main" id="{60EC6284-DC81-6228-A2E6-6C927E3A26A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951" y="3493008"/>
              <a:ext cx="362711" cy="124967"/>
            </a:xfrm>
            <a:prstGeom prst="rect">
              <a:avLst/>
            </a:prstGeom>
          </p:spPr>
        </p:pic>
        <p:pic>
          <p:nvPicPr>
            <p:cNvPr id="70" name="object 28">
              <a:extLst>
                <a:ext uri="{FF2B5EF4-FFF2-40B4-BE49-F238E27FC236}">
                  <a16:creationId xmlns:a16="http://schemas.microsoft.com/office/drawing/2014/main" id="{71D9E21E-405B-C636-0D16-1D54228DEB7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031" y="3563074"/>
              <a:ext cx="963942" cy="235496"/>
            </a:xfrm>
            <a:prstGeom prst="rect">
              <a:avLst/>
            </a:prstGeom>
          </p:spPr>
        </p:pic>
      </p:grpSp>
      <p:grpSp>
        <p:nvGrpSpPr>
          <p:cNvPr id="71" name="object 29">
            <a:extLst>
              <a:ext uri="{FF2B5EF4-FFF2-40B4-BE49-F238E27FC236}">
                <a16:creationId xmlns:a16="http://schemas.microsoft.com/office/drawing/2014/main" id="{6011FF82-6F9D-20A9-FFE6-7A17A481D746}"/>
              </a:ext>
            </a:extLst>
          </p:cNvPr>
          <p:cNvGrpSpPr/>
          <p:nvPr/>
        </p:nvGrpSpPr>
        <p:grpSpPr>
          <a:xfrm>
            <a:off x="1658111" y="3499103"/>
            <a:ext cx="964565" cy="302895"/>
            <a:chOff x="1658111" y="3499103"/>
            <a:chExt cx="964565" cy="302895"/>
          </a:xfrm>
        </p:grpSpPr>
        <p:pic>
          <p:nvPicPr>
            <p:cNvPr id="72" name="object 30">
              <a:extLst>
                <a:ext uri="{FF2B5EF4-FFF2-40B4-BE49-F238E27FC236}">
                  <a16:creationId xmlns:a16="http://schemas.microsoft.com/office/drawing/2014/main" id="{49D25006-9C52-B7CE-840A-580341472506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49551" y="3499103"/>
              <a:ext cx="359663" cy="121920"/>
            </a:xfrm>
            <a:prstGeom prst="rect">
              <a:avLst/>
            </a:prstGeom>
          </p:spPr>
        </p:pic>
        <p:pic>
          <p:nvPicPr>
            <p:cNvPr id="73" name="object 31">
              <a:extLst>
                <a:ext uri="{FF2B5EF4-FFF2-40B4-BE49-F238E27FC236}">
                  <a16:creationId xmlns:a16="http://schemas.microsoft.com/office/drawing/2014/main" id="{F0F86FE7-9823-6C76-28C9-48D9115A94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4079" y="3499103"/>
              <a:ext cx="359663" cy="121920"/>
            </a:xfrm>
            <a:prstGeom prst="rect">
              <a:avLst/>
            </a:prstGeom>
          </p:spPr>
        </p:pic>
        <p:pic>
          <p:nvPicPr>
            <p:cNvPr id="74" name="object 32">
              <a:extLst>
                <a:ext uri="{FF2B5EF4-FFF2-40B4-BE49-F238E27FC236}">
                  <a16:creationId xmlns:a16="http://schemas.microsoft.com/office/drawing/2014/main" id="{BC55427A-6FE9-4D39-E177-7AED6B84E6E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8111" y="3566159"/>
              <a:ext cx="963942" cy="235457"/>
            </a:xfrm>
            <a:prstGeom prst="rect">
              <a:avLst/>
            </a:prstGeom>
          </p:spPr>
        </p:pic>
      </p:grpSp>
      <p:sp>
        <p:nvSpPr>
          <p:cNvPr id="75" name="object 33">
            <a:extLst>
              <a:ext uri="{FF2B5EF4-FFF2-40B4-BE49-F238E27FC236}">
                <a16:creationId xmlns:a16="http://schemas.microsoft.com/office/drawing/2014/main" id="{CE1EAA1A-6259-0B5A-A567-7AC8241803A1}"/>
              </a:ext>
            </a:extLst>
          </p:cNvPr>
          <p:cNvSpPr txBox="1"/>
          <p:nvPr/>
        </p:nvSpPr>
        <p:spPr>
          <a:xfrm>
            <a:off x="2033777" y="3762501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6" name="object 34">
            <a:extLst>
              <a:ext uri="{FF2B5EF4-FFF2-40B4-BE49-F238E27FC236}">
                <a16:creationId xmlns:a16="http://schemas.microsoft.com/office/drawing/2014/main" id="{4A3CF8B2-2337-46E3-7BCC-D27744C99B66}"/>
              </a:ext>
            </a:extLst>
          </p:cNvPr>
          <p:cNvSpPr txBox="1"/>
          <p:nvPr/>
        </p:nvSpPr>
        <p:spPr>
          <a:xfrm>
            <a:off x="986434" y="3762501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1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7" name="object 35">
            <a:extLst>
              <a:ext uri="{FF2B5EF4-FFF2-40B4-BE49-F238E27FC236}">
                <a16:creationId xmlns:a16="http://schemas.microsoft.com/office/drawing/2014/main" id="{ECC14D1A-5963-4E42-4BEC-4B0BE5FACE38}"/>
              </a:ext>
            </a:extLst>
          </p:cNvPr>
          <p:cNvGrpSpPr/>
          <p:nvPr/>
        </p:nvGrpSpPr>
        <p:grpSpPr>
          <a:xfrm>
            <a:off x="652272" y="4407408"/>
            <a:ext cx="964565" cy="306070"/>
            <a:chOff x="652272" y="4407408"/>
            <a:chExt cx="964565" cy="306070"/>
          </a:xfrm>
        </p:grpSpPr>
        <p:pic>
          <p:nvPicPr>
            <p:cNvPr id="78" name="object 36">
              <a:extLst>
                <a:ext uri="{FF2B5EF4-FFF2-40B4-BE49-F238E27FC236}">
                  <a16:creationId xmlns:a16="http://schemas.microsoft.com/office/drawing/2014/main" id="{0629A820-78C4-130F-A312-744FCFE9F91A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3712" y="4407408"/>
              <a:ext cx="359663" cy="124968"/>
            </a:xfrm>
            <a:prstGeom prst="rect">
              <a:avLst/>
            </a:prstGeom>
          </p:spPr>
        </p:pic>
        <p:pic>
          <p:nvPicPr>
            <p:cNvPr id="79" name="object 37">
              <a:extLst>
                <a:ext uri="{FF2B5EF4-FFF2-40B4-BE49-F238E27FC236}">
                  <a16:creationId xmlns:a16="http://schemas.microsoft.com/office/drawing/2014/main" id="{EE4442AF-4BDA-CB34-822D-BAB18DA0FDA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191" y="4407408"/>
              <a:ext cx="362712" cy="124968"/>
            </a:xfrm>
            <a:prstGeom prst="rect">
              <a:avLst/>
            </a:prstGeom>
          </p:spPr>
        </p:pic>
        <p:pic>
          <p:nvPicPr>
            <p:cNvPr id="80" name="object 38">
              <a:extLst>
                <a:ext uri="{FF2B5EF4-FFF2-40B4-BE49-F238E27FC236}">
                  <a16:creationId xmlns:a16="http://schemas.microsoft.com/office/drawing/2014/main" id="{4440E7D7-7451-C3CF-C278-B2CDA441A07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2272" y="4477474"/>
              <a:ext cx="963942" cy="235496"/>
            </a:xfrm>
            <a:prstGeom prst="rect">
              <a:avLst/>
            </a:prstGeom>
          </p:spPr>
        </p:pic>
      </p:grpSp>
      <p:grpSp>
        <p:nvGrpSpPr>
          <p:cNvPr id="81" name="object 39">
            <a:extLst>
              <a:ext uri="{FF2B5EF4-FFF2-40B4-BE49-F238E27FC236}">
                <a16:creationId xmlns:a16="http://schemas.microsoft.com/office/drawing/2014/main" id="{72B5DF29-1A25-CD6A-D020-89BF803AF50F}"/>
              </a:ext>
            </a:extLst>
          </p:cNvPr>
          <p:cNvGrpSpPr/>
          <p:nvPr/>
        </p:nvGrpSpPr>
        <p:grpSpPr>
          <a:xfrm>
            <a:off x="1673351" y="4413503"/>
            <a:ext cx="964565" cy="302895"/>
            <a:chOff x="1673351" y="4413503"/>
            <a:chExt cx="964565" cy="302895"/>
          </a:xfrm>
        </p:grpSpPr>
        <p:pic>
          <p:nvPicPr>
            <p:cNvPr id="82" name="object 40">
              <a:extLst>
                <a:ext uri="{FF2B5EF4-FFF2-40B4-BE49-F238E27FC236}">
                  <a16:creationId xmlns:a16="http://schemas.microsoft.com/office/drawing/2014/main" id="{68FE4C1C-4301-53F3-32BF-E3B20362F98A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4791" y="4413503"/>
              <a:ext cx="359663" cy="121919"/>
            </a:xfrm>
            <a:prstGeom prst="rect">
              <a:avLst/>
            </a:prstGeom>
          </p:spPr>
        </p:pic>
        <p:pic>
          <p:nvPicPr>
            <p:cNvPr id="83" name="object 41">
              <a:extLst>
                <a:ext uri="{FF2B5EF4-FFF2-40B4-BE49-F238E27FC236}">
                  <a16:creationId xmlns:a16="http://schemas.microsoft.com/office/drawing/2014/main" id="{68127D22-7023-053C-E1D3-C1FC62C22FA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9319" y="4413503"/>
              <a:ext cx="359664" cy="121919"/>
            </a:xfrm>
            <a:prstGeom prst="rect">
              <a:avLst/>
            </a:prstGeom>
          </p:spPr>
        </p:pic>
        <p:pic>
          <p:nvPicPr>
            <p:cNvPr id="84" name="object 42">
              <a:extLst>
                <a:ext uri="{FF2B5EF4-FFF2-40B4-BE49-F238E27FC236}">
                  <a16:creationId xmlns:a16="http://schemas.microsoft.com/office/drawing/2014/main" id="{5957BFCE-00A5-E771-EACA-C7E84C187676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73351" y="4480559"/>
              <a:ext cx="963942" cy="235457"/>
            </a:xfrm>
            <a:prstGeom prst="rect">
              <a:avLst/>
            </a:prstGeom>
          </p:spPr>
        </p:pic>
      </p:grpSp>
      <p:sp>
        <p:nvSpPr>
          <p:cNvPr id="85" name="object 43">
            <a:extLst>
              <a:ext uri="{FF2B5EF4-FFF2-40B4-BE49-F238E27FC236}">
                <a16:creationId xmlns:a16="http://schemas.microsoft.com/office/drawing/2014/main" id="{57F01C6B-1C3E-0CEE-BAC0-9BA526F9450D}"/>
              </a:ext>
            </a:extLst>
          </p:cNvPr>
          <p:cNvSpPr txBox="1"/>
          <p:nvPr/>
        </p:nvSpPr>
        <p:spPr>
          <a:xfrm>
            <a:off x="2048636" y="4677283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44">
            <a:extLst>
              <a:ext uri="{FF2B5EF4-FFF2-40B4-BE49-F238E27FC236}">
                <a16:creationId xmlns:a16="http://schemas.microsoft.com/office/drawing/2014/main" id="{DC2B100D-8558-37CC-05C2-08B0A9500432}"/>
              </a:ext>
            </a:extLst>
          </p:cNvPr>
          <p:cNvSpPr txBox="1"/>
          <p:nvPr/>
        </p:nvSpPr>
        <p:spPr>
          <a:xfrm>
            <a:off x="1001674" y="4677283"/>
            <a:ext cx="2921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r>
              <a:rPr sz="1400" b="1" spc="-10" dirty="0">
                <a:latin typeface="Calibri"/>
                <a:cs typeface="Calibri"/>
              </a:rPr>
              <a:t>,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45">
            <a:extLst>
              <a:ext uri="{FF2B5EF4-FFF2-40B4-BE49-F238E27FC236}">
                <a16:creationId xmlns:a16="http://schemas.microsoft.com/office/drawing/2014/main" id="{155D9F57-BEAA-78DF-BC58-1D76EA61F1F0}"/>
              </a:ext>
            </a:extLst>
          </p:cNvPr>
          <p:cNvSpPr txBox="1"/>
          <p:nvPr/>
        </p:nvSpPr>
        <p:spPr>
          <a:xfrm>
            <a:off x="1042212" y="2262378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8" name="object 46">
            <a:extLst>
              <a:ext uri="{FF2B5EF4-FFF2-40B4-BE49-F238E27FC236}">
                <a16:creationId xmlns:a16="http://schemas.microsoft.com/office/drawing/2014/main" id="{F596D437-3992-4C2A-4A84-2FA0558F3740}"/>
              </a:ext>
            </a:extLst>
          </p:cNvPr>
          <p:cNvSpPr txBox="1"/>
          <p:nvPr/>
        </p:nvSpPr>
        <p:spPr>
          <a:xfrm>
            <a:off x="2058670" y="226199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9" name="object 47">
            <a:extLst>
              <a:ext uri="{FF2B5EF4-FFF2-40B4-BE49-F238E27FC236}">
                <a16:creationId xmlns:a16="http://schemas.microsoft.com/office/drawing/2014/main" id="{1A0659AA-8CA6-E54C-F6D7-CA1C7D7C1928}"/>
              </a:ext>
            </a:extLst>
          </p:cNvPr>
          <p:cNvSpPr txBox="1"/>
          <p:nvPr/>
        </p:nvSpPr>
        <p:spPr>
          <a:xfrm>
            <a:off x="1040688" y="3215462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0" name="object 48">
            <a:extLst>
              <a:ext uri="{FF2B5EF4-FFF2-40B4-BE49-F238E27FC236}">
                <a16:creationId xmlns:a16="http://schemas.microsoft.com/office/drawing/2014/main" id="{AF3D3830-4247-18FC-6688-0F17F414091A}"/>
              </a:ext>
            </a:extLst>
          </p:cNvPr>
          <p:cNvSpPr txBox="1"/>
          <p:nvPr/>
        </p:nvSpPr>
        <p:spPr>
          <a:xfrm>
            <a:off x="2061464" y="321271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1" name="object 49">
            <a:extLst>
              <a:ext uri="{FF2B5EF4-FFF2-40B4-BE49-F238E27FC236}">
                <a16:creationId xmlns:a16="http://schemas.microsoft.com/office/drawing/2014/main" id="{3647527A-F63C-9AEE-B072-24D43B0EC7B8}"/>
              </a:ext>
            </a:extLst>
          </p:cNvPr>
          <p:cNvSpPr txBox="1"/>
          <p:nvPr/>
        </p:nvSpPr>
        <p:spPr>
          <a:xfrm>
            <a:off x="1046480" y="413283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2" name="object 50">
            <a:extLst>
              <a:ext uri="{FF2B5EF4-FFF2-40B4-BE49-F238E27FC236}">
                <a16:creationId xmlns:a16="http://schemas.microsoft.com/office/drawing/2014/main" id="{CB232E0E-2767-25CB-8A51-6BD56D2BE904}"/>
              </a:ext>
            </a:extLst>
          </p:cNvPr>
          <p:cNvSpPr txBox="1"/>
          <p:nvPr/>
        </p:nvSpPr>
        <p:spPr>
          <a:xfrm>
            <a:off x="2053208" y="413283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6</a:t>
            </a:r>
            <a:endParaRPr sz="18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7648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662</Words>
  <Application>Microsoft Office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Consolas</vt:lpstr>
      <vt:lpstr>Segoe Print</vt:lpstr>
      <vt:lpstr>Segoe UI Light</vt:lpstr>
      <vt:lpstr>Times New Roman</vt:lpstr>
      <vt:lpstr>Office Theme</vt:lpstr>
      <vt:lpstr>C# Başlanğıc səviyyə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  <vt:lpstr>Dəyişənlər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Farid Huseynli</cp:lastModifiedBy>
  <cp:revision>110</cp:revision>
  <dcterms:created xsi:type="dcterms:W3CDTF">2023-04-04T17:24:16Z</dcterms:created>
  <dcterms:modified xsi:type="dcterms:W3CDTF">2023-04-19T17:55:56Z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2023-04-04T00:00:00Z</vt:filetime>
  </property>
  <property fmtid="{D5CDD505-2E9C-101B-9397-08002B2CF9AE}" pid="5" name="Producer">
    <vt:lpwstr>Microsoft® PowerPoint® for Office 365</vt:lpwstr>
  </property>
</Properties>
</file>