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74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00144" y="854405"/>
            <a:ext cx="379171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1F1F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1F1F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4746"/>
            <a:ext cx="12191999" cy="59613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524" y="265556"/>
            <a:ext cx="11165840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07029" y="1508887"/>
            <a:ext cx="5598159" cy="288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1F1F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2119" y="6429818"/>
            <a:ext cx="727075" cy="364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87" y="0"/>
                </a:moveTo>
                <a:lnTo>
                  <a:pt x="0" y="0"/>
                </a:lnTo>
                <a:lnTo>
                  <a:pt x="0" y="429260"/>
                </a:lnTo>
                <a:lnTo>
                  <a:pt x="11761216" y="429260"/>
                </a:lnTo>
                <a:lnTo>
                  <a:pt x="11761216" y="6858000"/>
                </a:lnTo>
                <a:lnTo>
                  <a:pt x="12191987" y="6858000"/>
                </a:lnTo>
                <a:lnTo>
                  <a:pt x="12191987" y="429260"/>
                </a:lnTo>
                <a:lnTo>
                  <a:pt x="12191987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139" y="2513457"/>
            <a:ext cx="9672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Segoe UI Light"/>
                <a:cs typeface="Segoe UI Light"/>
              </a:rPr>
              <a:t>OOP</a:t>
            </a:r>
            <a:endParaRPr sz="3200" dirty="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93725"/>
            <a:ext cx="37534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0" dirty="0">
                <a:solidFill>
                  <a:srgbClr val="FFFFFF"/>
                </a:solidFill>
                <a:latin typeface="Segoe UI Light"/>
                <a:cs typeface="Segoe UI Light"/>
              </a:rPr>
              <a:t>Evo Coding Center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58400" y="93725"/>
            <a:ext cx="156543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http://</a:t>
            </a:r>
            <a:r>
              <a:rPr lang="en-US"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dirty="0">
              <a:latin typeface="Segoe UI Light"/>
              <a:cs typeface="Segoe UI Ligh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02790" y="1217675"/>
            <a:ext cx="3753485" cy="582852"/>
          </a:xfrm>
          <a:prstGeom prst="rect">
            <a:avLst/>
          </a:prstGeom>
          <a:solidFill>
            <a:srgbClr val="6C6C6C"/>
          </a:solidFill>
        </p:spPr>
        <p:txBody>
          <a:bodyPr vert="horz" wrap="square" lIns="0" tIns="8953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05"/>
              </a:spcBef>
            </a:pPr>
            <a:r>
              <a:rPr sz="3200" dirty="0"/>
              <a:t>C#</a:t>
            </a:r>
            <a:r>
              <a:rPr sz="3200" spc="-10" dirty="0"/>
              <a:t> </a:t>
            </a:r>
            <a:r>
              <a:rPr lang="en-US" sz="3200" spc="-10" dirty="0"/>
              <a:t>Ba</a:t>
            </a:r>
            <a:r>
              <a:rPr lang="az-Latn-AZ" sz="3200" spc="-10" dirty="0"/>
              <a:t>şlanğıc səviyyə</a:t>
            </a:r>
            <a:endParaRPr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5105400"/>
            <a:ext cx="2796137" cy="14741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85" y="265556"/>
            <a:ext cx="114795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az-Latn-AZ" sz="2400" spc="-10" dirty="0"/>
              <a:t>Dəyişənlər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0287000" y="6474579"/>
            <a:ext cx="14921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400" b="0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863" y="1352260"/>
            <a:ext cx="7878274" cy="4153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b="0" dirty="0">
                <a:solidFill>
                  <a:srgbClr val="D04E1D"/>
                </a:solidFill>
                <a:latin typeface="Segoe UI Light"/>
                <a:cs typeface="Segoe UI Light"/>
              </a:rPr>
              <a:t>Obyektyönümlü proqramlaşdırma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6064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OOP (Object Oriented Programming) – </a:t>
            </a:r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obyekt və klasların burada əsas anlayışlar olduğu bir proqramlaşdırma paradiqmasıdır.</a:t>
            </a:r>
          </a:p>
          <a:p>
            <a:pPr algn="l"/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Həyatda ətrafımızda olan obyeklərlə müqayisə etsək, onda deyə bilərik ki, yaradılan klas əsasında obyekt yarada bilərik.</a:t>
            </a:r>
          </a:p>
          <a:p>
            <a:pPr algn="l"/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Misal üçün, bir insanın müxtəlif paramaterləri var: yaşı, boyu və s. Həmçinin bir insan müxtəli hərəkətlər yerinə yerirə bilər: yemək yemək, işə getmək və s.</a:t>
            </a:r>
          </a:p>
          <a:p>
            <a:pPr algn="l"/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OYP – da parameterlər property, hərəkətlər isə metodlarla müəyyən olunur.</a:t>
            </a:r>
          </a:p>
          <a:p>
            <a:pPr algn="l"/>
            <a:endParaRPr lang="az-Latn-AZ" spc="-5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6" name="object 11">
            <a:extLst>
              <a:ext uri="{FF2B5EF4-FFF2-40B4-BE49-F238E27FC236}">
                <a16:creationId xmlns:a16="http://schemas.microsoft.com/office/drawing/2014/main" id="{1AC510B7-2E8C-DA84-DCB2-7535C45B05BA}"/>
              </a:ext>
            </a:extLst>
          </p:cNvPr>
          <p:cNvSpPr txBox="1"/>
          <p:nvPr/>
        </p:nvSpPr>
        <p:spPr>
          <a:xfrm>
            <a:off x="445198" y="3200400"/>
            <a:ext cx="5715000" cy="2585085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clas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az-Latn-AZ" sz="1800" spc="-10" dirty="0">
                <a:solidFill>
                  <a:srgbClr val="30849B"/>
                </a:solidFill>
                <a:latin typeface="Consolas"/>
                <a:cs typeface="Consolas"/>
              </a:rPr>
              <a:t>Person</a:t>
            </a:r>
            <a:endParaRPr sz="1800" dirty="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466090">
              <a:lnSpc>
                <a:spcPct val="100000"/>
              </a:lnSpc>
              <a:tabLst>
                <a:tab pos="3225165" algn="l"/>
              </a:tabLst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rin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az-Latn-AZ" sz="1800" spc="-20" dirty="0">
                <a:latin typeface="Consolas"/>
                <a:cs typeface="Consolas"/>
              </a:rPr>
              <a:t>age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10" dirty="0">
                <a:solidFill>
                  <a:srgbClr val="007F00"/>
                </a:solidFill>
                <a:latin typeface="Courier New"/>
                <a:cs typeface="Courier New"/>
              </a:rPr>
              <a:t>/</a:t>
            </a:r>
            <a:r>
              <a:rPr sz="1800" spc="-100" dirty="0">
                <a:solidFill>
                  <a:srgbClr val="007F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lang="az-Latn-AZ" sz="1800" spc="-95" dirty="0">
                <a:solidFill>
                  <a:srgbClr val="007F00"/>
                </a:solidFill>
                <a:latin typeface="Courier New"/>
                <a:cs typeface="Courier New"/>
              </a:rPr>
              <a:t>S</a:t>
            </a:r>
            <a:r>
              <a:rPr lang="en-US" sz="1800" spc="-95" dirty="0">
                <a:solidFill>
                  <a:srgbClr val="007F00"/>
                </a:solidFill>
                <a:latin typeface="Courier New"/>
                <a:cs typeface="Courier New"/>
              </a:rPr>
              <a:t>ah</a:t>
            </a:r>
            <a:r>
              <a:rPr lang="az-Latn-AZ" spc="-95" dirty="0">
                <a:solidFill>
                  <a:srgbClr val="007F00"/>
                </a:solidFill>
                <a:latin typeface="Courier New"/>
                <a:cs typeface="Courier New"/>
              </a:rPr>
              <a:t>ə (property)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466090">
              <a:lnSpc>
                <a:spcPct val="100000"/>
              </a:lnSpc>
              <a:tabLst>
                <a:tab pos="3225165" algn="l"/>
              </a:tabLst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az-Latn-AZ" sz="1800" spc="-20" dirty="0">
                <a:latin typeface="Consolas"/>
                <a:cs typeface="Consolas"/>
              </a:rPr>
              <a:t>GoTo</a:t>
            </a:r>
            <a:r>
              <a:rPr lang="en-US" sz="1800" spc="-20" dirty="0">
                <a:latin typeface="Consolas"/>
                <a:cs typeface="Consolas"/>
              </a:rPr>
              <a:t>Work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10" dirty="0">
                <a:solidFill>
                  <a:srgbClr val="007F00"/>
                </a:solidFill>
                <a:latin typeface="Courier New"/>
                <a:cs typeface="Courier New"/>
              </a:rPr>
              <a:t>/</a:t>
            </a:r>
            <a:r>
              <a:rPr sz="1800" spc="-100" dirty="0">
                <a:solidFill>
                  <a:srgbClr val="007F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lang="az-Latn-AZ" sz="1800" spc="-95" dirty="0">
                <a:solidFill>
                  <a:srgbClr val="007F00"/>
                </a:solidFill>
                <a:latin typeface="Courier New"/>
                <a:cs typeface="Courier New"/>
              </a:rPr>
              <a:t>Metod</a:t>
            </a:r>
            <a:endParaRPr sz="1800" dirty="0">
              <a:latin typeface="Courier New"/>
              <a:cs typeface="Courier New"/>
            </a:endParaRPr>
          </a:p>
          <a:p>
            <a:pPr marL="46609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</a:p>
          <a:p>
            <a:pPr marR="885825" algn="ctr">
              <a:lnSpc>
                <a:spcPct val="100000"/>
              </a:lnSpc>
            </a:pPr>
            <a:r>
              <a:rPr sz="1800" spc="-20" dirty="0">
                <a:solidFill>
                  <a:srgbClr val="30849B"/>
                </a:solidFill>
                <a:latin typeface="Consolas"/>
                <a:cs typeface="Consolas"/>
              </a:rPr>
              <a:t>C</a:t>
            </a:r>
            <a:r>
              <a:rPr sz="1800" spc="-5" dirty="0">
                <a:solidFill>
                  <a:srgbClr val="30849B"/>
                </a:solidFill>
                <a:latin typeface="Consolas"/>
                <a:cs typeface="Consolas"/>
              </a:rPr>
              <a:t>o</a:t>
            </a:r>
            <a:r>
              <a:rPr sz="1800" spc="-20" dirty="0">
                <a:solidFill>
                  <a:srgbClr val="30849B"/>
                </a:solidFill>
                <a:latin typeface="Consolas"/>
                <a:cs typeface="Consolas"/>
              </a:rPr>
              <a:t>nso</a:t>
            </a:r>
            <a:r>
              <a:rPr sz="1800" spc="-5" dirty="0">
                <a:solidFill>
                  <a:srgbClr val="30849B"/>
                </a:solidFill>
                <a:latin typeface="Consolas"/>
                <a:cs typeface="Consolas"/>
              </a:rPr>
              <a:t>l</a:t>
            </a:r>
            <a:r>
              <a:rPr sz="1800" spc="-20" dirty="0">
                <a:solidFill>
                  <a:srgbClr val="30849B"/>
                </a:solidFill>
                <a:latin typeface="Consolas"/>
                <a:cs typeface="Consolas"/>
              </a:rPr>
              <a:t>e</a:t>
            </a:r>
            <a:r>
              <a:rPr sz="1800" spc="-20" dirty="0">
                <a:latin typeface="Consolas"/>
                <a:cs typeface="Consolas"/>
              </a:rPr>
              <a:t>.Wr</a:t>
            </a:r>
            <a:r>
              <a:rPr sz="1800" spc="-5" dirty="0">
                <a:latin typeface="Consolas"/>
                <a:cs typeface="Consolas"/>
              </a:rPr>
              <a:t>i</a:t>
            </a:r>
            <a:r>
              <a:rPr sz="1800" spc="-20" dirty="0">
                <a:latin typeface="Consolas"/>
                <a:cs typeface="Consolas"/>
              </a:rPr>
              <a:t>te</a:t>
            </a:r>
            <a:r>
              <a:rPr sz="1800" spc="-5" dirty="0">
                <a:latin typeface="Consolas"/>
                <a:cs typeface="Consolas"/>
              </a:rPr>
              <a:t>L</a:t>
            </a:r>
            <a:r>
              <a:rPr sz="1800" spc="-20" dirty="0">
                <a:latin typeface="Consolas"/>
                <a:cs typeface="Consolas"/>
              </a:rPr>
              <a:t>in</a:t>
            </a:r>
            <a:r>
              <a:rPr sz="1800" spc="-15" dirty="0"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>
                <a:latin typeface="Consolas"/>
                <a:cs typeface="Consolas"/>
              </a:rPr>
              <a:t>fiel</a:t>
            </a:r>
            <a:r>
              <a:rPr sz="1800" spc="-5" dirty="0">
                <a:latin typeface="Consolas"/>
                <a:cs typeface="Consolas"/>
              </a:rPr>
              <a:t>d</a:t>
            </a:r>
            <a:r>
              <a:rPr sz="1800" spc="-20" dirty="0">
                <a:latin typeface="Consolas"/>
                <a:cs typeface="Consolas"/>
              </a:rPr>
              <a:t>)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46609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9985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b="0" dirty="0">
                <a:solidFill>
                  <a:srgbClr val="D04E1D"/>
                </a:solidFill>
                <a:latin typeface="Segoe UI Light"/>
                <a:cs typeface="Segoe UI Light"/>
              </a:rPr>
              <a:t>Obyektyönümlü proqramlaşdırma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606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Klas – </a:t>
            </a:r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lang="en-US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# </a:t>
            </a:r>
            <a:r>
              <a:rPr lang="en-US" spc="-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dilinin</a:t>
            </a:r>
            <a:r>
              <a:rPr lang="en-US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konstruksiyasıdır. </a:t>
            </a:r>
          </a:p>
          <a:p>
            <a:pPr algn="l"/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Klas yaratmaq üçün </a:t>
            </a:r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class 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açar sözündən istifadə olunur.</a:t>
            </a:r>
          </a:p>
          <a:p>
            <a:pPr algn="l"/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Hər bir klas daxilində sahələr (propery), metodlar, xassələr (propery) və hadisələr (event) saxlaya bilər.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7" name="object 11">
            <a:extLst>
              <a:ext uri="{FF2B5EF4-FFF2-40B4-BE49-F238E27FC236}">
                <a16:creationId xmlns:a16="http://schemas.microsoft.com/office/drawing/2014/main" id="{9662809A-0366-45F5-72BF-986A2C8EF963}"/>
              </a:ext>
            </a:extLst>
          </p:cNvPr>
          <p:cNvSpPr txBox="1"/>
          <p:nvPr/>
        </p:nvSpPr>
        <p:spPr>
          <a:xfrm>
            <a:off x="476596" y="2483170"/>
            <a:ext cx="5715000" cy="2585085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clas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0849B"/>
                </a:solidFill>
                <a:latin typeface="Consolas"/>
                <a:cs typeface="Consolas"/>
              </a:rPr>
              <a:t>M</a:t>
            </a:r>
            <a:r>
              <a:rPr sz="1800" spc="5" dirty="0">
                <a:solidFill>
                  <a:srgbClr val="30849B"/>
                </a:solidFill>
                <a:latin typeface="Consolas"/>
                <a:cs typeface="Consolas"/>
              </a:rPr>
              <a:t>y</a:t>
            </a:r>
            <a:r>
              <a:rPr sz="1800" spc="-10" dirty="0">
                <a:solidFill>
                  <a:srgbClr val="30849B"/>
                </a:solidFill>
                <a:latin typeface="Consolas"/>
                <a:cs typeface="Consolas"/>
              </a:rPr>
              <a:t>Cla</a:t>
            </a:r>
            <a:r>
              <a:rPr sz="1800" spc="5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800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endParaRPr sz="1800" dirty="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466090">
              <a:lnSpc>
                <a:spcPct val="100000"/>
              </a:lnSpc>
              <a:tabLst>
                <a:tab pos="3225165" algn="l"/>
              </a:tabLst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rin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onsolas"/>
                <a:cs typeface="Consolas"/>
              </a:rPr>
              <a:t>fi</a:t>
            </a:r>
            <a:r>
              <a:rPr sz="1800" spc="-5" dirty="0">
                <a:latin typeface="Consolas"/>
                <a:cs typeface="Consolas"/>
              </a:rPr>
              <a:t>e</a:t>
            </a:r>
            <a:r>
              <a:rPr sz="1800" spc="-20" dirty="0">
                <a:latin typeface="Consolas"/>
                <a:cs typeface="Consolas"/>
              </a:rPr>
              <a:t>l</a:t>
            </a:r>
            <a:r>
              <a:rPr sz="1800" spc="-15" dirty="0">
                <a:latin typeface="Consolas"/>
                <a:cs typeface="Consolas"/>
              </a:rPr>
              <a:t>d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10" dirty="0">
                <a:solidFill>
                  <a:srgbClr val="007F00"/>
                </a:solidFill>
                <a:latin typeface="Courier New"/>
                <a:cs typeface="Courier New"/>
              </a:rPr>
              <a:t>/</a:t>
            </a:r>
            <a:r>
              <a:rPr sz="1800" spc="-100" dirty="0">
                <a:solidFill>
                  <a:srgbClr val="007F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lang="az-Latn-AZ" sz="1800" spc="-95" dirty="0">
                <a:solidFill>
                  <a:srgbClr val="007F00"/>
                </a:solidFill>
                <a:latin typeface="Courier New"/>
                <a:cs typeface="Courier New"/>
              </a:rPr>
              <a:t>Sahə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466090">
              <a:lnSpc>
                <a:spcPct val="100000"/>
              </a:lnSpc>
              <a:tabLst>
                <a:tab pos="3225165" algn="l"/>
              </a:tabLst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onsolas"/>
                <a:cs typeface="Consolas"/>
              </a:rPr>
              <a:t>M</a:t>
            </a:r>
            <a:r>
              <a:rPr sz="1800" spc="-5" dirty="0">
                <a:latin typeface="Consolas"/>
                <a:cs typeface="Consolas"/>
              </a:rPr>
              <a:t>e</a:t>
            </a:r>
            <a:r>
              <a:rPr sz="1800" spc="-20" dirty="0">
                <a:latin typeface="Consolas"/>
                <a:cs typeface="Consolas"/>
              </a:rPr>
              <a:t>th</a:t>
            </a:r>
            <a:r>
              <a:rPr sz="1800" spc="-5" dirty="0">
                <a:latin typeface="Consolas"/>
                <a:cs typeface="Consolas"/>
              </a:rPr>
              <a:t>o</a:t>
            </a:r>
            <a:r>
              <a:rPr sz="1800" spc="-15" dirty="0">
                <a:latin typeface="Consolas"/>
                <a:cs typeface="Consolas"/>
              </a:rPr>
              <a:t>d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10" dirty="0">
                <a:solidFill>
                  <a:srgbClr val="007F00"/>
                </a:solidFill>
                <a:latin typeface="Courier New"/>
                <a:cs typeface="Courier New"/>
              </a:rPr>
              <a:t>/</a:t>
            </a:r>
            <a:r>
              <a:rPr sz="1800" spc="-100" dirty="0">
                <a:solidFill>
                  <a:srgbClr val="007F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lang="az-Latn-AZ" sz="1800" spc="-95" dirty="0">
                <a:solidFill>
                  <a:srgbClr val="007F00"/>
                </a:solidFill>
                <a:latin typeface="Courier New"/>
                <a:cs typeface="Courier New"/>
              </a:rPr>
              <a:t>Metod</a:t>
            </a:r>
            <a:endParaRPr sz="1800" dirty="0">
              <a:latin typeface="Courier New"/>
              <a:cs typeface="Courier New"/>
            </a:endParaRPr>
          </a:p>
          <a:p>
            <a:pPr marL="46609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</a:p>
          <a:p>
            <a:pPr marR="885825" algn="ctr">
              <a:lnSpc>
                <a:spcPct val="100000"/>
              </a:lnSpc>
            </a:pPr>
            <a:r>
              <a:rPr sz="1800" spc="-20" dirty="0">
                <a:solidFill>
                  <a:srgbClr val="30849B"/>
                </a:solidFill>
                <a:latin typeface="Consolas"/>
                <a:cs typeface="Consolas"/>
              </a:rPr>
              <a:t>C</a:t>
            </a:r>
            <a:r>
              <a:rPr sz="1800" spc="-5" dirty="0">
                <a:solidFill>
                  <a:srgbClr val="30849B"/>
                </a:solidFill>
                <a:latin typeface="Consolas"/>
                <a:cs typeface="Consolas"/>
              </a:rPr>
              <a:t>o</a:t>
            </a:r>
            <a:r>
              <a:rPr sz="1800" spc="-20" dirty="0">
                <a:solidFill>
                  <a:srgbClr val="30849B"/>
                </a:solidFill>
                <a:latin typeface="Consolas"/>
                <a:cs typeface="Consolas"/>
              </a:rPr>
              <a:t>nso</a:t>
            </a:r>
            <a:r>
              <a:rPr sz="1800" spc="-5" dirty="0">
                <a:solidFill>
                  <a:srgbClr val="30849B"/>
                </a:solidFill>
                <a:latin typeface="Consolas"/>
                <a:cs typeface="Consolas"/>
              </a:rPr>
              <a:t>l</a:t>
            </a:r>
            <a:r>
              <a:rPr sz="1800" spc="-20" dirty="0">
                <a:solidFill>
                  <a:srgbClr val="30849B"/>
                </a:solidFill>
                <a:latin typeface="Consolas"/>
                <a:cs typeface="Consolas"/>
              </a:rPr>
              <a:t>e</a:t>
            </a:r>
            <a:r>
              <a:rPr sz="1800" spc="-20" dirty="0">
                <a:latin typeface="Consolas"/>
                <a:cs typeface="Consolas"/>
              </a:rPr>
              <a:t>.Wr</a:t>
            </a:r>
            <a:r>
              <a:rPr sz="1800" spc="-5" dirty="0">
                <a:latin typeface="Consolas"/>
                <a:cs typeface="Consolas"/>
              </a:rPr>
              <a:t>i</a:t>
            </a:r>
            <a:r>
              <a:rPr sz="1800" spc="-20" dirty="0">
                <a:latin typeface="Consolas"/>
                <a:cs typeface="Consolas"/>
              </a:rPr>
              <a:t>te</a:t>
            </a:r>
            <a:r>
              <a:rPr sz="1800" spc="-5" dirty="0">
                <a:latin typeface="Consolas"/>
                <a:cs typeface="Consolas"/>
              </a:rPr>
              <a:t>L</a:t>
            </a:r>
            <a:r>
              <a:rPr sz="1800" spc="-20" dirty="0">
                <a:latin typeface="Consolas"/>
                <a:cs typeface="Consolas"/>
              </a:rPr>
              <a:t>in</a:t>
            </a:r>
            <a:r>
              <a:rPr sz="1800" spc="-15" dirty="0"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>
                <a:latin typeface="Consolas"/>
                <a:cs typeface="Consolas"/>
              </a:rPr>
              <a:t>fiel</a:t>
            </a:r>
            <a:r>
              <a:rPr sz="1800" spc="-5" dirty="0">
                <a:latin typeface="Consolas"/>
                <a:cs typeface="Consolas"/>
              </a:rPr>
              <a:t>d</a:t>
            </a:r>
            <a:r>
              <a:rPr sz="1800" spc="-20" dirty="0">
                <a:latin typeface="Consolas"/>
                <a:cs typeface="Consolas"/>
              </a:rPr>
              <a:t>)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46609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9304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b="0" dirty="0">
                <a:solidFill>
                  <a:srgbClr val="D04E1D"/>
                </a:solidFill>
                <a:latin typeface="Segoe UI Light"/>
                <a:cs typeface="Segoe UI Light"/>
              </a:rPr>
              <a:t>Object and instances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60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Obyekt 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özündə statik sahələr və bütün metodları saxlayır.</a:t>
            </a:r>
          </a:p>
          <a:p>
            <a:pPr algn="l"/>
            <a:r>
              <a:rPr lang="en-US" spc="-5" dirty="0">
                <a:solidFill>
                  <a:schemeClr val="tx1"/>
                </a:solidFill>
                <a:latin typeface="Calibri"/>
                <a:cs typeface="Calibri"/>
              </a:rPr>
              <a:t>Instance (</a:t>
            </a:r>
            <a:r>
              <a:rPr lang="en-US" spc="-5" dirty="0" err="1">
                <a:solidFill>
                  <a:schemeClr val="tx1"/>
                </a:solidFill>
                <a:latin typeface="Calibri"/>
                <a:cs typeface="Calibri"/>
              </a:rPr>
              <a:t>ekzemplyar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, nümunə</a:t>
            </a:r>
            <a:r>
              <a:rPr lang="en-US" spc="-5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 özündə statik olmayan sahələri saxlayır.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2B658C30-52A1-98D5-42A4-129B519CE3A9}"/>
              </a:ext>
            </a:extLst>
          </p:cNvPr>
          <p:cNvSpPr/>
          <p:nvPr/>
        </p:nvSpPr>
        <p:spPr>
          <a:xfrm>
            <a:off x="533400" y="3669791"/>
            <a:ext cx="3962400" cy="1816735"/>
          </a:xfrm>
          <a:custGeom>
            <a:avLst/>
            <a:gdLst/>
            <a:ahLst/>
            <a:cxnLst/>
            <a:rect l="l" t="t" r="r" b="b"/>
            <a:pathLst>
              <a:path w="3962400" h="1816735">
                <a:moveTo>
                  <a:pt x="0" y="1816607"/>
                </a:moveTo>
                <a:lnTo>
                  <a:pt x="3962399" y="1816607"/>
                </a:lnTo>
                <a:lnTo>
                  <a:pt x="3962399" y="0"/>
                </a:lnTo>
                <a:lnTo>
                  <a:pt x="0" y="0"/>
                </a:lnTo>
                <a:lnTo>
                  <a:pt x="0" y="1816607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FCDB5CE1-BEDC-CA37-21C4-5700943E71CC}"/>
              </a:ext>
            </a:extLst>
          </p:cNvPr>
          <p:cNvSpPr/>
          <p:nvPr/>
        </p:nvSpPr>
        <p:spPr>
          <a:xfrm>
            <a:off x="6477761" y="3088386"/>
            <a:ext cx="2133600" cy="2170430"/>
          </a:xfrm>
          <a:custGeom>
            <a:avLst/>
            <a:gdLst/>
            <a:ahLst/>
            <a:cxnLst/>
            <a:rect l="l" t="t" r="r" b="b"/>
            <a:pathLst>
              <a:path w="2133600" h="2170429">
                <a:moveTo>
                  <a:pt x="1066799" y="0"/>
                </a:moveTo>
                <a:lnTo>
                  <a:pt x="979309" y="3596"/>
                </a:lnTo>
                <a:lnTo>
                  <a:pt x="893766" y="14200"/>
                </a:lnTo>
                <a:lnTo>
                  <a:pt x="810445" y="31532"/>
                </a:lnTo>
                <a:lnTo>
                  <a:pt x="729619" y="55313"/>
                </a:lnTo>
                <a:lnTo>
                  <a:pt x="651565" y="85264"/>
                </a:lnTo>
                <a:lnTo>
                  <a:pt x="576556" y="121105"/>
                </a:lnTo>
                <a:lnTo>
                  <a:pt x="504868" y="162559"/>
                </a:lnTo>
                <a:lnTo>
                  <a:pt x="436774" y="209344"/>
                </a:lnTo>
                <a:lnTo>
                  <a:pt x="372550" y="261183"/>
                </a:lnTo>
                <a:lnTo>
                  <a:pt x="312469" y="317795"/>
                </a:lnTo>
                <a:lnTo>
                  <a:pt x="256807" y="378903"/>
                </a:lnTo>
                <a:lnTo>
                  <a:pt x="205838" y="444227"/>
                </a:lnTo>
                <a:lnTo>
                  <a:pt x="159838" y="513487"/>
                </a:lnTo>
                <a:lnTo>
                  <a:pt x="119079" y="586405"/>
                </a:lnTo>
                <a:lnTo>
                  <a:pt x="83838" y="662701"/>
                </a:lnTo>
                <a:lnTo>
                  <a:pt x="54388" y="742096"/>
                </a:lnTo>
                <a:lnTo>
                  <a:pt x="31005" y="824312"/>
                </a:lnTo>
                <a:lnTo>
                  <a:pt x="13963" y="909068"/>
                </a:lnTo>
                <a:lnTo>
                  <a:pt x="3536" y="996087"/>
                </a:lnTo>
                <a:lnTo>
                  <a:pt x="0" y="1085087"/>
                </a:lnTo>
                <a:lnTo>
                  <a:pt x="3536" y="1174086"/>
                </a:lnTo>
                <a:lnTo>
                  <a:pt x="13963" y="1261103"/>
                </a:lnTo>
                <a:lnTo>
                  <a:pt x="31005" y="1345858"/>
                </a:lnTo>
                <a:lnTo>
                  <a:pt x="54388" y="1428073"/>
                </a:lnTo>
                <a:lnTo>
                  <a:pt x="83838" y="1507468"/>
                </a:lnTo>
                <a:lnTo>
                  <a:pt x="119079" y="1583764"/>
                </a:lnTo>
                <a:lnTo>
                  <a:pt x="159838" y="1656681"/>
                </a:lnTo>
                <a:lnTo>
                  <a:pt x="205838" y="1725942"/>
                </a:lnTo>
                <a:lnTo>
                  <a:pt x="256807" y="1791266"/>
                </a:lnTo>
                <a:lnTo>
                  <a:pt x="312469" y="1852374"/>
                </a:lnTo>
                <a:lnTo>
                  <a:pt x="372550" y="1908987"/>
                </a:lnTo>
                <a:lnTo>
                  <a:pt x="436774" y="1960827"/>
                </a:lnTo>
                <a:lnTo>
                  <a:pt x="504868" y="2007613"/>
                </a:lnTo>
                <a:lnTo>
                  <a:pt x="576556" y="2049067"/>
                </a:lnTo>
                <a:lnTo>
                  <a:pt x="651565" y="2084909"/>
                </a:lnTo>
                <a:lnTo>
                  <a:pt x="729619" y="2114860"/>
                </a:lnTo>
                <a:lnTo>
                  <a:pt x="810445" y="2138642"/>
                </a:lnTo>
                <a:lnTo>
                  <a:pt x="893766" y="2155974"/>
                </a:lnTo>
                <a:lnTo>
                  <a:pt x="979309" y="2166579"/>
                </a:lnTo>
                <a:lnTo>
                  <a:pt x="1066799" y="2170175"/>
                </a:lnTo>
                <a:lnTo>
                  <a:pt x="1154290" y="2166579"/>
                </a:lnTo>
                <a:lnTo>
                  <a:pt x="1239833" y="2155974"/>
                </a:lnTo>
                <a:lnTo>
                  <a:pt x="1323154" y="2138642"/>
                </a:lnTo>
                <a:lnTo>
                  <a:pt x="1403979" y="2114860"/>
                </a:lnTo>
                <a:lnTo>
                  <a:pt x="1482034" y="2084909"/>
                </a:lnTo>
                <a:lnTo>
                  <a:pt x="1557042" y="2049067"/>
                </a:lnTo>
                <a:lnTo>
                  <a:pt x="1628731" y="2007613"/>
                </a:lnTo>
                <a:lnTo>
                  <a:pt x="1696825" y="1960827"/>
                </a:lnTo>
                <a:lnTo>
                  <a:pt x="1761049" y="1908987"/>
                </a:lnTo>
                <a:lnTo>
                  <a:pt x="1821130" y="1852374"/>
                </a:lnTo>
                <a:lnTo>
                  <a:pt x="1876792" y="1791266"/>
                </a:lnTo>
                <a:lnTo>
                  <a:pt x="1927760" y="1725942"/>
                </a:lnTo>
                <a:lnTo>
                  <a:pt x="1973761" y="1656681"/>
                </a:lnTo>
                <a:lnTo>
                  <a:pt x="2014520" y="1583764"/>
                </a:lnTo>
                <a:lnTo>
                  <a:pt x="2049761" y="1507468"/>
                </a:lnTo>
                <a:lnTo>
                  <a:pt x="2079210" y="1428073"/>
                </a:lnTo>
                <a:lnTo>
                  <a:pt x="2102594" y="1345858"/>
                </a:lnTo>
                <a:lnTo>
                  <a:pt x="2119636" y="1261103"/>
                </a:lnTo>
                <a:lnTo>
                  <a:pt x="2130063" y="1174086"/>
                </a:lnTo>
                <a:lnTo>
                  <a:pt x="2133599" y="1085087"/>
                </a:lnTo>
                <a:lnTo>
                  <a:pt x="2130063" y="996087"/>
                </a:lnTo>
                <a:lnTo>
                  <a:pt x="2119636" y="909068"/>
                </a:lnTo>
                <a:lnTo>
                  <a:pt x="2102594" y="824312"/>
                </a:lnTo>
                <a:lnTo>
                  <a:pt x="2079210" y="742096"/>
                </a:lnTo>
                <a:lnTo>
                  <a:pt x="2049761" y="662701"/>
                </a:lnTo>
                <a:lnTo>
                  <a:pt x="2014520" y="586405"/>
                </a:lnTo>
                <a:lnTo>
                  <a:pt x="1973761" y="513487"/>
                </a:lnTo>
                <a:lnTo>
                  <a:pt x="1927760" y="444227"/>
                </a:lnTo>
                <a:lnTo>
                  <a:pt x="1876792" y="378903"/>
                </a:lnTo>
                <a:lnTo>
                  <a:pt x="1821130" y="317795"/>
                </a:lnTo>
                <a:lnTo>
                  <a:pt x="1761049" y="261183"/>
                </a:lnTo>
                <a:lnTo>
                  <a:pt x="1696825" y="209344"/>
                </a:lnTo>
                <a:lnTo>
                  <a:pt x="1628731" y="162559"/>
                </a:lnTo>
                <a:lnTo>
                  <a:pt x="1557042" y="121105"/>
                </a:lnTo>
                <a:lnTo>
                  <a:pt x="1482034" y="85264"/>
                </a:lnTo>
                <a:lnTo>
                  <a:pt x="1403979" y="55313"/>
                </a:lnTo>
                <a:lnTo>
                  <a:pt x="1323154" y="31532"/>
                </a:lnTo>
                <a:lnTo>
                  <a:pt x="1239833" y="14200"/>
                </a:lnTo>
                <a:lnTo>
                  <a:pt x="1154290" y="3596"/>
                </a:lnTo>
                <a:lnTo>
                  <a:pt x="1066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FE28CE05-AD6F-D8B7-946E-43C9BF1539F4}"/>
              </a:ext>
            </a:extLst>
          </p:cNvPr>
          <p:cNvSpPr/>
          <p:nvPr/>
        </p:nvSpPr>
        <p:spPr>
          <a:xfrm>
            <a:off x="6477761" y="3088386"/>
            <a:ext cx="2133600" cy="2170430"/>
          </a:xfrm>
          <a:custGeom>
            <a:avLst/>
            <a:gdLst/>
            <a:ahLst/>
            <a:cxnLst/>
            <a:rect l="l" t="t" r="r" b="b"/>
            <a:pathLst>
              <a:path w="2133600" h="2170429">
                <a:moveTo>
                  <a:pt x="0" y="1085087"/>
                </a:moveTo>
                <a:lnTo>
                  <a:pt x="3536" y="996087"/>
                </a:lnTo>
                <a:lnTo>
                  <a:pt x="13963" y="909068"/>
                </a:lnTo>
                <a:lnTo>
                  <a:pt x="31005" y="824312"/>
                </a:lnTo>
                <a:lnTo>
                  <a:pt x="54388" y="742096"/>
                </a:lnTo>
                <a:lnTo>
                  <a:pt x="83838" y="662701"/>
                </a:lnTo>
                <a:lnTo>
                  <a:pt x="119079" y="586405"/>
                </a:lnTo>
                <a:lnTo>
                  <a:pt x="159838" y="513487"/>
                </a:lnTo>
                <a:lnTo>
                  <a:pt x="205838" y="444227"/>
                </a:lnTo>
                <a:lnTo>
                  <a:pt x="256807" y="378903"/>
                </a:lnTo>
                <a:lnTo>
                  <a:pt x="312469" y="317795"/>
                </a:lnTo>
                <a:lnTo>
                  <a:pt x="372550" y="261183"/>
                </a:lnTo>
                <a:lnTo>
                  <a:pt x="436774" y="209344"/>
                </a:lnTo>
                <a:lnTo>
                  <a:pt x="504868" y="162559"/>
                </a:lnTo>
                <a:lnTo>
                  <a:pt x="576556" y="121105"/>
                </a:lnTo>
                <a:lnTo>
                  <a:pt x="651565" y="85264"/>
                </a:lnTo>
                <a:lnTo>
                  <a:pt x="729619" y="55313"/>
                </a:lnTo>
                <a:lnTo>
                  <a:pt x="810445" y="31532"/>
                </a:lnTo>
                <a:lnTo>
                  <a:pt x="893766" y="14200"/>
                </a:lnTo>
                <a:lnTo>
                  <a:pt x="979309" y="3596"/>
                </a:lnTo>
                <a:lnTo>
                  <a:pt x="1066799" y="0"/>
                </a:lnTo>
                <a:lnTo>
                  <a:pt x="1154290" y="3596"/>
                </a:lnTo>
                <a:lnTo>
                  <a:pt x="1239833" y="14200"/>
                </a:lnTo>
                <a:lnTo>
                  <a:pt x="1323154" y="31532"/>
                </a:lnTo>
                <a:lnTo>
                  <a:pt x="1403979" y="55313"/>
                </a:lnTo>
                <a:lnTo>
                  <a:pt x="1482034" y="85264"/>
                </a:lnTo>
                <a:lnTo>
                  <a:pt x="1557042" y="121105"/>
                </a:lnTo>
                <a:lnTo>
                  <a:pt x="1628731" y="162559"/>
                </a:lnTo>
                <a:lnTo>
                  <a:pt x="1696825" y="209344"/>
                </a:lnTo>
                <a:lnTo>
                  <a:pt x="1761049" y="261183"/>
                </a:lnTo>
                <a:lnTo>
                  <a:pt x="1821130" y="317795"/>
                </a:lnTo>
                <a:lnTo>
                  <a:pt x="1876792" y="378903"/>
                </a:lnTo>
                <a:lnTo>
                  <a:pt x="1927760" y="444227"/>
                </a:lnTo>
                <a:lnTo>
                  <a:pt x="1973761" y="513487"/>
                </a:lnTo>
                <a:lnTo>
                  <a:pt x="2014520" y="586405"/>
                </a:lnTo>
                <a:lnTo>
                  <a:pt x="2049761" y="662701"/>
                </a:lnTo>
                <a:lnTo>
                  <a:pt x="2079210" y="742096"/>
                </a:lnTo>
                <a:lnTo>
                  <a:pt x="2102594" y="824312"/>
                </a:lnTo>
                <a:lnTo>
                  <a:pt x="2119636" y="909068"/>
                </a:lnTo>
                <a:lnTo>
                  <a:pt x="2130063" y="996087"/>
                </a:lnTo>
                <a:lnTo>
                  <a:pt x="2133599" y="1085087"/>
                </a:lnTo>
                <a:lnTo>
                  <a:pt x="2130063" y="1174086"/>
                </a:lnTo>
                <a:lnTo>
                  <a:pt x="2119636" y="1261103"/>
                </a:lnTo>
                <a:lnTo>
                  <a:pt x="2102594" y="1345858"/>
                </a:lnTo>
                <a:lnTo>
                  <a:pt x="2079210" y="1428073"/>
                </a:lnTo>
                <a:lnTo>
                  <a:pt x="2049761" y="1507468"/>
                </a:lnTo>
                <a:lnTo>
                  <a:pt x="2014520" y="1583764"/>
                </a:lnTo>
                <a:lnTo>
                  <a:pt x="1973761" y="1656681"/>
                </a:lnTo>
                <a:lnTo>
                  <a:pt x="1927760" y="1725942"/>
                </a:lnTo>
                <a:lnTo>
                  <a:pt x="1876792" y="1791266"/>
                </a:lnTo>
                <a:lnTo>
                  <a:pt x="1821130" y="1852374"/>
                </a:lnTo>
                <a:lnTo>
                  <a:pt x="1761049" y="1908987"/>
                </a:lnTo>
                <a:lnTo>
                  <a:pt x="1696825" y="1960827"/>
                </a:lnTo>
                <a:lnTo>
                  <a:pt x="1628731" y="2007613"/>
                </a:lnTo>
                <a:lnTo>
                  <a:pt x="1557042" y="2049067"/>
                </a:lnTo>
                <a:lnTo>
                  <a:pt x="1482034" y="2084909"/>
                </a:lnTo>
                <a:lnTo>
                  <a:pt x="1403979" y="2114860"/>
                </a:lnTo>
                <a:lnTo>
                  <a:pt x="1323154" y="2138642"/>
                </a:lnTo>
                <a:lnTo>
                  <a:pt x="1239833" y="2155974"/>
                </a:lnTo>
                <a:lnTo>
                  <a:pt x="1154290" y="2166579"/>
                </a:lnTo>
                <a:lnTo>
                  <a:pt x="1066799" y="2170175"/>
                </a:lnTo>
                <a:lnTo>
                  <a:pt x="979309" y="2166579"/>
                </a:lnTo>
                <a:lnTo>
                  <a:pt x="893766" y="2155974"/>
                </a:lnTo>
                <a:lnTo>
                  <a:pt x="810445" y="2138642"/>
                </a:lnTo>
                <a:lnTo>
                  <a:pt x="729619" y="2114860"/>
                </a:lnTo>
                <a:lnTo>
                  <a:pt x="651565" y="2084909"/>
                </a:lnTo>
                <a:lnTo>
                  <a:pt x="576556" y="2049067"/>
                </a:lnTo>
                <a:lnTo>
                  <a:pt x="504868" y="2007613"/>
                </a:lnTo>
                <a:lnTo>
                  <a:pt x="436774" y="1960827"/>
                </a:lnTo>
                <a:lnTo>
                  <a:pt x="372550" y="1908987"/>
                </a:lnTo>
                <a:lnTo>
                  <a:pt x="312469" y="1852374"/>
                </a:lnTo>
                <a:lnTo>
                  <a:pt x="256807" y="1791266"/>
                </a:lnTo>
                <a:lnTo>
                  <a:pt x="205838" y="1725942"/>
                </a:lnTo>
                <a:lnTo>
                  <a:pt x="159838" y="1656681"/>
                </a:lnTo>
                <a:lnTo>
                  <a:pt x="119079" y="1583764"/>
                </a:lnTo>
                <a:lnTo>
                  <a:pt x="83838" y="1507468"/>
                </a:lnTo>
                <a:lnTo>
                  <a:pt x="54388" y="1428073"/>
                </a:lnTo>
                <a:lnTo>
                  <a:pt x="31005" y="1345858"/>
                </a:lnTo>
                <a:lnTo>
                  <a:pt x="13963" y="1261103"/>
                </a:lnTo>
                <a:lnTo>
                  <a:pt x="3536" y="1174086"/>
                </a:lnTo>
                <a:lnTo>
                  <a:pt x="0" y="1085087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F00B6F6C-1CB9-2B5D-D260-11EB5651597F}"/>
              </a:ext>
            </a:extLst>
          </p:cNvPr>
          <p:cNvSpPr/>
          <p:nvPr/>
        </p:nvSpPr>
        <p:spPr>
          <a:xfrm>
            <a:off x="5964173" y="3305312"/>
            <a:ext cx="825500" cy="140970"/>
          </a:xfrm>
          <a:custGeom>
            <a:avLst/>
            <a:gdLst/>
            <a:ahLst/>
            <a:cxnLst/>
            <a:rect l="l" t="t" r="r" b="b"/>
            <a:pathLst>
              <a:path w="825500" h="140970">
                <a:moveTo>
                  <a:pt x="788900" y="101604"/>
                </a:moveTo>
                <a:lnTo>
                  <a:pt x="726582" y="129143"/>
                </a:lnTo>
                <a:lnTo>
                  <a:pt x="725180" y="132831"/>
                </a:lnTo>
                <a:lnTo>
                  <a:pt x="726582" y="136123"/>
                </a:lnTo>
                <a:lnTo>
                  <a:pt x="727953" y="139293"/>
                </a:lnTo>
                <a:lnTo>
                  <a:pt x="731641" y="140695"/>
                </a:lnTo>
                <a:lnTo>
                  <a:pt x="734964" y="139293"/>
                </a:lnTo>
                <a:lnTo>
                  <a:pt x="814312" y="104241"/>
                </a:lnTo>
                <a:lnTo>
                  <a:pt x="812291" y="104241"/>
                </a:lnTo>
                <a:lnTo>
                  <a:pt x="788900" y="101604"/>
                </a:lnTo>
                <a:close/>
              </a:path>
              <a:path w="825500" h="140970">
                <a:moveTo>
                  <a:pt x="800500" y="96478"/>
                </a:moveTo>
                <a:lnTo>
                  <a:pt x="788900" y="101604"/>
                </a:lnTo>
                <a:lnTo>
                  <a:pt x="812291" y="104241"/>
                </a:lnTo>
                <a:lnTo>
                  <a:pt x="812430" y="102991"/>
                </a:lnTo>
                <a:lnTo>
                  <a:pt x="809243" y="102991"/>
                </a:lnTo>
                <a:lnTo>
                  <a:pt x="800500" y="96478"/>
                </a:lnTo>
                <a:close/>
              </a:path>
              <a:path w="825500" h="140970">
                <a:moveTo>
                  <a:pt x="743346" y="37947"/>
                </a:moveTo>
                <a:lnTo>
                  <a:pt x="739261" y="38587"/>
                </a:lnTo>
                <a:lnTo>
                  <a:pt x="737250" y="41391"/>
                </a:lnTo>
                <a:lnTo>
                  <a:pt x="735086" y="44195"/>
                </a:lnTo>
                <a:lnTo>
                  <a:pt x="735726" y="48249"/>
                </a:lnTo>
                <a:lnTo>
                  <a:pt x="790370" y="88932"/>
                </a:lnTo>
                <a:lnTo>
                  <a:pt x="813694" y="91561"/>
                </a:lnTo>
                <a:lnTo>
                  <a:pt x="812291" y="104241"/>
                </a:lnTo>
                <a:lnTo>
                  <a:pt x="814312" y="104241"/>
                </a:lnTo>
                <a:lnTo>
                  <a:pt x="825489" y="99303"/>
                </a:lnTo>
                <a:lnTo>
                  <a:pt x="746119" y="40111"/>
                </a:lnTo>
                <a:lnTo>
                  <a:pt x="743346" y="37947"/>
                </a:lnTo>
                <a:close/>
              </a:path>
              <a:path w="825500" h="140970">
                <a:moveTo>
                  <a:pt x="810524" y="92049"/>
                </a:moveTo>
                <a:lnTo>
                  <a:pt x="800500" y="96478"/>
                </a:lnTo>
                <a:lnTo>
                  <a:pt x="809243" y="102991"/>
                </a:lnTo>
                <a:lnTo>
                  <a:pt x="810524" y="92049"/>
                </a:lnTo>
                <a:close/>
              </a:path>
              <a:path w="825500" h="140970">
                <a:moveTo>
                  <a:pt x="813640" y="92049"/>
                </a:moveTo>
                <a:lnTo>
                  <a:pt x="810524" y="92049"/>
                </a:lnTo>
                <a:lnTo>
                  <a:pt x="809243" y="102991"/>
                </a:lnTo>
                <a:lnTo>
                  <a:pt x="812430" y="102991"/>
                </a:lnTo>
                <a:lnTo>
                  <a:pt x="813640" y="92049"/>
                </a:lnTo>
                <a:close/>
              </a:path>
              <a:path w="825500" h="140970">
                <a:moveTo>
                  <a:pt x="1523" y="0"/>
                </a:moveTo>
                <a:lnTo>
                  <a:pt x="0" y="12679"/>
                </a:lnTo>
                <a:lnTo>
                  <a:pt x="788900" y="101604"/>
                </a:lnTo>
                <a:lnTo>
                  <a:pt x="800500" y="96478"/>
                </a:lnTo>
                <a:lnTo>
                  <a:pt x="790370" y="88932"/>
                </a:lnTo>
                <a:lnTo>
                  <a:pt x="1523" y="0"/>
                </a:lnTo>
                <a:close/>
              </a:path>
              <a:path w="825500" h="140970">
                <a:moveTo>
                  <a:pt x="790370" y="88932"/>
                </a:moveTo>
                <a:lnTo>
                  <a:pt x="800500" y="96478"/>
                </a:lnTo>
                <a:lnTo>
                  <a:pt x="810524" y="92049"/>
                </a:lnTo>
                <a:lnTo>
                  <a:pt x="813640" y="92049"/>
                </a:lnTo>
                <a:lnTo>
                  <a:pt x="813694" y="91561"/>
                </a:lnTo>
                <a:lnTo>
                  <a:pt x="790370" y="88932"/>
                </a:lnTo>
                <a:close/>
              </a:path>
            </a:pathLst>
          </a:custGeom>
          <a:solidFill>
            <a:srgbClr val="4A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26551A-24CB-56E8-37E2-B52DB1F7590C}"/>
              </a:ext>
            </a:extLst>
          </p:cNvPr>
          <p:cNvSpPr/>
          <p:nvPr/>
        </p:nvSpPr>
        <p:spPr>
          <a:xfrm>
            <a:off x="5638434" y="4893814"/>
            <a:ext cx="1151255" cy="132080"/>
          </a:xfrm>
          <a:custGeom>
            <a:avLst/>
            <a:gdLst/>
            <a:ahLst/>
            <a:cxnLst/>
            <a:rect l="l" t="t" r="r" b="b"/>
            <a:pathLst>
              <a:path w="1151254" h="132079">
                <a:moveTo>
                  <a:pt x="1114542" y="41638"/>
                </a:moveTo>
                <a:lnTo>
                  <a:pt x="0" y="119134"/>
                </a:lnTo>
                <a:lnTo>
                  <a:pt x="761" y="131825"/>
                </a:lnTo>
                <a:lnTo>
                  <a:pt x="1115442" y="54340"/>
                </a:lnTo>
                <a:lnTo>
                  <a:pt x="1125877" y="47251"/>
                </a:lnTo>
                <a:lnTo>
                  <a:pt x="1114542" y="41638"/>
                </a:lnTo>
                <a:close/>
              </a:path>
              <a:path w="1151254" h="132079">
                <a:moveTo>
                  <a:pt x="1140021" y="40004"/>
                </a:moveTo>
                <a:lnTo>
                  <a:pt x="1138031" y="40004"/>
                </a:lnTo>
                <a:lnTo>
                  <a:pt x="1138915" y="52709"/>
                </a:lnTo>
                <a:lnTo>
                  <a:pt x="1115442" y="54340"/>
                </a:lnTo>
                <a:lnTo>
                  <a:pt x="1061953" y="90677"/>
                </a:lnTo>
                <a:lnTo>
                  <a:pt x="1059027" y="92714"/>
                </a:lnTo>
                <a:lnTo>
                  <a:pt x="1058265" y="96655"/>
                </a:lnTo>
                <a:lnTo>
                  <a:pt x="1060307" y="99572"/>
                </a:lnTo>
                <a:lnTo>
                  <a:pt x="1062227" y="102488"/>
                </a:lnTo>
                <a:lnTo>
                  <a:pt x="1066281" y="103250"/>
                </a:lnTo>
                <a:lnTo>
                  <a:pt x="1069085" y="101227"/>
                </a:lnTo>
                <a:lnTo>
                  <a:pt x="1151107" y="45470"/>
                </a:lnTo>
                <a:lnTo>
                  <a:pt x="1140021" y="40004"/>
                </a:lnTo>
                <a:close/>
              </a:path>
              <a:path w="1151254" h="132079">
                <a:moveTo>
                  <a:pt x="1125877" y="47251"/>
                </a:moveTo>
                <a:lnTo>
                  <a:pt x="1115442" y="54340"/>
                </a:lnTo>
                <a:lnTo>
                  <a:pt x="1138915" y="52709"/>
                </a:lnTo>
                <a:lnTo>
                  <a:pt x="1138871" y="52078"/>
                </a:lnTo>
                <a:lnTo>
                  <a:pt x="1135623" y="52078"/>
                </a:lnTo>
                <a:lnTo>
                  <a:pt x="1125877" y="47251"/>
                </a:lnTo>
                <a:close/>
              </a:path>
              <a:path w="1151254" h="132079">
                <a:moveTo>
                  <a:pt x="1134861" y="41147"/>
                </a:moveTo>
                <a:lnTo>
                  <a:pt x="1125877" y="47251"/>
                </a:lnTo>
                <a:lnTo>
                  <a:pt x="1135623" y="52078"/>
                </a:lnTo>
                <a:lnTo>
                  <a:pt x="1134861" y="41147"/>
                </a:lnTo>
                <a:close/>
              </a:path>
              <a:path w="1151254" h="132079">
                <a:moveTo>
                  <a:pt x="1138111" y="41147"/>
                </a:moveTo>
                <a:lnTo>
                  <a:pt x="1134861" y="41147"/>
                </a:lnTo>
                <a:lnTo>
                  <a:pt x="1135623" y="52078"/>
                </a:lnTo>
                <a:lnTo>
                  <a:pt x="1138871" y="52078"/>
                </a:lnTo>
                <a:lnTo>
                  <a:pt x="1138111" y="41147"/>
                </a:lnTo>
                <a:close/>
              </a:path>
              <a:path w="1151254" h="132079">
                <a:moveTo>
                  <a:pt x="1138031" y="40004"/>
                </a:moveTo>
                <a:lnTo>
                  <a:pt x="1114542" y="41638"/>
                </a:lnTo>
                <a:lnTo>
                  <a:pt x="1125877" y="47251"/>
                </a:lnTo>
                <a:lnTo>
                  <a:pt x="1134861" y="41147"/>
                </a:lnTo>
                <a:lnTo>
                  <a:pt x="1138111" y="41147"/>
                </a:lnTo>
                <a:lnTo>
                  <a:pt x="1138031" y="40004"/>
                </a:lnTo>
                <a:close/>
              </a:path>
              <a:path w="1151254" h="132079">
                <a:moveTo>
                  <a:pt x="1059027" y="0"/>
                </a:moveTo>
                <a:lnTo>
                  <a:pt x="1055217" y="1274"/>
                </a:lnTo>
                <a:lnTo>
                  <a:pt x="1052169" y="7619"/>
                </a:lnTo>
                <a:lnTo>
                  <a:pt x="1053449" y="11429"/>
                </a:lnTo>
                <a:lnTo>
                  <a:pt x="1056619" y="12953"/>
                </a:lnTo>
                <a:lnTo>
                  <a:pt x="1114542" y="41638"/>
                </a:lnTo>
                <a:lnTo>
                  <a:pt x="1138031" y="40004"/>
                </a:lnTo>
                <a:lnTo>
                  <a:pt x="1140021" y="40004"/>
                </a:lnTo>
                <a:lnTo>
                  <a:pt x="1062227" y="1655"/>
                </a:lnTo>
                <a:lnTo>
                  <a:pt x="1059027" y="0"/>
                </a:lnTo>
                <a:close/>
              </a:path>
            </a:pathLst>
          </a:custGeom>
          <a:solidFill>
            <a:srgbClr val="4A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83AFA1D9-2650-BB79-8E3A-1A4B9C797DE2}"/>
              </a:ext>
            </a:extLst>
          </p:cNvPr>
          <p:cNvSpPr/>
          <p:nvPr/>
        </p:nvSpPr>
        <p:spPr>
          <a:xfrm>
            <a:off x="2285106" y="3273673"/>
            <a:ext cx="2820670" cy="466090"/>
          </a:xfrm>
          <a:custGeom>
            <a:avLst/>
            <a:gdLst/>
            <a:ahLst/>
            <a:cxnLst/>
            <a:rect l="l" t="t" r="r" b="b"/>
            <a:pathLst>
              <a:path w="2820670" h="466089">
                <a:moveTo>
                  <a:pt x="2783641" y="36995"/>
                </a:moveTo>
                <a:lnTo>
                  <a:pt x="0" y="453389"/>
                </a:lnTo>
                <a:lnTo>
                  <a:pt x="1786" y="465978"/>
                </a:lnTo>
                <a:lnTo>
                  <a:pt x="2785678" y="49565"/>
                </a:lnTo>
                <a:lnTo>
                  <a:pt x="2795479" y="41704"/>
                </a:lnTo>
                <a:lnTo>
                  <a:pt x="2783641" y="36995"/>
                </a:lnTo>
                <a:close/>
              </a:path>
              <a:path w="2820670" h="466089">
                <a:moveTo>
                  <a:pt x="2809127" y="33527"/>
                </a:moveTo>
                <a:lnTo>
                  <a:pt x="2806820" y="33527"/>
                </a:lnTo>
                <a:lnTo>
                  <a:pt x="2808741" y="46116"/>
                </a:lnTo>
                <a:lnTo>
                  <a:pt x="2785678" y="49565"/>
                </a:lnTo>
                <a:lnTo>
                  <a:pt x="2735070" y="90159"/>
                </a:lnTo>
                <a:lnTo>
                  <a:pt x="2732419" y="92323"/>
                </a:lnTo>
                <a:lnTo>
                  <a:pt x="2731901" y="96255"/>
                </a:lnTo>
                <a:lnTo>
                  <a:pt x="2734065" y="99059"/>
                </a:lnTo>
                <a:lnTo>
                  <a:pt x="2736351" y="101742"/>
                </a:lnTo>
                <a:lnTo>
                  <a:pt x="2740283" y="102229"/>
                </a:lnTo>
                <a:lnTo>
                  <a:pt x="2743087" y="100065"/>
                </a:lnTo>
                <a:lnTo>
                  <a:pt x="2820293" y="37978"/>
                </a:lnTo>
                <a:lnTo>
                  <a:pt x="2809127" y="33527"/>
                </a:lnTo>
                <a:close/>
              </a:path>
              <a:path w="2820670" h="466089">
                <a:moveTo>
                  <a:pt x="2795479" y="41704"/>
                </a:moveTo>
                <a:lnTo>
                  <a:pt x="2785678" y="49565"/>
                </a:lnTo>
                <a:lnTo>
                  <a:pt x="2808741" y="46116"/>
                </a:lnTo>
                <a:lnTo>
                  <a:pt x="2808680" y="45719"/>
                </a:lnTo>
                <a:lnTo>
                  <a:pt x="2805571" y="45719"/>
                </a:lnTo>
                <a:lnTo>
                  <a:pt x="2795479" y="41704"/>
                </a:lnTo>
                <a:close/>
              </a:path>
              <a:path w="2820670" h="466089">
                <a:moveTo>
                  <a:pt x="2803925" y="34930"/>
                </a:moveTo>
                <a:lnTo>
                  <a:pt x="2795479" y="41704"/>
                </a:lnTo>
                <a:lnTo>
                  <a:pt x="2805571" y="45719"/>
                </a:lnTo>
                <a:lnTo>
                  <a:pt x="2803925" y="34930"/>
                </a:lnTo>
                <a:close/>
              </a:path>
              <a:path w="2820670" h="466089">
                <a:moveTo>
                  <a:pt x="2807034" y="34930"/>
                </a:moveTo>
                <a:lnTo>
                  <a:pt x="2803925" y="34930"/>
                </a:lnTo>
                <a:lnTo>
                  <a:pt x="2805571" y="45719"/>
                </a:lnTo>
                <a:lnTo>
                  <a:pt x="2808680" y="45719"/>
                </a:lnTo>
                <a:lnTo>
                  <a:pt x="2807034" y="34930"/>
                </a:lnTo>
                <a:close/>
              </a:path>
              <a:path w="2820670" h="466089">
                <a:moveTo>
                  <a:pt x="2806820" y="33527"/>
                </a:moveTo>
                <a:lnTo>
                  <a:pt x="2783641" y="36995"/>
                </a:lnTo>
                <a:lnTo>
                  <a:pt x="2795479" y="41704"/>
                </a:lnTo>
                <a:lnTo>
                  <a:pt x="2803925" y="34930"/>
                </a:lnTo>
                <a:lnTo>
                  <a:pt x="2807034" y="34930"/>
                </a:lnTo>
                <a:lnTo>
                  <a:pt x="2806820" y="33527"/>
                </a:lnTo>
                <a:close/>
              </a:path>
              <a:path w="2820670" h="466089">
                <a:moveTo>
                  <a:pt x="2725043" y="0"/>
                </a:moveTo>
                <a:lnTo>
                  <a:pt x="2721354" y="1523"/>
                </a:lnTo>
                <a:lnTo>
                  <a:pt x="2719952" y="4815"/>
                </a:lnTo>
                <a:lnTo>
                  <a:pt x="2718703" y="8016"/>
                </a:lnTo>
                <a:lnTo>
                  <a:pt x="2720349" y="11673"/>
                </a:lnTo>
                <a:lnTo>
                  <a:pt x="2723519" y="13075"/>
                </a:lnTo>
                <a:lnTo>
                  <a:pt x="2783641" y="36995"/>
                </a:lnTo>
                <a:lnTo>
                  <a:pt x="2806820" y="33527"/>
                </a:lnTo>
                <a:lnTo>
                  <a:pt x="2809127" y="33527"/>
                </a:lnTo>
                <a:lnTo>
                  <a:pt x="2725043" y="0"/>
                </a:lnTo>
                <a:close/>
              </a:path>
            </a:pathLst>
          </a:custGeom>
          <a:solidFill>
            <a:srgbClr val="4A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0EA11E62-6AC9-76A2-DFAD-6C312F2B902E}"/>
              </a:ext>
            </a:extLst>
          </p:cNvPr>
          <p:cNvSpPr/>
          <p:nvPr/>
        </p:nvSpPr>
        <p:spPr>
          <a:xfrm>
            <a:off x="2284475" y="4126860"/>
            <a:ext cx="2821305" cy="737870"/>
          </a:xfrm>
          <a:custGeom>
            <a:avLst/>
            <a:gdLst/>
            <a:ahLst/>
            <a:cxnLst/>
            <a:rect l="l" t="t" r="r" b="b"/>
            <a:pathLst>
              <a:path w="2821304" h="737870">
                <a:moveTo>
                  <a:pt x="2784380" y="706499"/>
                </a:moveTo>
                <a:lnTo>
                  <a:pt x="2722260" y="724661"/>
                </a:lnTo>
                <a:lnTo>
                  <a:pt x="2718937" y="725686"/>
                </a:lnTo>
                <a:lnTo>
                  <a:pt x="2716926" y="729115"/>
                </a:lnTo>
                <a:lnTo>
                  <a:pt x="2717932" y="732544"/>
                </a:lnTo>
                <a:lnTo>
                  <a:pt x="2718937" y="735842"/>
                </a:lnTo>
                <a:lnTo>
                  <a:pt x="2722504" y="737878"/>
                </a:lnTo>
                <a:lnTo>
                  <a:pt x="2725795" y="736853"/>
                </a:lnTo>
                <a:lnTo>
                  <a:pt x="2810050" y="712220"/>
                </a:lnTo>
                <a:lnTo>
                  <a:pt x="2807329" y="712220"/>
                </a:lnTo>
                <a:lnTo>
                  <a:pt x="2784380" y="706499"/>
                </a:lnTo>
                <a:close/>
              </a:path>
              <a:path w="2821304" h="737870">
                <a:moveTo>
                  <a:pt x="2796487" y="702960"/>
                </a:moveTo>
                <a:lnTo>
                  <a:pt x="2784380" y="706499"/>
                </a:lnTo>
                <a:lnTo>
                  <a:pt x="2807329" y="712220"/>
                </a:lnTo>
                <a:lnTo>
                  <a:pt x="2807739" y="710564"/>
                </a:lnTo>
                <a:lnTo>
                  <a:pt x="2804281" y="710564"/>
                </a:lnTo>
                <a:lnTo>
                  <a:pt x="2796487" y="702960"/>
                </a:lnTo>
                <a:close/>
              </a:path>
              <a:path w="2821304" h="737870">
                <a:moveTo>
                  <a:pt x="2747528" y="637544"/>
                </a:moveTo>
                <a:lnTo>
                  <a:pt x="2743443" y="637544"/>
                </a:lnTo>
                <a:lnTo>
                  <a:pt x="2741035" y="640079"/>
                </a:lnTo>
                <a:lnTo>
                  <a:pt x="2738506" y="642497"/>
                </a:lnTo>
                <a:lnTo>
                  <a:pt x="2738627" y="646556"/>
                </a:lnTo>
                <a:lnTo>
                  <a:pt x="2741157" y="648974"/>
                </a:lnTo>
                <a:lnTo>
                  <a:pt x="2787503" y="694194"/>
                </a:lnTo>
                <a:lnTo>
                  <a:pt x="2810377" y="699896"/>
                </a:lnTo>
                <a:lnTo>
                  <a:pt x="2807329" y="712220"/>
                </a:lnTo>
                <a:lnTo>
                  <a:pt x="2810050" y="712220"/>
                </a:lnTo>
                <a:lnTo>
                  <a:pt x="2820923" y="709040"/>
                </a:lnTo>
                <a:lnTo>
                  <a:pt x="2749936" y="639961"/>
                </a:lnTo>
                <a:lnTo>
                  <a:pt x="2747528" y="637544"/>
                </a:lnTo>
                <a:close/>
              </a:path>
              <a:path w="2821304" h="737870">
                <a:moveTo>
                  <a:pt x="2806964" y="699896"/>
                </a:moveTo>
                <a:lnTo>
                  <a:pt x="2796487" y="702960"/>
                </a:lnTo>
                <a:lnTo>
                  <a:pt x="2804281" y="710564"/>
                </a:lnTo>
                <a:lnTo>
                  <a:pt x="2806964" y="699896"/>
                </a:lnTo>
                <a:close/>
              </a:path>
              <a:path w="2821304" h="737870">
                <a:moveTo>
                  <a:pt x="2810377" y="699896"/>
                </a:moveTo>
                <a:lnTo>
                  <a:pt x="2806964" y="699896"/>
                </a:lnTo>
                <a:lnTo>
                  <a:pt x="2804281" y="710564"/>
                </a:lnTo>
                <a:lnTo>
                  <a:pt x="2807739" y="710564"/>
                </a:lnTo>
                <a:lnTo>
                  <a:pt x="2810377" y="699896"/>
                </a:lnTo>
                <a:close/>
              </a:path>
              <a:path w="2821304" h="737870">
                <a:moveTo>
                  <a:pt x="3047" y="0"/>
                </a:moveTo>
                <a:lnTo>
                  <a:pt x="0" y="12454"/>
                </a:lnTo>
                <a:lnTo>
                  <a:pt x="2784380" y="706499"/>
                </a:lnTo>
                <a:lnTo>
                  <a:pt x="2796487" y="702960"/>
                </a:lnTo>
                <a:lnTo>
                  <a:pt x="2787503" y="694194"/>
                </a:lnTo>
                <a:lnTo>
                  <a:pt x="3047" y="0"/>
                </a:lnTo>
                <a:close/>
              </a:path>
              <a:path w="2821304" h="737870">
                <a:moveTo>
                  <a:pt x="2787503" y="694194"/>
                </a:moveTo>
                <a:lnTo>
                  <a:pt x="2796487" y="702960"/>
                </a:lnTo>
                <a:lnTo>
                  <a:pt x="2806964" y="699896"/>
                </a:lnTo>
                <a:lnTo>
                  <a:pt x="2810377" y="699896"/>
                </a:lnTo>
                <a:lnTo>
                  <a:pt x="2787503" y="694194"/>
                </a:lnTo>
                <a:close/>
              </a:path>
            </a:pathLst>
          </a:custGeom>
          <a:solidFill>
            <a:srgbClr val="4A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8267EB02-7063-C72A-9633-35467CB91FEE}"/>
              </a:ext>
            </a:extLst>
          </p:cNvPr>
          <p:cNvSpPr/>
          <p:nvPr/>
        </p:nvSpPr>
        <p:spPr>
          <a:xfrm>
            <a:off x="5106161" y="2891790"/>
            <a:ext cx="859790" cy="843280"/>
          </a:xfrm>
          <a:custGeom>
            <a:avLst/>
            <a:gdLst/>
            <a:ahLst/>
            <a:cxnLst/>
            <a:rect l="l" t="t" r="r" b="b"/>
            <a:pathLst>
              <a:path w="859789" h="843279">
                <a:moveTo>
                  <a:pt x="429767" y="0"/>
                </a:moveTo>
                <a:lnTo>
                  <a:pt x="360058" y="5517"/>
                </a:lnTo>
                <a:lnTo>
                  <a:pt x="293930" y="21489"/>
                </a:lnTo>
                <a:lnTo>
                  <a:pt x="232267" y="47047"/>
                </a:lnTo>
                <a:lnTo>
                  <a:pt x="175955" y="81323"/>
                </a:lnTo>
                <a:lnTo>
                  <a:pt x="125878" y="123447"/>
                </a:lnTo>
                <a:lnTo>
                  <a:pt x="82922" y="172551"/>
                </a:lnTo>
                <a:lnTo>
                  <a:pt x="47971" y="227766"/>
                </a:lnTo>
                <a:lnTo>
                  <a:pt x="21910" y="288222"/>
                </a:lnTo>
                <a:lnTo>
                  <a:pt x="5625" y="353052"/>
                </a:lnTo>
                <a:lnTo>
                  <a:pt x="0" y="421385"/>
                </a:lnTo>
                <a:lnTo>
                  <a:pt x="1424" y="455936"/>
                </a:lnTo>
                <a:lnTo>
                  <a:pt x="12490" y="522626"/>
                </a:lnTo>
                <a:lnTo>
                  <a:pt x="33774" y="585378"/>
                </a:lnTo>
                <a:lnTo>
                  <a:pt x="64390" y="643322"/>
                </a:lnTo>
                <a:lnTo>
                  <a:pt x="103455" y="695590"/>
                </a:lnTo>
                <a:lnTo>
                  <a:pt x="150082" y="741313"/>
                </a:lnTo>
                <a:lnTo>
                  <a:pt x="203387" y="779621"/>
                </a:lnTo>
                <a:lnTo>
                  <a:pt x="262485" y="809647"/>
                </a:lnTo>
                <a:lnTo>
                  <a:pt x="326491" y="830521"/>
                </a:lnTo>
                <a:lnTo>
                  <a:pt x="394521" y="841374"/>
                </a:lnTo>
                <a:lnTo>
                  <a:pt x="429767" y="842771"/>
                </a:lnTo>
                <a:lnTo>
                  <a:pt x="465018" y="841374"/>
                </a:lnTo>
                <a:lnTo>
                  <a:pt x="533053" y="830521"/>
                </a:lnTo>
                <a:lnTo>
                  <a:pt x="597063" y="809647"/>
                </a:lnTo>
                <a:lnTo>
                  <a:pt x="656162" y="779621"/>
                </a:lnTo>
                <a:lnTo>
                  <a:pt x="709466" y="741313"/>
                </a:lnTo>
                <a:lnTo>
                  <a:pt x="756091" y="695590"/>
                </a:lnTo>
                <a:lnTo>
                  <a:pt x="795152" y="643322"/>
                </a:lnTo>
                <a:lnTo>
                  <a:pt x="825766" y="585378"/>
                </a:lnTo>
                <a:lnTo>
                  <a:pt x="847047" y="522626"/>
                </a:lnTo>
                <a:lnTo>
                  <a:pt x="858111" y="455936"/>
                </a:lnTo>
                <a:lnTo>
                  <a:pt x="859535" y="421385"/>
                </a:lnTo>
                <a:lnTo>
                  <a:pt x="858111" y="386835"/>
                </a:lnTo>
                <a:lnTo>
                  <a:pt x="847047" y="320145"/>
                </a:lnTo>
                <a:lnTo>
                  <a:pt x="825766" y="257393"/>
                </a:lnTo>
                <a:lnTo>
                  <a:pt x="795152" y="199449"/>
                </a:lnTo>
                <a:lnTo>
                  <a:pt x="756091" y="147181"/>
                </a:lnTo>
                <a:lnTo>
                  <a:pt x="709466" y="101458"/>
                </a:lnTo>
                <a:lnTo>
                  <a:pt x="656162" y="63150"/>
                </a:lnTo>
                <a:lnTo>
                  <a:pt x="597063" y="33124"/>
                </a:lnTo>
                <a:lnTo>
                  <a:pt x="533053" y="12250"/>
                </a:lnTo>
                <a:lnTo>
                  <a:pt x="465018" y="1397"/>
                </a:lnTo>
                <a:lnTo>
                  <a:pt x="4297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DBCD511D-96DC-3792-3410-D2E80E024D05}"/>
              </a:ext>
            </a:extLst>
          </p:cNvPr>
          <p:cNvSpPr/>
          <p:nvPr/>
        </p:nvSpPr>
        <p:spPr>
          <a:xfrm>
            <a:off x="5106161" y="2891790"/>
            <a:ext cx="859790" cy="843280"/>
          </a:xfrm>
          <a:custGeom>
            <a:avLst/>
            <a:gdLst/>
            <a:ahLst/>
            <a:cxnLst/>
            <a:rect l="l" t="t" r="r" b="b"/>
            <a:pathLst>
              <a:path w="859789" h="843279">
                <a:moveTo>
                  <a:pt x="0" y="421385"/>
                </a:moveTo>
                <a:lnTo>
                  <a:pt x="5625" y="353052"/>
                </a:lnTo>
                <a:lnTo>
                  <a:pt x="21910" y="288222"/>
                </a:lnTo>
                <a:lnTo>
                  <a:pt x="47971" y="227766"/>
                </a:lnTo>
                <a:lnTo>
                  <a:pt x="82922" y="172551"/>
                </a:lnTo>
                <a:lnTo>
                  <a:pt x="125878" y="123447"/>
                </a:lnTo>
                <a:lnTo>
                  <a:pt x="175955" y="81323"/>
                </a:lnTo>
                <a:lnTo>
                  <a:pt x="232267" y="47047"/>
                </a:lnTo>
                <a:lnTo>
                  <a:pt x="293930" y="21489"/>
                </a:lnTo>
                <a:lnTo>
                  <a:pt x="360058" y="5517"/>
                </a:lnTo>
                <a:lnTo>
                  <a:pt x="429767" y="0"/>
                </a:lnTo>
                <a:lnTo>
                  <a:pt x="465018" y="1397"/>
                </a:lnTo>
                <a:lnTo>
                  <a:pt x="533053" y="12250"/>
                </a:lnTo>
                <a:lnTo>
                  <a:pt x="597063" y="33124"/>
                </a:lnTo>
                <a:lnTo>
                  <a:pt x="656162" y="63150"/>
                </a:lnTo>
                <a:lnTo>
                  <a:pt x="709466" y="101458"/>
                </a:lnTo>
                <a:lnTo>
                  <a:pt x="756091" y="147181"/>
                </a:lnTo>
                <a:lnTo>
                  <a:pt x="795152" y="199449"/>
                </a:lnTo>
                <a:lnTo>
                  <a:pt x="825766" y="257393"/>
                </a:lnTo>
                <a:lnTo>
                  <a:pt x="847047" y="320145"/>
                </a:lnTo>
                <a:lnTo>
                  <a:pt x="858111" y="386835"/>
                </a:lnTo>
                <a:lnTo>
                  <a:pt x="859535" y="421385"/>
                </a:lnTo>
                <a:lnTo>
                  <a:pt x="858111" y="455936"/>
                </a:lnTo>
                <a:lnTo>
                  <a:pt x="847047" y="522626"/>
                </a:lnTo>
                <a:lnTo>
                  <a:pt x="825766" y="585378"/>
                </a:lnTo>
                <a:lnTo>
                  <a:pt x="795152" y="643322"/>
                </a:lnTo>
                <a:lnTo>
                  <a:pt x="756091" y="695590"/>
                </a:lnTo>
                <a:lnTo>
                  <a:pt x="709466" y="741313"/>
                </a:lnTo>
                <a:lnTo>
                  <a:pt x="656162" y="779621"/>
                </a:lnTo>
                <a:lnTo>
                  <a:pt x="597063" y="809647"/>
                </a:lnTo>
                <a:lnTo>
                  <a:pt x="533053" y="830521"/>
                </a:lnTo>
                <a:lnTo>
                  <a:pt x="465018" y="841374"/>
                </a:lnTo>
                <a:lnTo>
                  <a:pt x="429767" y="842771"/>
                </a:lnTo>
                <a:lnTo>
                  <a:pt x="394521" y="841374"/>
                </a:lnTo>
                <a:lnTo>
                  <a:pt x="326491" y="830521"/>
                </a:lnTo>
                <a:lnTo>
                  <a:pt x="262485" y="809647"/>
                </a:lnTo>
                <a:lnTo>
                  <a:pt x="203387" y="779621"/>
                </a:lnTo>
                <a:lnTo>
                  <a:pt x="150082" y="741313"/>
                </a:lnTo>
                <a:lnTo>
                  <a:pt x="103455" y="695590"/>
                </a:lnTo>
                <a:lnTo>
                  <a:pt x="64390" y="643322"/>
                </a:lnTo>
                <a:lnTo>
                  <a:pt x="33774" y="585378"/>
                </a:lnTo>
                <a:lnTo>
                  <a:pt x="12490" y="522626"/>
                </a:lnTo>
                <a:lnTo>
                  <a:pt x="1424" y="455936"/>
                </a:lnTo>
                <a:lnTo>
                  <a:pt x="0" y="421385"/>
                </a:lnTo>
                <a:close/>
              </a:path>
            </a:pathLst>
          </a:custGeom>
          <a:ln w="25907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421F33FF-124A-BFE2-5751-2F22B0A9AEE9}"/>
              </a:ext>
            </a:extLst>
          </p:cNvPr>
          <p:cNvSpPr txBox="1"/>
          <p:nvPr/>
        </p:nvSpPr>
        <p:spPr>
          <a:xfrm>
            <a:off x="612140" y="3739548"/>
            <a:ext cx="337185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M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y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C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l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a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latin typeface="Consolas"/>
                <a:cs typeface="Consolas"/>
              </a:rPr>
              <a:t>i</a:t>
            </a:r>
            <a:r>
              <a:rPr sz="1400" spc="-5" dirty="0">
                <a:latin typeface="Consolas"/>
                <a:cs typeface="Consolas"/>
              </a:rPr>
              <a:t>n</a:t>
            </a:r>
            <a:r>
              <a:rPr sz="1400" spc="5" dirty="0">
                <a:latin typeface="Consolas"/>
                <a:cs typeface="Consolas"/>
              </a:rPr>
              <a:t>st</a:t>
            </a:r>
            <a:r>
              <a:rPr sz="1400" spc="-5" dirty="0">
                <a:latin typeface="Consolas"/>
                <a:cs typeface="Consolas"/>
              </a:rPr>
              <a:t>a</a:t>
            </a:r>
            <a:r>
              <a:rPr sz="1400" spc="5" dirty="0">
                <a:latin typeface="Consolas"/>
                <a:cs typeface="Consolas"/>
              </a:rPr>
              <a:t>nc</a:t>
            </a:r>
            <a:r>
              <a:rPr sz="1400" spc="-5" dirty="0">
                <a:latin typeface="Consolas"/>
                <a:cs typeface="Consolas"/>
              </a:rPr>
              <a:t>e</a:t>
            </a:r>
            <a:r>
              <a:rPr sz="1400" dirty="0">
                <a:latin typeface="Consolas"/>
                <a:cs typeface="Consolas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ne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w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M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yC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l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as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spc="5" dirty="0">
                <a:latin typeface="Consolas"/>
                <a:cs typeface="Consolas"/>
              </a:rPr>
              <a:t>(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dirty="0">
                <a:latin typeface="Consolas"/>
                <a:cs typeface="Consolas"/>
              </a:rPr>
              <a:t>;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M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y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C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l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a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latin typeface="Consolas"/>
                <a:cs typeface="Consolas"/>
              </a:rPr>
              <a:t>i</a:t>
            </a:r>
            <a:r>
              <a:rPr sz="1400" spc="-5" dirty="0">
                <a:latin typeface="Consolas"/>
                <a:cs typeface="Consolas"/>
              </a:rPr>
              <a:t>n</a:t>
            </a:r>
            <a:r>
              <a:rPr sz="1400" spc="5" dirty="0">
                <a:latin typeface="Consolas"/>
                <a:cs typeface="Consolas"/>
              </a:rPr>
              <a:t>st</a:t>
            </a:r>
            <a:r>
              <a:rPr sz="1400" spc="-5" dirty="0">
                <a:latin typeface="Consolas"/>
                <a:cs typeface="Consolas"/>
              </a:rPr>
              <a:t>a</a:t>
            </a:r>
            <a:r>
              <a:rPr sz="1400" spc="5" dirty="0">
                <a:latin typeface="Consolas"/>
                <a:cs typeface="Consolas"/>
              </a:rPr>
              <a:t>nc</a:t>
            </a:r>
            <a:r>
              <a:rPr sz="1400" spc="-5" dirty="0">
                <a:latin typeface="Consolas"/>
                <a:cs typeface="Consolas"/>
              </a:rPr>
              <a:t>e</a:t>
            </a:r>
            <a:r>
              <a:rPr sz="1400" dirty="0">
                <a:latin typeface="Consolas"/>
                <a:cs typeface="Consolas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ne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w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M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yC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l</a:t>
            </a:r>
            <a:r>
              <a:rPr sz="1400" spc="5" dirty="0">
                <a:solidFill>
                  <a:srgbClr val="30849B"/>
                </a:solidFill>
                <a:latin typeface="Consolas"/>
                <a:cs typeface="Consolas"/>
              </a:rPr>
              <a:t>as</a:t>
            </a:r>
            <a:r>
              <a:rPr sz="1400" spc="-5" dirty="0">
                <a:solidFill>
                  <a:srgbClr val="30849B"/>
                </a:solidFill>
                <a:latin typeface="Consolas"/>
                <a:cs typeface="Consolas"/>
              </a:rPr>
              <a:t>s</a:t>
            </a:r>
            <a:r>
              <a:rPr sz="1400" spc="5" dirty="0">
                <a:latin typeface="Consolas"/>
                <a:cs typeface="Consolas"/>
              </a:rPr>
              <a:t>(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0B4CD716-629B-0835-05ED-03236FF994BF}"/>
              </a:ext>
            </a:extLst>
          </p:cNvPr>
          <p:cNvSpPr txBox="1"/>
          <p:nvPr/>
        </p:nvSpPr>
        <p:spPr>
          <a:xfrm>
            <a:off x="612140" y="4379879"/>
            <a:ext cx="179705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latin typeface="Consolas"/>
                <a:cs typeface="Consolas"/>
              </a:rPr>
              <a:t>i</a:t>
            </a:r>
            <a:r>
              <a:rPr sz="1400" spc="5" dirty="0">
                <a:latin typeface="Consolas"/>
                <a:cs typeface="Consolas"/>
              </a:rPr>
              <a:t>n</a:t>
            </a:r>
            <a:r>
              <a:rPr sz="1400" spc="-5" dirty="0">
                <a:latin typeface="Consolas"/>
                <a:cs typeface="Consolas"/>
              </a:rPr>
              <a:t>s</a:t>
            </a:r>
            <a:r>
              <a:rPr sz="1400" spc="5" dirty="0">
                <a:latin typeface="Consolas"/>
                <a:cs typeface="Consolas"/>
              </a:rPr>
              <a:t>t</a:t>
            </a:r>
            <a:r>
              <a:rPr sz="1400" spc="-5" dirty="0">
                <a:latin typeface="Consolas"/>
                <a:cs typeface="Consolas"/>
              </a:rPr>
              <a:t>a</a:t>
            </a:r>
            <a:r>
              <a:rPr sz="1400" spc="5" dirty="0">
                <a:latin typeface="Consolas"/>
                <a:cs typeface="Consolas"/>
              </a:rPr>
              <a:t>nc</a:t>
            </a:r>
            <a:r>
              <a:rPr sz="1400" spc="-5" dirty="0">
                <a:latin typeface="Consolas"/>
                <a:cs typeface="Consolas"/>
              </a:rPr>
              <a:t>e</a:t>
            </a:r>
            <a:r>
              <a:rPr sz="1400" spc="5" dirty="0">
                <a:latin typeface="Consolas"/>
                <a:cs typeface="Consolas"/>
              </a:rPr>
              <a:t>1</a:t>
            </a:r>
            <a:r>
              <a:rPr sz="1400" spc="-5" dirty="0">
                <a:latin typeface="Consolas"/>
                <a:cs typeface="Consolas"/>
              </a:rPr>
              <a:t>.</a:t>
            </a:r>
            <a:r>
              <a:rPr sz="1400" spc="5" dirty="0">
                <a:latin typeface="Consolas"/>
                <a:cs typeface="Consolas"/>
              </a:rPr>
              <a:t>fi</a:t>
            </a:r>
            <a:r>
              <a:rPr sz="1400" spc="-5" dirty="0">
                <a:latin typeface="Consolas"/>
                <a:cs typeface="Consolas"/>
              </a:rPr>
              <a:t>e</a:t>
            </a:r>
            <a:r>
              <a:rPr sz="1400" spc="5" dirty="0">
                <a:latin typeface="Consolas"/>
                <a:cs typeface="Consolas"/>
              </a:rPr>
              <a:t>ld</a:t>
            </a:r>
            <a:r>
              <a:rPr sz="1400" spc="-5" dirty="0">
                <a:latin typeface="Consolas"/>
                <a:cs typeface="Consolas"/>
              </a:rPr>
              <a:t>=</a:t>
            </a:r>
            <a:r>
              <a:rPr sz="1400" spc="10" dirty="0">
                <a:latin typeface="Consolas"/>
                <a:cs typeface="Consolas"/>
              </a:rPr>
              <a:t>2</a:t>
            </a:r>
            <a:r>
              <a:rPr sz="1400" dirty="0">
                <a:latin typeface="Consolas"/>
                <a:cs typeface="Consolas"/>
              </a:rPr>
              <a:t>;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onsolas"/>
                <a:cs typeface="Consolas"/>
              </a:rPr>
              <a:t>i</a:t>
            </a:r>
            <a:r>
              <a:rPr sz="1400" spc="5" dirty="0">
                <a:latin typeface="Consolas"/>
                <a:cs typeface="Consolas"/>
              </a:rPr>
              <a:t>n</a:t>
            </a:r>
            <a:r>
              <a:rPr sz="1400" spc="-5" dirty="0">
                <a:latin typeface="Consolas"/>
                <a:cs typeface="Consolas"/>
              </a:rPr>
              <a:t>s</a:t>
            </a:r>
            <a:r>
              <a:rPr sz="1400" spc="5" dirty="0">
                <a:latin typeface="Consolas"/>
                <a:cs typeface="Consolas"/>
              </a:rPr>
              <a:t>t</a:t>
            </a:r>
            <a:r>
              <a:rPr sz="1400" spc="-5" dirty="0">
                <a:latin typeface="Consolas"/>
                <a:cs typeface="Consolas"/>
              </a:rPr>
              <a:t>a</a:t>
            </a:r>
            <a:r>
              <a:rPr sz="1400" spc="5" dirty="0">
                <a:latin typeface="Consolas"/>
                <a:cs typeface="Consolas"/>
              </a:rPr>
              <a:t>nc</a:t>
            </a:r>
            <a:r>
              <a:rPr sz="1400" spc="-5" dirty="0">
                <a:latin typeface="Consolas"/>
                <a:cs typeface="Consolas"/>
              </a:rPr>
              <a:t>e</a:t>
            </a:r>
            <a:r>
              <a:rPr sz="1400" spc="5" dirty="0">
                <a:latin typeface="Consolas"/>
                <a:cs typeface="Consolas"/>
              </a:rPr>
              <a:t>2</a:t>
            </a:r>
            <a:r>
              <a:rPr sz="1400" spc="-5" dirty="0">
                <a:latin typeface="Consolas"/>
                <a:cs typeface="Consolas"/>
              </a:rPr>
              <a:t>.</a:t>
            </a:r>
            <a:r>
              <a:rPr sz="1400" spc="5" dirty="0">
                <a:latin typeface="Consolas"/>
                <a:cs typeface="Consolas"/>
              </a:rPr>
              <a:t>fi</a:t>
            </a:r>
            <a:r>
              <a:rPr sz="1400" spc="-5" dirty="0">
                <a:latin typeface="Consolas"/>
                <a:cs typeface="Consolas"/>
              </a:rPr>
              <a:t>e</a:t>
            </a:r>
            <a:r>
              <a:rPr sz="1400" spc="5" dirty="0">
                <a:latin typeface="Consolas"/>
                <a:cs typeface="Consolas"/>
              </a:rPr>
              <a:t>ld</a:t>
            </a:r>
            <a:r>
              <a:rPr sz="1400" spc="-5" dirty="0">
                <a:latin typeface="Consolas"/>
                <a:cs typeface="Consolas"/>
              </a:rPr>
              <a:t>=</a:t>
            </a:r>
            <a:r>
              <a:rPr sz="1400" spc="10" dirty="0">
                <a:latin typeface="Consolas"/>
                <a:cs typeface="Consolas"/>
              </a:rPr>
              <a:t>5</a:t>
            </a:r>
            <a:r>
              <a:rPr sz="1400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2EC48976-4755-05EF-8E0F-3C7EBABDA64F}"/>
              </a:ext>
            </a:extLst>
          </p:cNvPr>
          <p:cNvSpPr txBox="1"/>
          <p:nvPr/>
        </p:nvSpPr>
        <p:spPr>
          <a:xfrm>
            <a:off x="612140" y="5019959"/>
            <a:ext cx="1894839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latin typeface="Consolas"/>
                <a:cs typeface="Consolas"/>
              </a:rPr>
              <a:t>i</a:t>
            </a:r>
            <a:r>
              <a:rPr sz="1400" spc="5" dirty="0">
                <a:latin typeface="Consolas"/>
                <a:cs typeface="Consolas"/>
              </a:rPr>
              <a:t>n</a:t>
            </a:r>
            <a:r>
              <a:rPr sz="1400" spc="-5" dirty="0">
                <a:latin typeface="Consolas"/>
                <a:cs typeface="Consolas"/>
              </a:rPr>
              <a:t>s</a:t>
            </a:r>
            <a:r>
              <a:rPr sz="1400" spc="5" dirty="0">
                <a:latin typeface="Consolas"/>
                <a:cs typeface="Consolas"/>
              </a:rPr>
              <a:t>t</a:t>
            </a:r>
            <a:r>
              <a:rPr sz="1400" spc="-5" dirty="0">
                <a:latin typeface="Consolas"/>
                <a:cs typeface="Consolas"/>
              </a:rPr>
              <a:t>a</a:t>
            </a:r>
            <a:r>
              <a:rPr sz="1400" spc="5" dirty="0">
                <a:latin typeface="Consolas"/>
                <a:cs typeface="Consolas"/>
              </a:rPr>
              <a:t>nc</a:t>
            </a:r>
            <a:r>
              <a:rPr sz="1400" spc="-5" dirty="0">
                <a:latin typeface="Consolas"/>
                <a:cs typeface="Consolas"/>
              </a:rPr>
              <a:t>e</a:t>
            </a:r>
            <a:r>
              <a:rPr sz="1400" spc="5" dirty="0">
                <a:latin typeface="Consolas"/>
                <a:cs typeface="Consolas"/>
              </a:rPr>
              <a:t>1</a:t>
            </a:r>
            <a:r>
              <a:rPr sz="1400" spc="-5" dirty="0">
                <a:latin typeface="Consolas"/>
                <a:cs typeface="Consolas"/>
              </a:rPr>
              <a:t>.</a:t>
            </a:r>
            <a:r>
              <a:rPr sz="1400" spc="5" dirty="0">
                <a:latin typeface="Consolas"/>
                <a:cs typeface="Consolas"/>
              </a:rPr>
              <a:t>Me</a:t>
            </a:r>
            <a:r>
              <a:rPr sz="1400" spc="-5" dirty="0">
                <a:latin typeface="Consolas"/>
                <a:cs typeface="Consolas"/>
              </a:rPr>
              <a:t>t</a:t>
            </a:r>
            <a:r>
              <a:rPr sz="1400" spc="5" dirty="0">
                <a:latin typeface="Consolas"/>
                <a:cs typeface="Consolas"/>
              </a:rPr>
              <a:t>ho</a:t>
            </a:r>
            <a:r>
              <a:rPr sz="1400" spc="-5" dirty="0">
                <a:latin typeface="Consolas"/>
                <a:cs typeface="Consolas"/>
              </a:rPr>
              <a:t>d</a:t>
            </a:r>
            <a:r>
              <a:rPr sz="1400" spc="5" dirty="0">
                <a:latin typeface="Consolas"/>
                <a:cs typeface="Consolas"/>
              </a:rPr>
              <a:t>(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dirty="0">
                <a:latin typeface="Consolas"/>
                <a:cs typeface="Consolas"/>
              </a:rPr>
              <a:t>;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onsolas"/>
                <a:cs typeface="Consolas"/>
              </a:rPr>
              <a:t>i</a:t>
            </a:r>
            <a:r>
              <a:rPr sz="1400" spc="5" dirty="0">
                <a:latin typeface="Consolas"/>
                <a:cs typeface="Consolas"/>
              </a:rPr>
              <a:t>n</a:t>
            </a:r>
            <a:r>
              <a:rPr sz="1400" spc="-5" dirty="0">
                <a:latin typeface="Consolas"/>
                <a:cs typeface="Consolas"/>
              </a:rPr>
              <a:t>s</a:t>
            </a:r>
            <a:r>
              <a:rPr sz="1400" spc="5" dirty="0">
                <a:latin typeface="Consolas"/>
                <a:cs typeface="Consolas"/>
              </a:rPr>
              <a:t>t</a:t>
            </a:r>
            <a:r>
              <a:rPr sz="1400" spc="-5" dirty="0">
                <a:latin typeface="Consolas"/>
                <a:cs typeface="Consolas"/>
              </a:rPr>
              <a:t>a</a:t>
            </a:r>
            <a:r>
              <a:rPr sz="1400" spc="5" dirty="0">
                <a:latin typeface="Consolas"/>
                <a:cs typeface="Consolas"/>
              </a:rPr>
              <a:t>nc</a:t>
            </a:r>
            <a:r>
              <a:rPr sz="1400" spc="-5" dirty="0">
                <a:latin typeface="Consolas"/>
                <a:cs typeface="Consolas"/>
              </a:rPr>
              <a:t>e</a:t>
            </a:r>
            <a:r>
              <a:rPr sz="1400" spc="5" dirty="0">
                <a:latin typeface="Consolas"/>
                <a:cs typeface="Consolas"/>
              </a:rPr>
              <a:t>2</a:t>
            </a:r>
            <a:r>
              <a:rPr sz="1400" spc="-5" dirty="0">
                <a:latin typeface="Consolas"/>
                <a:cs typeface="Consolas"/>
              </a:rPr>
              <a:t>.</a:t>
            </a:r>
            <a:r>
              <a:rPr sz="1400" spc="5" dirty="0">
                <a:latin typeface="Consolas"/>
                <a:cs typeface="Consolas"/>
              </a:rPr>
              <a:t>Me</a:t>
            </a:r>
            <a:r>
              <a:rPr sz="1400" spc="-5" dirty="0">
                <a:latin typeface="Consolas"/>
                <a:cs typeface="Consolas"/>
              </a:rPr>
              <a:t>t</a:t>
            </a:r>
            <a:r>
              <a:rPr sz="1400" spc="5" dirty="0">
                <a:latin typeface="Consolas"/>
                <a:cs typeface="Consolas"/>
              </a:rPr>
              <a:t>ho</a:t>
            </a:r>
            <a:r>
              <a:rPr sz="1400" spc="-5" dirty="0">
                <a:latin typeface="Consolas"/>
                <a:cs typeface="Consolas"/>
              </a:rPr>
              <a:t>d</a:t>
            </a:r>
            <a:r>
              <a:rPr sz="1400" spc="5" dirty="0">
                <a:latin typeface="Consolas"/>
                <a:cs typeface="Consolas"/>
              </a:rPr>
              <a:t>(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CC14432B-AB82-D678-7041-A8FAFD7D94BC}"/>
              </a:ext>
            </a:extLst>
          </p:cNvPr>
          <p:cNvSpPr/>
          <p:nvPr/>
        </p:nvSpPr>
        <p:spPr>
          <a:xfrm>
            <a:off x="5836401" y="3941695"/>
            <a:ext cx="1707514" cy="602615"/>
          </a:xfrm>
          <a:custGeom>
            <a:avLst/>
            <a:gdLst/>
            <a:ahLst/>
            <a:cxnLst/>
            <a:rect l="l" t="t" r="r" b="b"/>
            <a:pathLst>
              <a:path w="1707515" h="602614">
                <a:moveTo>
                  <a:pt x="1670656" y="26227"/>
                </a:moveTo>
                <a:lnTo>
                  <a:pt x="0" y="590300"/>
                </a:lnTo>
                <a:lnTo>
                  <a:pt x="4084" y="602242"/>
                </a:lnTo>
                <a:lnTo>
                  <a:pt x="1674846" y="38262"/>
                </a:lnTo>
                <a:lnTo>
                  <a:pt x="1683105" y="28789"/>
                </a:lnTo>
                <a:lnTo>
                  <a:pt x="1670656" y="26227"/>
                </a:lnTo>
                <a:close/>
              </a:path>
              <a:path w="1707515" h="602614">
                <a:moveTo>
                  <a:pt x="1697124" y="18668"/>
                </a:moveTo>
                <a:lnTo>
                  <a:pt x="1693042" y="18668"/>
                </a:lnTo>
                <a:lnTo>
                  <a:pt x="1697126" y="30742"/>
                </a:lnTo>
                <a:lnTo>
                  <a:pt x="1674846" y="38262"/>
                </a:lnTo>
                <a:lnTo>
                  <a:pt x="1632356" y="86999"/>
                </a:lnTo>
                <a:lnTo>
                  <a:pt x="1630070" y="89666"/>
                </a:lnTo>
                <a:lnTo>
                  <a:pt x="1630314" y="93725"/>
                </a:lnTo>
                <a:lnTo>
                  <a:pt x="1632965" y="96011"/>
                </a:lnTo>
                <a:lnTo>
                  <a:pt x="1635526" y="98297"/>
                </a:lnTo>
                <a:lnTo>
                  <a:pt x="1639580" y="98048"/>
                </a:lnTo>
                <a:lnTo>
                  <a:pt x="1641866" y="95381"/>
                </a:lnTo>
                <a:lnTo>
                  <a:pt x="1707032" y="20705"/>
                </a:lnTo>
                <a:lnTo>
                  <a:pt x="1697124" y="18668"/>
                </a:lnTo>
                <a:close/>
              </a:path>
              <a:path w="1707515" h="602614">
                <a:moveTo>
                  <a:pt x="1683105" y="28789"/>
                </a:moveTo>
                <a:lnTo>
                  <a:pt x="1674846" y="38262"/>
                </a:lnTo>
                <a:lnTo>
                  <a:pt x="1696385" y="30992"/>
                </a:lnTo>
                <a:lnTo>
                  <a:pt x="1693804" y="30992"/>
                </a:lnTo>
                <a:lnTo>
                  <a:pt x="1683105" y="28789"/>
                </a:lnTo>
                <a:close/>
              </a:path>
              <a:path w="1707515" h="602614">
                <a:moveTo>
                  <a:pt x="1690268" y="20573"/>
                </a:moveTo>
                <a:lnTo>
                  <a:pt x="1683105" y="28789"/>
                </a:lnTo>
                <a:lnTo>
                  <a:pt x="1693804" y="30992"/>
                </a:lnTo>
                <a:lnTo>
                  <a:pt x="1690268" y="20573"/>
                </a:lnTo>
                <a:close/>
              </a:path>
              <a:path w="1707515" h="602614">
                <a:moveTo>
                  <a:pt x="1693686" y="20573"/>
                </a:moveTo>
                <a:lnTo>
                  <a:pt x="1690268" y="20573"/>
                </a:lnTo>
                <a:lnTo>
                  <a:pt x="1693804" y="30992"/>
                </a:lnTo>
                <a:lnTo>
                  <a:pt x="1696385" y="30992"/>
                </a:lnTo>
                <a:lnTo>
                  <a:pt x="1697126" y="30742"/>
                </a:lnTo>
                <a:lnTo>
                  <a:pt x="1693686" y="20573"/>
                </a:lnTo>
                <a:close/>
              </a:path>
              <a:path w="1707515" h="602614">
                <a:moveTo>
                  <a:pt x="1693042" y="18668"/>
                </a:moveTo>
                <a:lnTo>
                  <a:pt x="1670656" y="26227"/>
                </a:lnTo>
                <a:lnTo>
                  <a:pt x="1683105" y="28789"/>
                </a:lnTo>
                <a:lnTo>
                  <a:pt x="1690268" y="20573"/>
                </a:lnTo>
                <a:lnTo>
                  <a:pt x="1693686" y="20573"/>
                </a:lnTo>
                <a:lnTo>
                  <a:pt x="1693042" y="18668"/>
                </a:lnTo>
                <a:close/>
              </a:path>
              <a:path w="1707515" h="602614">
                <a:moveTo>
                  <a:pt x="1606570" y="0"/>
                </a:moveTo>
                <a:lnTo>
                  <a:pt x="1603126" y="2285"/>
                </a:lnTo>
                <a:lnTo>
                  <a:pt x="1602485" y="5714"/>
                </a:lnTo>
                <a:lnTo>
                  <a:pt x="1601723" y="9143"/>
                </a:lnTo>
                <a:lnTo>
                  <a:pt x="1603888" y="12454"/>
                </a:lnTo>
                <a:lnTo>
                  <a:pt x="1670656" y="26227"/>
                </a:lnTo>
                <a:lnTo>
                  <a:pt x="1693042" y="18668"/>
                </a:lnTo>
                <a:lnTo>
                  <a:pt x="1697124" y="18668"/>
                </a:lnTo>
                <a:lnTo>
                  <a:pt x="1609984" y="761"/>
                </a:lnTo>
                <a:lnTo>
                  <a:pt x="16065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A8425E93-DACD-7023-9A43-EC7623065143}"/>
              </a:ext>
            </a:extLst>
          </p:cNvPr>
          <p:cNvSpPr/>
          <p:nvPr/>
        </p:nvSpPr>
        <p:spPr>
          <a:xfrm>
            <a:off x="5106161" y="4415790"/>
            <a:ext cx="859790" cy="843280"/>
          </a:xfrm>
          <a:custGeom>
            <a:avLst/>
            <a:gdLst/>
            <a:ahLst/>
            <a:cxnLst/>
            <a:rect l="l" t="t" r="r" b="b"/>
            <a:pathLst>
              <a:path w="859789" h="843279">
                <a:moveTo>
                  <a:pt x="429767" y="0"/>
                </a:moveTo>
                <a:lnTo>
                  <a:pt x="360058" y="5516"/>
                </a:lnTo>
                <a:lnTo>
                  <a:pt x="293930" y="21488"/>
                </a:lnTo>
                <a:lnTo>
                  <a:pt x="232267" y="47046"/>
                </a:lnTo>
                <a:lnTo>
                  <a:pt x="175955" y="81321"/>
                </a:lnTo>
                <a:lnTo>
                  <a:pt x="125878" y="123445"/>
                </a:lnTo>
                <a:lnTo>
                  <a:pt x="82922" y="172549"/>
                </a:lnTo>
                <a:lnTo>
                  <a:pt x="47971" y="227763"/>
                </a:lnTo>
                <a:lnTo>
                  <a:pt x="21910" y="288220"/>
                </a:lnTo>
                <a:lnTo>
                  <a:pt x="5625" y="353050"/>
                </a:lnTo>
                <a:lnTo>
                  <a:pt x="0" y="421385"/>
                </a:lnTo>
                <a:lnTo>
                  <a:pt x="1424" y="455937"/>
                </a:lnTo>
                <a:lnTo>
                  <a:pt x="12490" y="522628"/>
                </a:lnTo>
                <a:lnTo>
                  <a:pt x="33774" y="585380"/>
                </a:lnTo>
                <a:lnTo>
                  <a:pt x="64390" y="643325"/>
                </a:lnTo>
                <a:lnTo>
                  <a:pt x="103455" y="695592"/>
                </a:lnTo>
                <a:lnTo>
                  <a:pt x="150082" y="741315"/>
                </a:lnTo>
                <a:lnTo>
                  <a:pt x="203387" y="779623"/>
                </a:lnTo>
                <a:lnTo>
                  <a:pt x="262485" y="809648"/>
                </a:lnTo>
                <a:lnTo>
                  <a:pt x="326491" y="830521"/>
                </a:lnTo>
                <a:lnTo>
                  <a:pt x="394521" y="841374"/>
                </a:lnTo>
                <a:lnTo>
                  <a:pt x="429767" y="842771"/>
                </a:lnTo>
                <a:lnTo>
                  <a:pt x="465018" y="841374"/>
                </a:lnTo>
                <a:lnTo>
                  <a:pt x="533053" y="830521"/>
                </a:lnTo>
                <a:lnTo>
                  <a:pt x="597063" y="809648"/>
                </a:lnTo>
                <a:lnTo>
                  <a:pt x="656162" y="779623"/>
                </a:lnTo>
                <a:lnTo>
                  <a:pt x="709466" y="741315"/>
                </a:lnTo>
                <a:lnTo>
                  <a:pt x="756091" y="695592"/>
                </a:lnTo>
                <a:lnTo>
                  <a:pt x="795152" y="643325"/>
                </a:lnTo>
                <a:lnTo>
                  <a:pt x="825766" y="585380"/>
                </a:lnTo>
                <a:lnTo>
                  <a:pt x="847047" y="522628"/>
                </a:lnTo>
                <a:lnTo>
                  <a:pt x="858111" y="455937"/>
                </a:lnTo>
                <a:lnTo>
                  <a:pt x="859535" y="421385"/>
                </a:lnTo>
                <a:lnTo>
                  <a:pt x="858111" y="386834"/>
                </a:lnTo>
                <a:lnTo>
                  <a:pt x="847047" y="320143"/>
                </a:lnTo>
                <a:lnTo>
                  <a:pt x="825766" y="257391"/>
                </a:lnTo>
                <a:lnTo>
                  <a:pt x="795152" y="199446"/>
                </a:lnTo>
                <a:lnTo>
                  <a:pt x="756091" y="147179"/>
                </a:lnTo>
                <a:lnTo>
                  <a:pt x="709466" y="101456"/>
                </a:lnTo>
                <a:lnTo>
                  <a:pt x="656162" y="63148"/>
                </a:lnTo>
                <a:lnTo>
                  <a:pt x="597063" y="33123"/>
                </a:lnTo>
                <a:lnTo>
                  <a:pt x="533053" y="12250"/>
                </a:lnTo>
                <a:lnTo>
                  <a:pt x="465018" y="1397"/>
                </a:lnTo>
                <a:lnTo>
                  <a:pt x="4297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12631CB3-9257-6E5F-A4A5-8B6AF7415EA5}"/>
              </a:ext>
            </a:extLst>
          </p:cNvPr>
          <p:cNvSpPr txBox="1"/>
          <p:nvPr/>
        </p:nvSpPr>
        <p:spPr>
          <a:xfrm>
            <a:off x="6633202" y="3803647"/>
            <a:ext cx="1872614" cy="960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li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oid</a:t>
            </a:r>
            <a:r>
              <a:rPr sz="12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80340">
              <a:lnSpc>
                <a:spcPct val="100000"/>
              </a:lnSpc>
            </a:pPr>
            <a:r>
              <a:rPr sz="1200" spc="-10" dirty="0">
                <a:solidFill>
                  <a:srgbClr val="30849B"/>
                </a:solidFill>
                <a:latin typeface="Consolas"/>
                <a:cs typeface="Consolas"/>
              </a:rPr>
              <a:t>Console</a:t>
            </a:r>
            <a:r>
              <a:rPr sz="1200" spc="-10" dirty="0">
                <a:latin typeface="Consolas"/>
                <a:cs typeface="Consolas"/>
              </a:rPr>
              <a:t>.</a:t>
            </a:r>
            <a:r>
              <a:rPr sz="1200" spc="-55" dirty="0">
                <a:latin typeface="Calibri"/>
                <a:cs typeface="Calibri"/>
              </a:rPr>
              <a:t>W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e(</a:t>
            </a:r>
            <a:r>
              <a:rPr sz="1200" spc="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);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  <a:spcBef>
                <a:spcPts val="650"/>
              </a:spcBef>
            </a:pPr>
            <a:r>
              <a:rPr sz="1000" spc="-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5AD4B8D7-9855-6536-BD57-D61646BF0598}"/>
              </a:ext>
            </a:extLst>
          </p:cNvPr>
          <p:cNvSpPr txBox="1"/>
          <p:nvPr/>
        </p:nvSpPr>
        <p:spPr>
          <a:xfrm>
            <a:off x="7175759" y="3211573"/>
            <a:ext cx="7296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spc="-5" dirty="0" err="1">
                <a:solidFill>
                  <a:srgbClr val="006FC0"/>
                </a:solidFill>
                <a:latin typeface="Calibri"/>
                <a:cs typeface="Calibri"/>
              </a:rPr>
              <a:t>Obyekt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4CD722DF-A3E2-AD49-40B8-0FAC260D563F}"/>
              </a:ext>
            </a:extLst>
          </p:cNvPr>
          <p:cNvSpPr txBox="1"/>
          <p:nvPr/>
        </p:nvSpPr>
        <p:spPr>
          <a:xfrm>
            <a:off x="5247517" y="3243042"/>
            <a:ext cx="612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field=2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361E0996-1A35-B58C-6D0F-B874726B7F2E}"/>
              </a:ext>
            </a:extLst>
          </p:cNvPr>
          <p:cNvSpPr/>
          <p:nvPr/>
        </p:nvSpPr>
        <p:spPr>
          <a:xfrm>
            <a:off x="5106161" y="4415790"/>
            <a:ext cx="859790" cy="843280"/>
          </a:xfrm>
          <a:custGeom>
            <a:avLst/>
            <a:gdLst/>
            <a:ahLst/>
            <a:cxnLst/>
            <a:rect l="l" t="t" r="r" b="b"/>
            <a:pathLst>
              <a:path w="859789" h="843279">
                <a:moveTo>
                  <a:pt x="0" y="421385"/>
                </a:moveTo>
                <a:lnTo>
                  <a:pt x="5625" y="353050"/>
                </a:lnTo>
                <a:lnTo>
                  <a:pt x="21910" y="288220"/>
                </a:lnTo>
                <a:lnTo>
                  <a:pt x="47971" y="227763"/>
                </a:lnTo>
                <a:lnTo>
                  <a:pt x="82922" y="172549"/>
                </a:lnTo>
                <a:lnTo>
                  <a:pt x="125878" y="123445"/>
                </a:lnTo>
                <a:lnTo>
                  <a:pt x="175955" y="81321"/>
                </a:lnTo>
                <a:lnTo>
                  <a:pt x="232267" y="47046"/>
                </a:lnTo>
                <a:lnTo>
                  <a:pt x="293930" y="21488"/>
                </a:lnTo>
                <a:lnTo>
                  <a:pt x="360058" y="5516"/>
                </a:lnTo>
                <a:lnTo>
                  <a:pt x="429767" y="0"/>
                </a:lnTo>
                <a:lnTo>
                  <a:pt x="465018" y="1397"/>
                </a:lnTo>
                <a:lnTo>
                  <a:pt x="533053" y="12250"/>
                </a:lnTo>
                <a:lnTo>
                  <a:pt x="597063" y="33123"/>
                </a:lnTo>
                <a:lnTo>
                  <a:pt x="656162" y="63148"/>
                </a:lnTo>
                <a:lnTo>
                  <a:pt x="709466" y="101456"/>
                </a:lnTo>
                <a:lnTo>
                  <a:pt x="756091" y="147179"/>
                </a:lnTo>
                <a:lnTo>
                  <a:pt x="795152" y="199446"/>
                </a:lnTo>
                <a:lnTo>
                  <a:pt x="825766" y="257391"/>
                </a:lnTo>
                <a:lnTo>
                  <a:pt x="847047" y="320143"/>
                </a:lnTo>
                <a:lnTo>
                  <a:pt x="858111" y="386834"/>
                </a:lnTo>
                <a:lnTo>
                  <a:pt x="859535" y="421385"/>
                </a:lnTo>
                <a:lnTo>
                  <a:pt x="858111" y="455937"/>
                </a:lnTo>
                <a:lnTo>
                  <a:pt x="847047" y="522628"/>
                </a:lnTo>
                <a:lnTo>
                  <a:pt x="825766" y="585380"/>
                </a:lnTo>
                <a:lnTo>
                  <a:pt x="795152" y="643325"/>
                </a:lnTo>
                <a:lnTo>
                  <a:pt x="756091" y="695592"/>
                </a:lnTo>
                <a:lnTo>
                  <a:pt x="709466" y="741315"/>
                </a:lnTo>
                <a:lnTo>
                  <a:pt x="656162" y="779623"/>
                </a:lnTo>
                <a:lnTo>
                  <a:pt x="597063" y="809648"/>
                </a:lnTo>
                <a:lnTo>
                  <a:pt x="533053" y="830521"/>
                </a:lnTo>
                <a:lnTo>
                  <a:pt x="465018" y="841374"/>
                </a:lnTo>
                <a:lnTo>
                  <a:pt x="429767" y="842771"/>
                </a:lnTo>
                <a:lnTo>
                  <a:pt x="394521" y="841374"/>
                </a:lnTo>
                <a:lnTo>
                  <a:pt x="326491" y="830521"/>
                </a:lnTo>
                <a:lnTo>
                  <a:pt x="262485" y="809648"/>
                </a:lnTo>
                <a:lnTo>
                  <a:pt x="203387" y="779623"/>
                </a:lnTo>
                <a:lnTo>
                  <a:pt x="150082" y="741315"/>
                </a:lnTo>
                <a:lnTo>
                  <a:pt x="103455" y="695592"/>
                </a:lnTo>
                <a:lnTo>
                  <a:pt x="64390" y="643325"/>
                </a:lnTo>
                <a:lnTo>
                  <a:pt x="33774" y="585380"/>
                </a:lnTo>
                <a:lnTo>
                  <a:pt x="12490" y="522628"/>
                </a:lnTo>
                <a:lnTo>
                  <a:pt x="1424" y="455937"/>
                </a:lnTo>
                <a:lnTo>
                  <a:pt x="0" y="421385"/>
                </a:lnTo>
                <a:close/>
              </a:path>
            </a:pathLst>
          </a:custGeom>
          <a:ln w="25907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6">
            <a:extLst>
              <a:ext uri="{FF2B5EF4-FFF2-40B4-BE49-F238E27FC236}">
                <a16:creationId xmlns:a16="http://schemas.microsoft.com/office/drawing/2014/main" id="{15B400AB-F053-1F07-5ECB-0220486E7F04}"/>
              </a:ext>
            </a:extLst>
          </p:cNvPr>
          <p:cNvSpPr txBox="1"/>
          <p:nvPr/>
        </p:nvSpPr>
        <p:spPr>
          <a:xfrm>
            <a:off x="5185033" y="4767424"/>
            <a:ext cx="612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onsolas"/>
                <a:cs typeface="Consolas"/>
              </a:rPr>
              <a:t>field=5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DB042704-3D80-75F9-A087-1C039D184198}"/>
              </a:ext>
            </a:extLst>
          </p:cNvPr>
          <p:cNvSpPr txBox="1"/>
          <p:nvPr/>
        </p:nvSpPr>
        <p:spPr>
          <a:xfrm>
            <a:off x="5071622" y="4181091"/>
            <a:ext cx="82650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spc="-5" dirty="0">
                <a:solidFill>
                  <a:srgbClr val="6F2F9F"/>
                </a:solidFill>
                <a:latin typeface="Calibri"/>
                <a:cs typeface="Calibri"/>
              </a:rPr>
              <a:t>Instance 2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6" name="object 28">
            <a:extLst>
              <a:ext uri="{FF2B5EF4-FFF2-40B4-BE49-F238E27FC236}">
                <a16:creationId xmlns:a16="http://schemas.microsoft.com/office/drawing/2014/main" id="{6FA27C2F-0751-DAD9-3F0E-02176D2BA30D}"/>
              </a:ext>
            </a:extLst>
          </p:cNvPr>
          <p:cNvSpPr/>
          <p:nvPr/>
        </p:nvSpPr>
        <p:spPr>
          <a:xfrm>
            <a:off x="5838444" y="4337172"/>
            <a:ext cx="2360930" cy="537210"/>
          </a:xfrm>
          <a:custGeom>
            <a:avLst/>
            <a:gdLst/>
            <a:ahLst/>
            <a:cxnLst/>
            <a:rect l="l" t="t" r="r" b="b"/>
            <a:pathLst>
              <a:path w="2360929" h="537210">
                <a:moveTo>
                  <a:pt x="75956" y="435995"/>
                </a:moveTo>
                <a:lnTo>
                  <a:pt x="73395" y="438281"/>
                </a:lnTo>
                <a:lnTo>
                  <a:pt x="0" y="504956"/>
                </a:lnTo>
                <a:lnTo>
                  <a:pt x="94122" y="536066"/>
                </a:lnTo>
                <a:lnTo>
                  <a:pt x="97414" y="537209"/>
                </a:lnTo>
                <a:lnTo>
                  <a:pt x="100980" y="535304"/>
                </a:lnTo>
                <a:lnTo>
                  <a:pt x="102107" y="532007"/>
                </a:lnTo>
                <a:lnTo>
                  <a:pt x="103113" y="528709"/>
                </a:lnTo>
                <a:lnTo>
                  <a:pt x="101345" y="525149"/>
                </a:lnTo>
                <a:lnTo>
                  <a:pt x="98054" y="524006"/>
                </a:lnTo>
                <a:lnTo>
                  <a:pt x="51219" y="508516"/>
                </a:lnTo>
                <a:lnTo>
                  <a:pt x="13594" y="508516"/>
                </a:lnTo>
                <a:lnTo>
                  <a:pt x="10911" y="496061"/>
                </a:lnTo>
                <a:lnTo>
                  <a:pt x="33991" y="491183"/>
                </a:lnTo>
                <a:lnTo>
                  <a:pt x="84581" y="445388"/>
                </a:lnTo>
                <a:lnTo>
                  <a:pt x="84703" y="441329"/>
                </a:lnTo>
                <a:lnTo>
                  <a:pt x="80009" y="436126"/>
                </a:lnTo>
                <a:lnTo>
                  <a:pt x="75956" y="435995"/>
                </a:lnTo>
                <a:close/>
              </a:path>
              <a:path w="2360929" h="537210">
                <a:moveTo>
                  <a:pt x="33991" y="491183"/>
                </a:moveTo>
                <a:lnTo>
                  <a:pt x="10911" y="496061"/>
                </a:lnTo>
                <a:lnTo>
                  <a:pt x="13594" y="508516"/>
                </a:lnTo>
                <a:lnTo>
                  <a:pt x="20804" y="506992"/>
                </a:lnTo>
                <a:lnTo>
                  <a:pt x="16520" y="506992"/>
                </a:lnTo>
                <a:lnTo>
                  <a:pt x="14356" y="496324"/>
                </a:lnTo>
                <a:lnTo>
                  <a:pt x="28310" y="496324"/>
                </a:lnTo>
                <a:lnTo>
                  <a:pt x="33991" y="491183"/>
                </a:lnTo>
                <a:close/>
              </a:path>
              <a:path w="2360929" h="537210">
                <a:moveTo>
                  <a:pt x="36548" y="503664"/>
                </a:moveTo>
                <a:lnTo>
                  <a:pt x="13594" y="508516"/>
                </a:lnTo>
                <a:lnTo>
                  <a:pt x="51219" y="508516"/>
                </a:lnTo>
                <a:lnTo>
                  <a:pt x="36548" y="503664"/>
                </a:lnTo>
                <a:close/>
              </a:path>
              <a:path w="2360929" h="537210">
                <a:moveTo>
                  <a:pt x="14356" y="496324"/>
                </a:moveTo>
                <a:lnTo>
                  <a:pt x="16520" y="506992"/>
                </a:lnTo>
                <a:lnTo>
                  <a:pt x="24574" y="499703"/>
                </a:lnTo>
                <a:lnTo>
                  <a:pt x="14356" y="496324"/>
                </a:lnTo>
                <a:close/>
              </a:path>
              <a:path w="2360929" h="537210">
                <a:moveTo>
                  <a:pt x="24574" y="499703"/>
                </a:moveTo>
                <a:lnTo>
                  <a:pt x="16520" y="506992"/>
                </a:lnTo>
                <a:lnTo>
                  <a:pt x="20804" y="506992"/>
                </a:lnTo>
                <a:lnTo>
                  <a:pt x="36548" y="503664"/>
                </a:lnTo>
                <a:lnTo>
                  <a:pt x="24574" y="499703"/>
                </a:lnTo>
                <a:close/>
              </a:path>
              <a:path w="2360929" h="537210">
                <a:moveTo>
                  <a:pt x="2357749" y="0"/>
                </a:moveTo>
                <a:lnTo>
                  <a:pt x="33991" y="491183"/>
                </a:lnTo>
                <a:lnTo>
                  <a:pt x="24574" y="499703"/>
                </a:lnTo>
                <a:lnTo>
                  <a:pt x="36548" y="503664"/>
                </a:lnTo>
                <a:lnTo>
                  <a:pt x="2360432" y="12454"/>
                </a:lnTo>
                <a:lnTo>
                  <a:pt x="2357749" y="0"/>
                </a:lnTo>
                <a:close/>
              </a:path>
              <a:path w="2360929" h="537210">
                <a:moveTo>
                  <a:pt x="28310" y="496324"/>
                </a:moveTo>
                <a:lnTo>
                  <a:pt x="14356" y="496324"/>
                </a:lnTo>
                <a:lnTo>
                  <a:pt x="24574" y="499703"/>
                </a:lnTo>
                <a:lnTo>
                  <a:pt x="28310" y="4963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9">
            <a:extLst>
              <a:ext uri="{FF2B5EF4-FFF2-40B4-BE49-F238E27FC236}">
                <a16:creationId xmlns:a16="http://schemas.microsoft.com/office/drawing/2014/main" id="{7C36A020-5021-F918-B3D8-2BBDDAF3CEA2}"/>
              </a:ext>
            </a:extLst>
          </p:cNvPr>
          <p:cNvSpPr/>
          <p:nvPr/>
        </p:nvSpPr>
        <p:spPr>
          <a:xfrm>
            <a:off x="2514087" y="5089266"/>
            <a:ext cx="2717165" cy="251460"/>
          </a:xfrm>
          <a:custGeom>
            <a:avLst/>
            <a:gdLst/>
            <a:ahLst/>
            <a:cxnLst/>
            <a:rect l="l" t="t" r="r" b="b"/>
            <a:pathLst>
              <a:path w="2717165" h="251460">
                <a:moveTo>
                  <a:pt x="2680650" y="41356"/>
                </a:moveTo>
                <a:lnTo>
                  <a:pt x="0" y="238505"/>
                </a:lnTo>
                <a:lnTo>
                  <a:pt x="1024" y="251078"/>
                </a:lnTo>
                <a:lnTo>
                  <a:pt x="2681678" y="54049"/>
                </a:lnTo>
                <a:lnTo>
                  <a:pt x="2692053" y="46931"/>
                </a:lnTo>
                <a:lnTo>
                  <a:pt x="2680650" y="41356"/>
                </a:lnTo>
                <a:close/>
              </a:path>
              <a:path w="2717165" h="251460">
                <a:moveTo>
                  <a:pt x="2705995" y="39623"/>
                </a:moveTo>
                <a:lnTo>
                  <a:pt x="2704209" y="39623"/>
                </a:lnTo>
                <a:lnTo>
                  <a:pt x="2705093" y="52328"/>
                </a:lnTo>
                <a:lnTo>
                  <a:pt x="2681678" y="54049"/>
                </a:lnTo>
                <a:lnTo>
                  <a:pt x="2625358" y="92714"/>
                </a:lnTo>
                <a:lnTo>
                  <a:pt x="2624718" y="96655"/>
                </a:lnTo>
                <a:lnTo>
                  <a:pt x="2626607" y="99572"/>
                </a:lnTo>
                <a:lnTo>
                  <a:pt x="2628650" y="102370"/>
                </a:lnTo>
                <a:lnTo>
                  <a:pt x="2632581" y="103132"/>
                </a:lnTo>
                <a:lnTo>
                  <a:pt x="2635508" y="101227"/>
                </a:lnTo>
                <a:lnTo>
                  <a:pt x="2717163" y="45089"/>
                </a:lnTo>
                <a:lnTo>
                  <a:pt x="2705995" y="39623"/>
                </a:lnTo>
                <a:close/>
              </a:path>
              <a:path w="2717165" h="251460">
                <a:moveTo>
                  <a:pt x="2692053" y="46931"/>
                </a:moveTo>
                <a:lnTo>
                  <a:pt x="2681678" y="54049"/>
                </a:lnTo>
                <a:lnTo>
                  <a:pt x="2705093" y="52328"/>
                </a:lnTo>
                <a:lnTo>
                  <a:pt x="2705049" y="51697"/>
                </a:lnTo>
                <a:lnTo>
                  <a:pt x="2701802" y="51697"/>
                </a:lnTo>
                <a:lnTo>
                  <a:pt x="2692053" y="46931"/>
                </a:lnTo>
                <a:close/>
              </a:path>
              <a:path w="2717165" h="251460">
                <a:moveTo>
                  <a:pt x="2701040" y="40766"/>
                </a:moveTo>
                <a:lnTo>
                  <a:pt x="2692053" y="46931"/>
                </a:lnTo>
                <a:lnTo>
                  <a:pt x="2701802" y="51697"/>
                </a:lnTo>
                <a:lnTo>
                  <a:pt x="2701040" y="40766"/>
                </a:lnTo>
                <a:close/>
              </a:path>
              <a:path w="2717165" h="251460">
                <a:moveTo>
                  <a:pt x="2704289" y="40766"/>
                </a:moveTo>
                <a:lnTo>
                  <a:pt x="2701040" y="40766"/>
                </a:lnTo>
                <a:lnTo>
                  <a:pt x="2701802" y="51697"/>
                </a:lnTo>
                <a:lnTo>
                  <a:pt x="2705049" y="51697"/>
                </a:lnTo>
                <a:lnTo>
                  <a:pt x="2704289" y="40766"/>
                </a:lnTo>
                <a:close/>
              </a:path>
              <a:path w="2717165" h="251460">
                <a:moveTo>
                  <a:pt x="2704209" y="39623"/>
                </a:moveTo>
                <a:lnTo>
                  <a:pt x="2680650" y="41356"/>
                </a:lnTo>
                <a:lnTo>
                  <a:pt x="2692053" y="46931"/>
                </a:lnTo>
                <a:lnTo>
                  <a:pt x="2701040" y="40766"/>
                </a:lnTo>
                <a:lnTo>
                  <a:pt x="2704289" y="40766"/>
                </a:lnTo>
                <a:lnTo>
                  <a:pt x="2704209" y="39623"/>
                </a:lnTo>
                <a:close/>
              </a:path>
              <a:path w="2717165" h="251460">
                <a:moveTo>
                  <a:pt x="2624961" y="0"/>
                </a:moveTo>
                <a:lnTo>
                  <a:pt x="2621151" y="1274"/>
                </a:lnTo>
                <a:lnTo>
                  <a:pt x="2618103" y="7619"/>
                </a:lnTo>
                <a:lnTo>
                  <a:pt x="2619384" y="11429"/>
                </a:lnTo>
                <a:lnTo>
                  <a:pt x="2680650" y="41356"/>
                </a:lnTo>
                <a:lnTo>
                  <a:pt x="2704209" y="39623"/>
                </a:lnTo>
                <a:lnTo>
                  <a:pt x="2705995" y="39623"/>
                </a:lnTo>
                <a:lnTo>
                  <a:pt x="26249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0">
            <a:extLst>
              <a:ext uri="{FF2B5EF4-FFF2-40B4-BE49-F238E27FC236}">
                <a16:creationId xmlns:a16="http://schemas.microsoft.com/office/drawing/2014/main" id="{065AD949-78F6-958C-E8D0-8F2218F223D3}"/>
              </a:ext>
            </a:extLst>
          </p:cNvPr>
          <p:cNvSpPr txBox="1"/>
          <p:nvPr/>
        </p:nvSpPr>
        <p:spPr>
          <a:xfrm>
            <a:off x="3649728" y="5124727"/>
            <a:ext cx="901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9" name="object 31">
            <a:extLst>
              <a:ext uri="{FF2B5EF4-FFF2-40B4-BE49-F238E27FC236}">
                <a16:creationId xmlns:a16="http://schemas.microsoft.com/office/drawing/2014/main" id="{3C4C8DBD-C23D-4CDD-5A39-F1C6E28AC079}"/>
              </a:ext>
            </a:extLst>
          </p:cNvPr>
          <p:cNvSpPr txBox="1"/>
          <p:nvPr/>
        </p:nvSpPr>
        <p:spPr>
          <a:xfrm>
            <a:off x="6293870" y="4231256"/>
            <a:ext cx="895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14BD3B32-644C-AC6B-FC65-B158AAA2DE2D}"/>
              </a:ext>
            </a:extLst>
          </p:cNvPr>
          <p:cNvSpPr/>
          <p:nvPr/>
        </p:nvSpPr>
        <p:spPr>
          <a:xfrm>
            <a:off x="4801361" y="2198370"/>
            <a:ext cx="3886200" cy="3670300"/>
          </a:xfrm>
          <a:custGeom>
            <a:avLst/>
            <a:gdLst/>
            <a:ahLst/>
            <a:cxnLst/>
            <a:rect l="l" t="t" r="r" b="b"/>
            <a:pathLst>
              <a:path w="3886200" h="3670300">
                <a:moveTo>
                  <a:pt x="0" y="611642"/>
                </a:moveTo>
                <a:lnTo>
                  <a:pt x="2027" y="561472"/>
                </a:lnTo>
                <a:lnTo>
                  <a:pt x="8004" y="512420"/>
                </a:lnTo>
                <a:lnTo>
                  <a:pt x="17773" y="464644"/>
                </a:lnTo>
                <a:lnTo>
                  <a:pt x="31178" y="418300"/>
                </a:lnTo>
                <a:lnTo>
                  <a:pt x="48060" y="373546"/>
                </a:lnTo>
                <a:lnTo>
                  <a:pt x="68262" y="330539"/>
                </a:lnTo>
                <a:lnTo>
                  <a:pt x="91628" y="289437"/>
                </a:lnTo>
                <a:lnTo>
                  <a:pt x="118000" y="250397"/>
                </a:lnTo>
                <a:lnTo>
                  <a:pt x="147219" y="213575"/>
                </a:lnTo>
                <a:lnTo>
                  <a:pt x="179130" y="179130"/>
                </a:lnTo>
                <a:lnTo>
                  <a:pt x="213575" y="147219"/>
                </a:lnTo>
                <a:lnTo>
                  <a:pt x="250397" y="118000"/>
                </a:lnTo>
                <a:lnTo>
                  <a:pt x="289437" y="91628"/>
                </a:lnTo>
                <a:lnTo>
                  <a:pt x="330539" y="68262"/>
                </a:lnTo>
                <a:lnTo>
                  <a:pt x="373546" y="48060"/>
                </a:lnTo>
                <a:lnTo>
                  <a:pt x="418300" y="31178"/>
                </a:lnTo>
                <a:lnTo>
                  <a:pt x="464644" y="17773"/>
                </a:lnTo>
                <a:lnTo>
                  <a:pt x="512420" y="8004"/>
                </a:lnTo>
                <a:lnTo>
                  <a:pt x="561472" y="2027"/>
                </a:lnTo>
                <a:lnTo>
                  <a:pt x="611642" y="0"/>
                </a:lnTo>
                <a:lnTo>
                  <a:pt x="3274557" y="0"/>
                </a:lnTo>
                <a:lnTo>
                  <a:pt x="3324727" y="2027"/>
                </a:lnTo>
                <a:lnTo>
                  <a:pt x="3373778" y="8004"/>
                </a:lnTo>
                <a:lnTo>
                  <a:pt x="3421555" y="17773"/>
                </a:lnTo>
                <a:lnTo>
                  <a:pt x="3467899" y="31178"/>
                </a:lnTo>
                <a:lnTo>
                  <a:pt x="3512653" y="48060"/>
                </a:lnTo>
                <a:lnTo>
                  <a:pt x="3555660" y="68262"/>
                </a:lnTo>
                <a:lnTo>
                  <a:pt x="3596762" y="91628"/>
                </a:lnTo>
                <a:lnTo>
                  <a:pt x="3635802" y="118000"/>
                </a:lnTo>
                <a:lnTo>
                  <a:pt x="3672624" y="147219"/>
                </a:lnTo>
                <a:lnTo>
                  <a:pt x="3707068" y="179130"/>
                </a:lnTo>
                <a:lnTo>
                  <a:pt x="3738979" y="213575"/>
                </a:lnTo>
                <a:lnTo>
                  <a:pt x="3768199" y="250397"/>
                </a:lnTo>
                <a:lnTo>
                  <a:pt x="3794571" y="289437"/>
                </a:lnTo>
                <a:lnTo>
                  <a:pt x="3817937" y="330539"/>
                </a:lnTo>
                <a:lnTo>
                  <a:pt x="3838139" y="373546"/>
                </a:lnTo>
                <a:lnTo>
                  <a:pt x="3855021" y="418300"/>
                </a:lnTo>
                <a:lnTo>
                  <a:pt x="3868426" y="464644"/>
                </a:lnTo>
                <a:lnTo>
                  <a:pt x="3878195" y="512420"/>
                </a:lnTo>
                <a:lnTo>
                  <a:pt x="3884172" y="561472"/>
                </a:lnTo>
                <a:lnTo>
                  <a:pt x="3886199" y="611642"/>
                </a:lnTo>
                <a:lnTo>
                  <a:pt x="3886199" y="3058155"/>
                </a:lnTo>
                <a:lnTo>
                  <a:pt x="3884172" y="3108323"/>
                </a:lnTo>
                <a:lnTo>
                  <a:pt x="3878195" y="3157373"/>
                </a:lnTo>
                <a:lnTo>
                  <a:pt x="3868426" y="3205149"/>
                </a:lnTo>
                <a:lnTo>
                  <a:pt x="3855021" y="3251492"/>
                </a:lnTo>
                <a:lnTo>
                  <a:pt x="3838139" y="3296245"/>
                </a:lnTo>
                <a:lnTo>
                  <a:pt x="3817937" y="3339251"/>
                </a:lnTo>
                <a:lnTo>
                  <a:pt x="3794571" y="3380353"/>
                </a:lnTo>
                <a:lnTo>
                  <a:pt x="3768199" y="3419393"/>
                </a:lnTo>
                <a:lnTo>
                  <a:pt x="3738979" y="3456214"/>
                </a:lnTo>
                <a:lnTo>
                  <a:pt x="3707068" y="3490659"/>
                </a:lnTo>
                <a:lnTo>
                  <a:pt x="3672624" y="3522570"/>
                </a:lnTo>
                <a:lnTo>
                  <a:pt x="3635802" y="3551790"/>
                </a:lnTo>
                <a:lnTo>
                  <a:pt x="3596762" y="3578162"/>
                </a:lnTo>
                <a:lnTo>
                  <a:pt x="3555660" y="3601528"/>
                </a:lnTo>
                <a:lnTo>
                  <a:pt x="3512653" y="3621730"/>
                </a:lnTo>
                <a:lnTo>
                  <a:pt x="3467899" y="3638613"/>
                </a:lnTo>
                <a:lnTo>
                  <a:pt x="3421555" y="3652017"/>
                </a:lnTo>
                <a:lnTo>
                  <a:pt x="3373778" y="3661787"/>
                </a:lnTo>
                <a:lnTo>
                  <a:pt x="3324727" y="3667764"/>
                </a:lnTo>
                <a:lnTo>
                  <a:pt x="3274557" y="3669791"/>
                </a:lnTo>
                <a:lnTo>
                  <a:pt x="611642" y="3669791"/>
                </a:lnTo>
                <a:lnTo>
                  <a:pt x="561472" y="3667764"/>
                </a:lnTo>
                <a:lnTo>
                  <a:pt x="512420" y="3661787"/>
                </a:lnTo>
                <a:lnTo>
                  <a:pt x="464644" y="3652017"/>
                </a:lnTo>
                <a:lnTo>
                  <a:pt x="418300" y="3638613"/>
                </a:lnTo>
                <a:lnTo>
                  <a:pt x="373546" y="3621730"/>
                </a:lnTo>
                <a:lnTo>
                  <a:pt x="330539" y="3601528"/>
                </a:lnTo>
                <a:lnTo>
                  <a:pt x="289437" y="3578162"/>
                </a:lnTo>
                <a:lnTo>
                  <a:pt x="250397" y="3551790"/>
                </a:lnTo>
                <a:lnTo>
                  <a:pt x="213575" y="3522570"/>
                </a:lnTo>
                <a:lnTo>
                  <a:pt x="179130" y="3490659"/>
                </a:lnTo>
                <a:lnTo>
                  <a:pt x="147219" y="3456214"/>
                </a:lnTo>
                <a:lnTo>
                  <a:pt x="118000" y="3419393"/>
                </a:lnTo>
                <a:lnTo>
                  <a:pt x="91628" y="3380353"/>
                </a:lnTo>
                <a:lnTo>
                  <a:pt x="68262" y="3339251"/>
                </a:lnTo>
                <a:lnTo>
                  <a:pt x="48060" y="3296245"/>
                </a:lnTo>
                <a:lnTo>
                  <a:pt x="31178" y="3251492"/>
                </a:lnTo>
                <a:lnTo>
                  <a:pt x="17773" y="3205149"/>
                </a:lnTo>
                <a:lnTo>
                  <a:pt x="8004" y="3157373"/>
                </a:lnTo>
                <a:lnTo>
                  <a:pt x="2027" y="3108323"/>
                </a:lnTo>
                <a:lnTo>
                  <a:pt x="0" y="3058155"/>
                </a:lnTo>
                <a:lnTo>
                  <a:pt x="0" y="611642"/>
                </a:lnTo>
                <a:close/>
              </a:path>
            </a:pathLst>
          </a:custGeom>
          <a:ln w="2590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7">
            <a:extLst>
              <a:ext uri="{FF2B5EF4-FFF2-40B4-BE49-F238E27FC236}">
                <a16:creationId xmlns:a16="http://schemas.microsoft.com/office/drawing/2014/main" id="{BFEA2D0B-B6D3-2BA4-22F4-A6342F9E0C18}"/>
              </a:ext>
            </a:extLst>
          </p:cNvPr>
          <p:cNvSpPr txBox="1"/>
          <p:nvPr/>
        </p:nvSpPr>
        <p:spPr>
          <a:xfrm>
            <a:off x="5116831" y="2639503"/>
            <a:ext cx="8597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spc="-5" dirty="0">
                <a:solidFill>
                  <a:srgbClr val="6F2F9F"/>
                </a:solidFill>
                <a:latin typeface="Calibri"/>
                <a:cs typeface="Calibri"/>
              </a:rPr>
              <a:t>Instance 1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CFA77B-D0A2-B1BB-8CCC-ED0807892224}"/>
              </a:ext>
            </a:extLst>
          </p:cNvPr>
          <p:cNvSpPr txBox="1"/>
          <p:nvPr/>
        </p:nvSpPr>
        <p:spPr>
          <a:xfrm>
            <a:off x="5916574" y="234377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</p:spTree>
    <p:extLst>
      <p:ext uri="{BB962C8B-B14F-4D97-AF65-F5344CB8AC3E}">
        <p14:creationId xmlns:p14="http://schemas.microsoft.com/office/powerpoint/2010/main" val="55722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0" dirty="0">
                <a:solidFill>
                  <a:srgbClr val="D04E1D"/>
                </a:solidFill>
                <a:latin typeface="Segoe UI Light"/>
                <a:cs typeface="Segoe UI Light"/>
              </a:rPr>
              <a:t>Reference and Value types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6064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.NET – 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də bütün tiplər reference və ya value type-lara ayrılır. Müvafiq olaraq value type-lar yaddasın stack, reference type-lar isə heap-da saxlanılır.</a:t>
            </a:r>
          </a:p>
          <a:p>
            <a:pPr algn="l"/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Bundan qabaq baxdığımız bütün tiplər value type tiplər idi: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chemeClr val="tx1"/>
                </a:solidFill>
                <a:latin typeface="Calibri"/>
                <a:cs typeface="Calibri"/>
              </a:rPr>
              <a:t>(byte, </a:t>
            </a:r>
            <a:r>
              <a:rPr lang="en-US" spc="-5" dirty="0" err="1">
                <a:solidFill>
                  <a:schemeClr val="tx1"/>
                </a:solidFill>
                <a:latin typeface="Calibri"/>
                <a:cs typeface="Calibri"/>
              </a:rPr>
              <a:t>sbyte</a:t>
            </a:r>
            <a:r>
              <a:rPr lang="en-US" spc="-5" dirty="0">
                <a:solidFill>
                  <a:schemeClr val="tx1"/>
                </a:solidFill>
                <a:latin typeface="Calibri"/>
                <a:cs typeface="Calibri"/>
              </a:rPr>
              <a:t>, short, </a:t>
            </a:r>
            <a:r>
              <a:rPr lang="en-US" spc="-5" dirty="0" err="1">
                <a:solidFill>
                  <a:schemeClr val="tx1"/>
                </a:solidFill>
                <a:latin typeface="Calibri"/>
                <a:cs typeface="Calibri"/>
              </a:rPr>
              <a:t>ushort</a:t>
            </a:r>
            <a:r>
              <a:rPr lang="en-US" spc="-5" dirty="0">
                <a:solidFill>
                  <a:schemeClr val="tx1"/>
                </a:solidFill>
                <a:latin typeface="Calibri"/>
                <a:cs typeface="Calibri"/>
              </a:rPr>
              <a:t>, int, </a:t>
            </a:r>
            <a:r>
              <a:rPr lang="en-US" spc="-5" dirty="0" err="1">
                <a:solidFill>
                  <a:schemeClr val="tx1"/>
                </a:solidFill>
                <a:latin typeface="Calibri"/>
                <a:cs typeface="Calibri"/>
              </a:rPr>
              <a:t>uint</a:t>
            </a:r>
            <a:r>
              <a:rPr lang="en-US" spc="-5" dirty="0">
                <a:solidFill>
                  <a:schemeClr val="tx1"/>
                </a:solidFill>
                <a:latin typeface="Calibri"/>
                <a:cs typeface="Calibri"/>
              </a:rPr>
              <a:t>, long, </a:t>
            </a:r>
            <a:r>
              <a:rPr lang="en-US" spc="-5" dirty="0" err="1">
                <a:solidFill>
                  <a:schemeClr val="tx1"/>
                </a:solidFill>
                <a:latin typeface="Calibri"/>
                <a:cs typeface="Calibri"/>
              </a:rPr>
              <a:t>ulong</a:t>
            </a:r>
            <a:r>
              <a:rPr lang="en-US" spc="-5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endParaRPr lang="az-Latn-AZ" spc="-5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(float, double)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decimal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bool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char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enum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bütün strukturlar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az-Latn-AZ" spc="-5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l"/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Yuxarıda qeyd edilən bütün tiplər value type-lardır və onlar yaddaşın stack hissəsində saxlanılır.</a:t>
            </a:r>
          </a:p>
          <a:p>
            <a:pPr algn="l"/>
            <a:r>
              <a:rPr lang="az-Latn-AZ" spc="-5" dirty="0">
                <a:solidFill>
                  <a:srgbClr val="FF0000"/>
                </a:solidFill>
                <a:latin typeface="Calibri"/>
                <a:cs typeface="Calibri"/>
              </a:rPr>
              <a:t>QEYD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: </a:t>
            </a:r>
            <a:r>
              <a:rPr lang="en-US" spc="-5" dirty="0">
                <a:solidFill>
                  <a:schemeClr val="tx1"/>
                </a:solidFill>
                <a:latin typeface="Calibri"/>
                <a:cs typeface="Calibri"/>
              </a:rPr>
              <a:t>B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ütün value type-lar lokal sahədən kənara çıxdıqda avtomatik olaraq yaddaşdan </a:t>
            </a:r>
            <a:r>
              <a:rPr lang="az-Latn-AZ" spc="-5" dirty="0">
                <a:solidFill>
                  <a:srgbClr val="FF0000"/>
                </a:solidFill>
                <a:latin typeface="Calibri"/>
                <a:cs typeface="Calibri"/>
              </a:rPr>
              <a:t>SİLİNİR!!!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8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0" dirty="0">
                <a:solidFill>
                  <a:srgbClr val="D04E1D"/>
                </a:solidFill>
                <a:latin typeface="Segoe UI Light"/>
                <a:cs typeface="Segoe UI Light"/>
              </a:rPr>
              <a:t>Reference and Value types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6064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.NET – 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də bütün rerference type-lar yaddaşın stack hissəsində saxlanılır.</a:t>
            </a:r>
          </a:p>
          <a:p>
            <a:pPr algn="l"/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Yaddaşın stack hissəsində yeləşən tiplər aşağıdakılardır: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object tipi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string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bütün .NET klassları və developer tərəfindən yaradılan digər klaslar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interface-lər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deleqatlar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az-Latn-AZ" spc="-5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l"/>
            <a:r>
              <a:rPr lang="az-Latn-AZ" spc="-5" dirty="0">
                <a:solidFill>
                  <a:srgbClr val="FF0000"/>
                </a:solidFill>
                <a:latin typeface="Calibri"/>
                <a:cs typeface="Calibri"/>
              </a:rPr>
              <a:t>QEYD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: </a:t>
            </a:r>
            <a:r>
              <a:rPr lang="en-US" spc="-5" dirty="0">
                <a:solidFill>
                  <a:schemeClr val="tx1"/>
                </a:solidFill>
                <a:latin typeface="Calibri"/>
                <a:cs typeface="Calibri"/>
              </a:rPr>
              <a:t>B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ütün reference type-lar Garbage Collector tərəfindən müəyyən vaxtda silinir və reference type-ların silinməsini istifadəçi idarə edə </a:t>
            </a:r>
            <a:r>
              <a:rPr lang="az-Latn-AZ" spc="-5" dirty="0">
                <a:solidFill>
                  <a:srgbClr val="FF0000"/>
                </a:solidFill>
                <a:latin typeface="Calibri"/>
                <a:cs typeface="Calibri"/>
              </a:rPr>
              <a:t>BİLMİR!!!</a:t>
            </a:r>
          </a:p>
          <a:p>
            <a:pPr algn="l"/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Garbage Collector yaradılan instance-a reference olmadığını müəyyən etdikdə obyekti stack-dan silir, amma Garbage Collector idarə etmək </a:t>
            </a:r>
            <a:r>
              <a:rPr lang="az-Latn-AZ" spc="-5" dirty="0">
                <a:solidFill>
                  <a:srgbClr val="FF0000"/>
                </a:solidFill>
                <a:latin typeface="Calibri"/>
                <a:cs typeface="Calibri"/>
              </a:rPr>
              <a:t>OLMUR!!!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6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0" dirty="0">
                <a:solidFill>
                  <a:srgbClr val="D04E1D"/>
                </a:solidFill>
                <a:latin typeface="Segoe UI Light"/>
                <a:cs typeface="Segoe UI Light"/>
              </a:rPr>
              <a:t>Reference and Value types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45960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Country</a:t>
            </a:r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country1 = new </a:t>
            </a:r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Country</a:t>
            </a:r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(); </a:t>
            </a:r>
            <a:endParaRPr lang="en-US" spc="-5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algn="l"/>
            <a:endParaRPr lang="en-US" spc="-5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algn="l"/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class</a:t>
            </a:r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Country</a:t>
            </a:r>
          </a:p>
          <a:p>
            <a:pPr algn="l"/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{   </a:t>
            </a:r>
          </a:p>
          <a:p>
            <a:pPr algn="l"/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public</a:t>
            </a:r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int x;    </a:t>
            </a:r>
          </a:p>
          <a:p>
            <a:pPr algn="l"/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public</a:t>
            </a:r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int y</a:t>
            </a:r>
            <a:r>
              <a:rPr lang="en-US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;</a:t>
            </a:r>
          </a:p>
          <a:p>
            <a:pPr algn="l"/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}</a:t>
            </a:r>
            <a:endParaRPr lang="en-US" spc="-5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algn="l"/>
            <a:r>
              <a:rPr lang="en-US" spc="-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Burada</a:t>
            </a:r>
            <a:r>
              <a:rPr lang="en-US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Country – </a:t>
            </a:r>
            <a:r>
              <a:rPr lang="en-US" spc="-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yarad</a:t>
            </a:r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ılan klasdır</a:t>
            </a:r>
            <a:r>
              <a:rPr lang="az-Cyrl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yaddaşın stack hissədinə heap-də olan ünvanı yerləşdirilir.</a:t>
            </a:r>
          </a:p>
          <a:p>
            <a:pPr algn="l"/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Heap-da isə obyektin bütün elementləri saxlanılır.</a:t>
            </a:r>
            <a:r>
              <a:rPr lang="az-Cyrl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endParaRPr lang="az-Latn-AZ" spc="-5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algn="l"/>
            <a:endParaRPr lang="az-Latn-AZ" spc="-5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16754E-998F-2D29-4D31-EC3181774D9C}"/>
              </a:ext>
            </a:extLst>
          </p:cNvPr>
          <p:cNvSpPr/>
          <p:nvPr/>
        </p:nvSpPr>
        <p:spPr>
          <a:xfrm>
            <a:off x="5334501" y="2154283"/>
            <a:ext cx="1164146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country1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394CF-7CB0-E48A-514E-110B7AC82745}"/>
              </a:ext>
            </a:extLst>
          </p:cNvPr>
          <p:cNvSpPr txBox="1"/>
          <p:nvPr/>
        </p:nvSpPr>
        <p:spPr>
          <a:xfrm>
            <a:off x="7274512" y="1784825"/>
            <a:ext cx="132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Latn-AZ" dirty="0"/>
              <a:t>Heap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AFA845-07AA-7E58-1F51-D671CD7B340A}"/>
              </a:ext>
            </a:extLst>
          </p:cNvPr>
          <p:cNvSpPr/>
          <p:nvPr/>
        </p:nvSpPr>
        <p:spPr>
          <a:xfrm>
            <a:off x="7289386" y="2154284"/>
            <a:ext cx="1321214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country1.x</a:t>
            </a:r>
          </a:p>
          <a:p>
            <a:pPr algn="ctr"/>
            <a:r>
              <a:rPr lang="az-Latn-AZ" dirty="0"/>
              <a:t>country1.y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79FB3-00AC-85BC-F04C-DDF74E379192}"/>
              </a:ext>
            </a:extLst>
          </p:cNvPr>
          <p:cNvSpPr txBox="1"/>
          <p:nvPr/>
        </p:nvSpPr>
        <p:spPr>
          <a:xfrm>
            <a:off x="5334501" y="1778068"/>
            <a:ext cx="11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Latn-AZ" dirty="0"/>
              <a:t>Stack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A33E8B-9D6F-0C00-BCEC-E414F68F4CAA}"/>
              </a:ext>
            </a:extLst>
          </p:cNvPr>
          <p:cNvCxnSpPr/>
          <p:nvPr/>
        </p:nvCxnSpPr>
        <p:spPr>
          <a:xfrm>
            <a:off x="6498647" y="2743200"/>
            <a:ext cx="775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2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0" dirty="0">
                <a:solidFill>
                  <a:srgbClr val="D04E1D"/>
                </a:solidFill>
                <a:latin typeface="Segoe UI Light"/>
                <a:cs typeface="Segoe UI Light"/>
              </a:rPr>
              <a:t>Reference and Value types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83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private</a:t>
            </a:r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və </a:t>
            </a:r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public</a:t>
            </a:r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klasın üzvlərinin görünmə sahəsini idarə etmək yazılır.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6845EEF0-13B9-3257-95DF-17515A6C5E81}"/>
              </a:ext>
            </a:extLst>
          </p:cNvPr>
          <p:cNvSpPr/>
          <p:nvPr/>
        </p:nvSpPr>
        <p:spPr>
          <a:xfrm>
            <a:off x="533400" y="3124200"/>
            <a:ext cx="1034744" cy="1034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0B908B11-57A9-4E85-E640-1DEA1B8B7E00}"/>
              </a:ext>
            </a:extLst>
          </p:cNvPr>
          <p:cNvSpPr txBox="1"/>
          <p:nvPr/>
        </p:nvSpPr>
        <p:spPr>
          <a:xfrm>
            <a:off x="1831595" y="3467973"/>
            <a:ext cx="799820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az-Latn-AZ" sz="1800" spc="-10" dirty="0">
                <a:latin typeface="Calibri"/>
                <a:cs typeface="Calibri"/>
              </a:rPr>
              <a:t>Field-ləri heç vaxt public etmək məsləhət görülmür, bu, yaxşı kod stili hesab olunmur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az-Latn-AZ" sz="1800" dirty="0">
                <a:latin typeface="Calibri"/>
                <a:cs typeface="Calibri"/>
              </a:rPr>
              <a:t>Field-lərə müraciət etmək üçün icazə metodlarından istifadə etmək məsləhət görülür.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462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0" dirty="0">
                <a:solidFill>
                  <a:srgbClr val="D04E1D"/>
                </a:solidFill>
                <a:latin typeface="Segoe UI Light"/>
                <a:cs typeface="Segoe UI Light"/>
              </a:rPr>
              <a:t>Reference and Value types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83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lang="en-US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# </a:t>
            </a:r>
            <a:r>
              <a:rPr lang="en-US" spc="-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dilind</a:t>
            </a:r>
            <a:r>
              <a:rPr lang="az-Latn-AZ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ə olan property-lər field-lərə müraciət etmək üçün sadə icazə metodlarını əvəz etmək üçün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6" name="object 10">
            <a:extLst>
              <a:ext uri="{FF2B5EF4-FFF2-40B4-BE49-F238E27FC236}">
                <a16:creationId xmlns:a16="http://schemas.microsoft.com/office/drawing/2014/main" id="{3D30C0B9-D322-DC2C-9B85-9B78AFF1ECE5}"/>
              </a:ext>
            </a:extLst>
          </p:cNvPr>
          <p:cNvSpPr txBox="1"/>
          <p:nvPr/>
        </p:nvSpPr>
        <p:spPr>
          <a:xfrm>
            <a:off x="359663" y="2439924"/>
            <a:ext cx="2961640" cy="3538854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field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publi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nsolas"/>
                <a:cs typeface="Consolas"/>
              </a:rPr>
              <a:t>Pr</a:t>
            </a:r>
            <a:r>
              <a:rPr sz="1600" spc="-25" dirty="0">
                <a:latin typeface="Consolas"/>
                <a:cs typeface="Consolas"/>
              </a:rPr>
              <a:t>o</a:t>
            </a:r>
            <a:r>
              <a:rPr sz="1600" spc="-10" dirty="0">
                <a:latin typeface="Consolas"/>
                <a:cs typeface="Consolas"/>
              </a:rPr>
              <a:t>perty</a:t>
            </a:r>
            <a:endParaRPr sz="1600" dirty="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424815">
              <a:lnSpc>
                <a:spcPct val="100000"/>
              </a:lnSpc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ge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endParaRPr sz="1600" dirty="0">
              <a:latin typeface="Consolas"/>
              <a:cs typeface="Consolas"/>
            </a:endParaRPr>
          </a:p>
          <a:p>
            <a:pPr marL="42481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758825">
              <a:lnSpc>
                <a:spcPct val="100000"/>
              </a:lnSpc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retur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Consolas"/>
                <a:cs typeface="Consolas"/>
              </a:rPr>
              <a:t>f</a:t>
            </a:r>
            <a:r>
              <a:rPr sz="1600" spc="-15" dirty="0">
                <a:latin typeface="Consolas"/>
                <a:cs typeface="Consolas"/>
              </a:rPr>
              <a:t>ield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  <a:p>
            <a:pPr marL="42481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424815">
              <a:lnSpc>
                <a:spcPct val="100000"/>
              </a:lnSpc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se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endParaRPr sz="1600" dirty="0">
              <a:latin typeface="Consolas"/>
              <a:cs typeface="Consolas"/>
            </a:endParaRPr>
          </a:p>
          <a:p>
            <a:pPr marL="42481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758825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fiel</a:t>
            </a:r>
            <a:r>
              <a:rPr sz="1600" spc="-10" dirty="0">
                <a:latin typeface="Consolas"/>
                <a:cs typeface="Consolas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nsolas"/>
                <a:cs typeface="Consolas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  <a:p>
            <a:pPr marL="42481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5E2B862-95E0-84DA-0862-410187F03937}"/>
              </a:ext>
            </a:extLst>
          </p:cNvPr>
          <p:cNvSpPr txBox="1"/>
          <p:nvPr/>
        </p:nvSpPr>
        <p:spPr>
          <a:xfrm>
            <a:off x="3562476" y="2402855"/>
            <a:ext cx="5100955" cy="2223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</a:pPr>
            <a:r>
              <a:rPr lang="en-US" sz="1600" spc="-10" dirty="0" err="1">
                <a:latin typeface="Calibri"/>
                <a:cs typeface="Calibri"/>
              </a:rPr>
              <a:t>Propery</a:t>
            </a:r>
            <a:r>
              <a:rPr lang="en-US" sz="1600" spc="-10" dirty="0">
                <a:latin typeface="Calibri"/>
                <a:cs typeface="Calibri"/>
              </a:rPr>
              <a:t> ad</a:t>
            </a:r>
            <a:r>
              <a:rPr lang="az-Latn-AZ" sz="1600" spc="-10" dirty="0">
                <a:latin typeface="Calibri"/>
                <a:cs typeface="Calibri"/>
              </a:rPr>
              <a:t>, tip və body (bədən) ibarət olur.</a:t>
            </a:r>
            <a:r>
              <a:rPr lang="en-US" sz="1600" spc="-10" dirty="0">
                <a:latin typeface="Calibri"/>
                <a:cs typeface="Calibri"/>
              </a:rPr>
              <a:t> </a:t>
            </a:r>
            <a:r>
              <a:rPr lang="az-Latn-AZ" sz="1600" spc="-10" dirty="0">
                <a:latin typeface="Calibri"/>
                <a:cs typeface="Calibri"/>
              </a:rPr>
              <a:t>Body-də </a:t>
            </a:r>
            <a:r>
              <a:rPr lang="en-US" sz="1600" spc="-15" dirty="0">
                <a:solidFill>
                  <a:srgbClr val="0000FF"/>
                </a:solidFill>
                <a:latin typeface="Consolas"/>
                <a:cs typeface="Consolas"/>
              </a:rPr>
              <a:t>se</a:t>
            </a:r>
            <a:r>
              <a:rPr lang="en-US" sz="16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lang="en-US"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az-Latn-AZ" sz="1600" spc="-10" dirty="0">
                <a:latin typeface="Calibri"/>
                <a:cs typeface="Calibri"/>
              </a:rPr>
              <a:t>və</a:t>
            </a:r>
            <a:r>
              <a:rPr lang="az-Cyrl-AZ" sz="1600" spc="-40" dirty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solidFill>
                  <a:srgbClr val="0000FF"/>
                </a:solidFill>
                <a:latin typeface="Consolas"/>
                <a:cs typeface="Consolas"/>
              </a:rPr>
              <a:t>get</a:t>
            </a:r>
            <a:r>
              <a:rPr lang="az-Latn-AZ" sz="16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az-Latn-AZ" sz="16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nsolas"/>
              </a:rPr>
              <a:t>açar sözlərindən isfifadə olunaraq </a:t>
            </a:r>
            <a:r>
              <a:rPr lang="az-Latn-AZ" sz="1600" spc="-10" dirty="0">
                <a:latin typeface="Calibri"/>
                <a:cs typeface="Calibri"/>
              </a:rPr>
              <a:t>icazə</a:t>
            </a:r>
            <a:r>
              <a:rPr lang="az-Latn-AZ" sz="16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az-Latn-AZ" sz="1600" spc="-10" dirty="0">
                <a:latin typeface="Calibri"/>
                <a:cs typeface="Calibri"/>
              </a:rPr>
              <a:t>metodları yazılır.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lang="az-Latn-AZ" sz="1600" spc="-15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lang="az-Latn-AZ" sz="16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az-Latn-AZ" sz="1600" spc="-10" dirty="0">
                <a:latin typeface="Calibri"/>
                <a:cs typeface="Calibri"/>
              </a:rPr>
              <a:t>metodu property-yə hər-hansı dəyər mənimsədəndə avtomatik olaraq işə düşür. Bu dəyər 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lang="az-Latn-AZ" sz="16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az-Latn-AZ" sz="1600" spc="-10" dirty="0">
                <a:latin typeface="Calibri"/>
                <a:cs typeface="Calibri"/>
              </a:rPr>
              <a:t>açar sözü ilə müəyyən edilir.</a:t>
            </a:r>
          </a:p>
          <a:p>
            <a:pPr marL="12700" marR="5080" algn="just">
              <a:lnSpc>
                <a:spcPct val="100000"/>
              </a:lnSpc>
            </a:pPr>
            <a:r>
              <a:rPr lang="az-Latn-AZ" sz="1600" spc="-15" dirty="0">
                <a:solidFill>
                  <a:srgbClr val="0000FF"/>
                </a:solidFill>
                <a:latin typeface="Consolas"/>
                <a:cs typeface="Consolas"/>
              </a:rPr>
              <a:t>get</a:t>
            </a:r>
            <a:r>
              <a:rPr lang="az-Latn-AZ" sz="16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az-Latn-AZ" sz="1600" spc="-10" dirty="0">
                <a:latin typeface="Calibri"/>
                <a:cs typeface="Calibri"/>
              </a:rPr>
              <a:t>metodu avtomatik olaraq bu field-dən nəticəni geri almağa çağıranda işə düşür.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800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730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Segoe Print</vt:lpstr>
      <vt:lpstr>Segoe UI Light</vt:lpstr>
      <vt:lpstr>Times New Roman</vt:lpstr>
      <vt:lpstr>Office Theme</vt:lpstr>
      <vt:lpstr>C# Başlanğıc səviyyə</vt:lpstr>
      <vt:lpstr>Dəyişənlər</vt:lpstr>
      <vt:lpstr>Dəyişənlər</vt:lpstr>
      <vt:lpstr>Dəyişənlər</vt:lpstr>
      <vt:lpstr>Dəyişənlər</vt:lpstr>
      <vt:lpstr>Dəyişənlər</vt:lpstr>
      <vt:lpstr>Dəyişənlər</vt:lpstr>
      <vt:lpstr>Dəyişənlər</vt:lpstr>
      <vt:lpstr>Dəyişənlər</vt:lpstr>
      <vt:lpstr>Dəyişənlər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Farid Huseynli</cp:lastModifiedBy>
  <cp:revision>141</cp:revision>
  <dcterms:created xsi:type="dcterms:W3CDTF">2023-04-04T17:24:16Z</dcterms:created>
  <dcterms:modified xsi:type="dcterms:W3CDTF">2023-04-25T18:32:58Z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2023-04-04T00:00:00Z</vt:filetime>
  </property>
  <property fmtid="{D5CDD505-2E9C-101B-9397-08002B2CF9AE}" pid="5" name="Producer">
    <vt:lpwstr>Microsoft® PowerPoint® for Office 365</vt:lpwstr>
  </property>
</Properties>
</file>