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3783"/>
  </p:normalViewPr>
  <p:slideViewPr>
    <p:cSldViewPr snapToGrid="0" snapToObjects="1">
      <p:cViewPr varScale="1">
        <p:scale>
          <a:sx n="85" d="100"/>
          <a:sy n="85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000" dirty="0" smtClean="0"/>
              <a:t>[SOTON-KAIST </a:t>
            </a:r>
            <a:r>
              <a:rPr lang="en-US" sz="2000" dirty="0" err="1" smtClean="0"/>
              <a:t>Datathon</a:t>
            </a:r>
            <a:r>
              <a:rPr lang="en-US" sz="2000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cap="none" dirty="0" smtClean="0"/>
              <a:t>Analy</a:t>
            </a:r>
            <a:r>
              <a:rPr lang="en-US" sz="4000" cap="none" dirty="0" smtClean="0"/>
              <a:t>si</a:t>
            </a:r>
            <a:r>
              <a:rPr lang="en-US" sz="4000" cap="none" dirty="0" smtClean="0"/>
              <a:t>s </a:t>
            </a:r>
            <a:r>
              <a:rPr lang="en-US" sz="4000" cap="none" dirty="0" smtClean="0"/>
              <a:t>of </a:t>
            </a:r>
            <a:r>
              <a:rPr lang="en-US" sz="4000" cap="none" dirty="0" smtClean="0"/>
              <a:t>media reporting of disasters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2</a:t>
            </a:r>
          </a:p>
          <a:p>
            <a:r>
              <a:rPr lang="en-US" dirty="0"/>
              <a:t>Alan </a:t>
            </a:r>
            <a:r>
              <a:rPr lang="en-US" dirty="0" smtClean="0"/>
              <a:t>Ponce, </a:t>
            </a:r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Paszcza</a:t>
            </a:r>
            <a:r>
              <a:rPr lang="en-US" dirty="0"/>
              <a:t> </a:t>
            </a:r>
            <a:r>
              <a:rPr lang="en-US" dirty="0" smtClean="0"/>
              <a:t>(SOTON)</a:t>
            </a:r>
          </a:p>
          <a:p>
            <a:r>
              <a:rPr lang="en-US" dirty="0" smtClean="0"/>
              <a:t>Brian </a:t>
            </a:r>
            <a:r>
              <a:rPr lang="en-US" dirty="0"/>
              <a:t>Kangwook Lee, </a:t>
            </a:r>
            <a:r>
              <a:rPr lang="en-US" dirty="0" err="1"/>
              <a:t>Sanggyu</a:t>
            </a:r>
            <a:r>
              <a:rPr lang="en-US" dirty="0"/>
              <a:t> Han (KAIST)</a:t>
            </a:r>
          </a:p>
        </p:txBody>
      </p:sp>
    </p:spTree>
    <p:extLst>
      <p:ext uri="{BB962C8B-B14F-4D97-AF65-F5344CB8AC3E}">
        <p14:creationId xmlns:p14="http://schemas.microsoft.com/office/powerpoint/2010/main" val="7128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analyze the difference between how media report the same issues (e.g. environmental disaster</a:t>
            </a:r>
            <a:r>
              <a:rPr lang="en-US" dirty="0" smtClean="0"/>
              <a:t>)?</a:t>
            </a:r>
          </a:p>
          <a:p>
            <a:pPr lvl="2"/>
            <a:r>
              <a:rPr lang="en-US" sz="2000" dirty="0" smtClean="0"/>
              <a:t>Method</a:t>
            </a:r>
          </a:p>
          <a:p>
            <a:pPr lvl="3"/>
            <a:r>
              <a:rPr lang="en-US" dirty="0" smtClean="0"/>
              <a:t>Exploratory analysis</a:t>
            </a:r>
          </a:p>
          <a:p>
            <a:pPr lvl="3"/>
            <a:r>
              <a:rPr lang="en-US" dirty="0" smtClean="0"/>
              <a:t>LDA (topic modelling)</a:t>
            </a:r>
          </a:p>
          <a:p>
            <a:pPr lvl="3"/>
            <a:r>
              <a:rPr lang="en-US" dirty="0" smtClean="0"/>
              <a:t>Sentiment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자르기</Template>
  <TotalTime>36</TotalTime>
  <Words>53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[SOTON-KAIST Datathon] Analysis of media reporting of disasters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[SOTON-KAIST Datathon] An analytics of medias  on treating disaster issues</dc:title>
  <dc:creator>Brian Kangwook Lee</dc:creator>
  <cp:lastModifiedBy>Brian Kangwook Lee</cp:lastModifiedBy>
  <cp:revision>5</cp:revision>
  <dcterms:created xsi:type="dcterms:W3CDTF">2017-02-24T11:47:27Z</dcterms:created>
  <dcterms:modified xsi:type="dcterms:W3CDTF">2017-02-24T12:41:53Z</dcterms:modified>
</cp:coreProperties>
</file>