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793"/>
  </p:normalViewPr>
  <p:slideViewPr>
    <p:cSldViewPr snapToGrid="0" snapToObjects="1">
      <p:cViewPr varScale="1">
        <p:scale>
          <a:sx n="63" d="100"/>
          <a:sy n="63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000" dirty="0" smtClean="0"/>
              <a:t>[SOTON-KAIST </a:t>
            </a:r>
            <a:r>
              <a:rPr lang="en-US" sz="2000" dirty="0" err="1" smtClean="0"/>
              <a:t>Datathon</a:t>
            </a:r>
            <a:r>
              <a:rPr lang="en-US" sz="2000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cap="none" dirty="0" smtClean="0"/>
              <a:t>An analytics of medias </a:t>
            </a:r>
            <a:br>
              <a:rPr lang="en-US" sz="4000" cap="none" dirty="0" smtClean="0"/>
            </a:br>
            <a:r>
              <a:rPr lang="en-US" sz="4000" cap="none" dirty="0" smtClean="0"/>
              <a:t>on treating disaster issues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2</a:t>
            </a:r>
          </a:p>
          <a:p>
            <a:r>
              <a:rPr lang="en-US" dirty="0"/>
              <a:t>Alan </a:t>
            </a:r>
            <a:r>
              <a:rPr lang="en-US" dirty="0" smtClean="0"/>
              <a:t>Ponce, </a:t>
            </a:r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Paszcza</a:t>
            </a:r>
            <a:r>
              <a:rPr lang="en-US" dirty="0"/>
              <a:t> </a:t>
            </a:r>
            <a:r>
              <a:rPr lang="en-US" dirty="0" smtClean="0"/>
              <a:t>(SOTON)</a:t>
            </a:r>
          </a:p>
          <a:p>
            <a:r>
              <a:rPr lang="en-US" dirty="0" smtClean="0"/>
              <a:t>Brian </a:t>
            </a:r>
            <a:r>
              <a:rPr lang="en-US" dirty="0"/>
              <a:t>Kangwook Lee, </a:t>
            </a:r>
            <a:r>
              <a:rPr lang="en-US" dirty="0" err="1"/>
              <a:t>Sanggyu</a:t>
            </a:r>
            <a:r>
              <a:rPr lang="en-US" dirty="0"/>
              <a:t> Han (KAIST)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Newspapers have their own </a:t>
            </a:r>
            <a:r>
              <a:rPr lang="en-US" dirty="0" smtClean="0"/>
              <a:t>editorial policy</a:t>
            </a:r>
          </a:p>
          <a:p>
            <a:pPr lvl="1"/>
            <a:r>
              <a:rPr lang="en-US" dirty="0" smtClean="0"/>
              <a:t>By the editorial policy, the content and the attitude of news articles can be differed</a:t>
            </a:r>
          </a:p>
          <a:p>
            <a:pPr lvl="1"/>
            <a:r>
              <a:rPr lang="en-US" dirty="0" smtClean="0"/>
              <a:t>We want to explore what disasters the UK medias are interest in and how the medias handle the disasters in their articles, especially in environmental disaster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find the articles related to environmental </a:t>
            </a:r>
            <a:r>
              <a:rPr lang="en-US" dirty="0" smtClean="0"/>
              <a:t>disaster?</a:t>
            </a:r>
          </a:p>
          <a:p>
            <a:pPr marL="765175" lvl="2" indent="-342900"/>
            <a:r>
              <a:rPr lang="en-US" dirty="0" smtClean="0"/>
              <a:t>We did an exploratory analysis and made some rules to select the disaster-related news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analyze the difference between how media report the same issues (e.g. environmental disaster</a:t>
            </a:r>
            <a:r>
              <a:rPr lang="en-US" dirty="0" smtClean="0"/>
              <a:t>)?</a:t>
            </a:r>
          </a:p>
          <a:p>
            <a:pPr marL="804863" lvl="2" indent="-341313"/>
            <a:r>
              <a:rPr lang="en-US" dirty="0" smtClean="0"/>
              <a:t>We performed topic modelling and sentiment analysis on the disaster-related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br>
              <a:rPr lang="en-US" dirty="0" smtClean="0"/>
            </a:br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exploratory analysis on the Guardian and the Independent sets of </a:t>
            </a:r>
            <a:r>
              <a:rPr lang="en-US" dirty="0" smtClean="0"/>
              <a:t>documents</a:t>
            </a:r>
          </a:p>
          <a:p>
            <a:pPr lvl="1"/>
            <a:r>
              <a:rPr lang="en-US" sz="1800" dirty="0" smtClean="0"/>
              <a:t>looking </a:t>
            </a:r>
            <a:r>
              <a:rPr lang="en-US" sz="1800" dirty="0"/>
              <a:t>for long-lasting environmental issues rather than individual </a:t>
            </a:r>
            <a:r>
              <a:rPr lang="en-US" sz="1800" dirty="0" smtClean="0"/>
              <a:t>disasters</a:t>
            </a:r>
          </a:p>
          <a:p>
            <a:pPr lvl="2"/>
            <a:r>
              <a:rPr lang="en-US" sz="2000" dirty="0" smtClean="0"/>
              <a:t>Observations</a:t>
            </a:r>
          </a:p>
          <a:p>
            <a:pPr lvl="3"/>
            <a:r>
              <a:rPr lang="en-US" dirty="0" smtClean="0"/>
              <a:t>Using </a:t>
            </a:r>
            <a:r>
              <a:rPr lang="en-US" dirty="0"/>
              <a:t>newspapers </a:t>
            </a:r>
            <a:r>
              <a:rPr lang="en-US" dirty="0" err="1"/>
              <a:t>categorisation</a:t>
            </a:r>
            <a:r>
              <a:rPr lang="en-US" dirty="0"/>
              <a:t> and search for terms in </a:t>
            </a:r>
            <a:r>
              <a:rPr lang="en-US" dirty="0" smtClean="0"/>
              <a:t>titles, we’ve </a:t>
            </a:r>
            <a:r>
              <a:rPr lang="en-US" dirty="0"/>
              <a:t>established that the amount of news articles mentioning ‘air pollution’, ‘smog’ or ‘air quality’ in titles is low (range of few hundreds of articles in the set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Using </a:t>
            </a:r>
            <a:r>
              <a:rPr lang="en-US" dirty="0"/>
              <a:t>newspapers </a:t>
            </a:r>
            <a:r>
              <a:rPr lang="en-US" dirty="0" err="1"/>
              <a:t>categorisation</a:t>
            </a:r>
            <a:r>
              <a:rPr lang="en-US" dirty="0"/>
              <a:t> (category ‘environment’), we’ve observed that although the size of sample differed considerably (the Guardian ~ 200k documents, the Independent ~1,300k documents) the number of documents tagged with ‘environment’ category was similar (~8-9k), possibly indicating difference in interest in the matter due to </a:t>
            </a:r>
            <a:r>
              <a:rPr lang="en-US" dirty="0" smtClean="0"/>
              <a:t>political </a:t>
            </a:r>
            <a:r>
              <a:rPr lang="en-US" dirty="0"/>
              <a:t>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dirty="0" smtClean="0"/>
              <a:t>Topic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LDA on the disaster-related news dataset</a:t>
            </a:r>
          </a:p>
          <a:p>
            <a:pPr lvl="1"/>
            <a:r>
              <a:rPr lang="en-US" sz="1800" dirty="0" smtClean="0"/>
              <a:t>4 topic clusters are extracted, which contains keywords representing the topic</a:t>
            </a:r>
            <a:endParaRPr lang="en-US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sentiment analysis on the disaster-related news</a:t>
            </a:r>
          </a:p>
          <a:p>
            <a:pPr lvl="1"/>
            <a:r>
              <a:rPr lang="en-US" dirty="0" smtClean="0"/>
              <a:t>Sentiment word count-based sentiment analysis: we assume that the positive word contributes to the sentiment as +1 while the negative word does as -1</a:t>
            </a:r>
          </a:p>
          <a:p>
            <a:pPr lvl="1"/>
            <a:r>
              <a:rPr lang="en-US" dirty="0" smtClean="0"/>
              <a:t>After counting sentiment words, we normalize the score by the total number of words in each filtered-news dataset</a:t>
            </a:r>
          </a:p>
          <a:p>
            <a:pPr lvl="1"/>
            <a:r>
              <a:rPr lang="en-US" dirty="0" smtClean="0"/>
              <a:t>We borrow the sentiment lexicon by (Liu et al. 2004)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web: 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8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565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자르기</Template>
  <TotalTime>34</TotalTime>
  <Words>364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[SOTON-KAIST Datathon] An analytics of medias  on treating disaster issues</vt:lpstr>
      <vt:lpstr>Motivation &amp; Research question</vt:lpstr>
      <vt:lpstr>Step 1: Exploratory analysis</vt:lpstr>
      <vt:lpstr>Step 2: Topic modelling</vt:lpstr>
      <vt:lpstr>Step 3: Sentiment analysis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[SOTON-KAIST Datathon] An analytics of medias  on treating disaster issues</dc:title>
  <dc:creator>Brian Kangwook Lee</dc:creator>
  <cp:lastModifiedBy>Brian Kangwook Lee</cp:lastModifiedBy>
  <cp:revision>4</cp:revision>
  <dcterms:created xsi:type="dcterms:W3CDTF">2017-02-24T11:47:27Z</dcterms:created>
  <dcterms:modified xsi:type="dcterms:W3CDTF">2017-02-24T12:22:22Z</dcterms:modified>
</cp:coreProperties>
</file>