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sldIdLst>
    <p:sldId id="262" r:id="rId2"/>
    <p:sldId id="263" r:id="rId3"/>
    <p:sldId id="265" r:id="rId4"/>
    <p:sldId id="264" r:id="rId5"/>
    <p:sldId id="266" r:id="rId6"/>
  </p:sldIdLst>
  <p:sldSz cx="12192000" cy="6858000"/>
  <p:notesSz cx="6858000" cy="9144000"/>
  <p:embeddedFontLst>
    <p:embeddedFont>
      <p:font typeface="Gothic A1 ExtraLight" panose="020B0600000101010101" charset="-127"/>
      <p:regular r:id="rId8"/>
    </p:embeddedFont>
    <p:embeddedFont>
      <p:font typeface="Gothic A1 SemiBold" panose="020B0600000101010101" charset="-127"/>
      <p:bold r:id="rId9"/>
    </p:embeddedFont>
    <p:embeddedFont>
      <p:font typeface="Gothic A1 thin" panose="020B0600000101010101" charset="-127"/>
      <p:regular r:id="rId10"/>
    </p:embeddedFont>
    <p:embeddedFont>
      <p:font typeface="Gothic A1 thin" panose="020B0600000101010101" charset="-127"/>
      <p:regular r:id="rId10"/>
    </p:embeddedFont>
    <p:embeddedFont>
      <p:font typeface="나눔바른고딕" panose="020B0603020101020101" pitchFamily="50" charset="-127"/>
      <p:regular r:id="rId11"/>
      <p:bold r:id="rId12"/>
    </p:embeddedFont>
    <p:embeddedFont>
      <p:font typeface="맑은 고딕" panose="020B0503020000020004" pitchFamily="50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BF5ECA-F030-4D0D-844B-B14D6D21754D}" v="163" dt="2020-03-16T17:34:47.4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22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6" d="100"/>
          <a:sy n="126" d="100"/>
        </p:scale>
        <p:origin x="4020" y="1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3.fntdata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o Jonghun" userId="7af2938a2fa79179" providerId="LiveId" clId="{72BF5ECA-F030-4D0D-844B-B14D6D21754D}"/>
    <pc:docChg chg="undo custSel addSld delSld modSld sldOrd modShowInfo">
      <pc:chgData name="Yoo Jonghun" userId="7af2938a2fa79179" providerId="LiveId" clId="{72BF5ECA-F030-4D0D-844B-B14D6D21754D}" dt="2020-03-17T15:22:33.734" v="1098" actId="2744"/>
      <pc:docMkLst>
        <pc:docMk/>
      </pc:docMkLst>
      <pc:sldChg chg="addSp delSp modSp del">
        <pc:chgData name="Yoo Jonghun" userId="7af2938a2fa79179" providerId="LiveId" clId="{72BF5ECA-F030-4D0D-844B-B14D6D21754D}" dt="2020-03-16T15:09:01.076" v="50" actId="2696"/>
        <pc:sldMkLst>
          <pc:docMk/>
          <pc:sldMk cId="1489009815" sldId="256"/>
        </pc:sldMkLst>
        <pc:spChg chg="del mod">
          <ac:chgData name="Yoo Jonghun" userId="7af2938a2fa79179" providerId="LiveId" clId="{72BF5ECA-F030-4D0D-844B-B14D6D21754D}" dt="2020-03-16T15:08:47.225" v="48" actId="478"/>
          <ac:spMkLst>
            <pc:docMk/>
            <pc:sldMk cId="1489009815" sldId="256"/>
            <ac:spMk id="2" creationId="{739129B7-B1E5-45D2-A772-FC739369BAD1}"/>
          </ac:spMkLst>
        </pc:spChg>
        <pc:spChg chg="del">
          <ac:chgData name="Yoo Jonghun" userId="7af2938a2fa79179" providerId="LiveId" clId="{72BF5ECA-F030-4D0D-844B-B14D6D21754D}" dt="2020-03-16T15:08:24.016" v="22"/>
          <ac:spMkLst>
            <pc:docMk/>
            <pc:sldMk cId="1489009815" sldId="256"/>
            <ac:spMk id="3" creationId="{71CD748F-51AC-4781-A5A9-B6BA5C800E4B}"/>
          </ac:spMkLst>
        </pc:spChg>
        <pc:spChg chg="add mod">
          <ac:chgData name="Yoo Jonghun" userId="7af2938a2fa79179" providerId="LiveId" clId="{72BF5ECA-F030-4D0D-844B-B14D6D21754D}" dt="2020-03-16T15:08:24.016" v="22"/>
          <ac:spMkLst>
            <pc:docMk/>
            <pc:sldMk cId="1489009815" sldId="256"/>
            <ac:spMk id="4" creationId="{2F90E571-18DA-4FBF-B196-5C4D1CC5D272}"/>
          </ac:spMkLst>
        </pc:spChg>
        <pc:spChg chg="add mod">
          <ac:chgData name="Yoo Jonghun" userId="7af2938a2fa79179" providerId="LiveId" clId="{72BF5ECA-F030-4D0D-844B-B14D6D21754D}" dt="2020-03-16T15:08:47.225" v="48" actId="478"/>
          <ac:spMkLst>
            <pc:docMk/>
            <pc:sldMk cId="1489009815" sldId="256"/>
            <ac:spMk id="6" creationId="{407FAE9C-2152-412E-B4A6-0A4C82870919}"/>
          </ac:spMkLst>
        </pc:spChg>
      </pc:sldChg>
      <pc:sldChg chg="del">
        <pc:chgData name="Yoo Jonghun" userId="7af2938a2fa79179" providerId="LiveId" clId="{72BF5ECA-F030-4D0D-844B-B14D6D21754D}" dt="2020-03-16T15:55:19.382" v="311" actId="47"/>
        <pc:sldMkLst>
          <pc:docMk/>
          <pc:sldMk cId="2184024429" sldId="257"/>
        </pc:sldMkLst>
      </pc:sldChg>
      <pc:sldChg chg="del">
        <pc:chgData name="Yoo Jonghun" userId="7af2938a2fa79179" providerId="LiveId" clId="{72BF5ECA-F030-4D0D-844B-B14D6D21754D}" dt="2020-03-16T15:55:19.382" v="311" actId="47"/>
        <pc:sldMkLst>
          <pc:docMk/>
          <pc:sldMk cId="531095285" sldId="258"/>
        </pc:sldMkLst>
      </pc:sldChg>
      <pc:sldChg chg="del">
        <pc:chgData name="Yoo Jonghun" userId="7af2938a2fa79179" providerId="LiveId" clId="{72BF5ECA-F030-4D0D-844B-B14D6D21754D}" dt="2020-03-16T15:55:19.382" v="311" actId="47"/>
        <pc:sldMkLst>
          <pc:docMk/>
          <pc:sldMk cId="1409315515" sldId="259"/>
        </pc:sldMkLst>
      </pc:sldChg>
      <pc:sldChg chg="del">
        <pc:chgData name="Yoo Jonghun" userId="7af2938a2fa79179" providerId="LiveId" clId="{72BF5ECA-F030-4D0D-844B-B14D6D21754D}" dt="2020-03-16T15:55:19.382" v="311" actId="47"/>
        <pc:sldMkLst>
          <pc:docMk/>
          <pc:sldMk cId="3317702702" sldId="260"/>
        </pc:sldMkLst>
      </pc:sldChg>
      <pc:sldChg chg="del">
        <pc:chgData name="Yoo Jonghun" userId="7af2938a2fa79179" providerId="LiveId" clId="{72BF5ECA-F030-4D0D-844B-B14D6D21754D}" dt="2020-03-16T15:55:19.382" v="311" actId="47"/>
        <pc:sldMkLst>
          <pc:docMk/>
          <pc:sldMk cId="1228541854" sldId="261"/>
        </pc:sldMkLst>
      </pc:sldChg>
      <pc:sldChg chg="modSp add">
        <pc:chgData name="Yoo Jonghun" userId="7af2938a2fa79179" providerId="LiveId" clId="{72BF5ECA-F030-4D0D-844B-B14D6D21754D}" dt="2020-03-16T15:09:12.551" v="71"/>
        <pc:sldMkLst>
          <pc:docMk/>
          <pc:sldMk cId="102082499" sldId="262"/>
        </pc:sldMkLst>
        <pc:spChg chg="mod">
          <ac:chgData name="Yoo Jonghun" userId="7af2938a2fa79179" providerId="LiveId" clId="{72BF5ECA-F030-4D0D-844B-B14D6D21754D}" dt="2020-03-16T15:09:12.551" v="71"/>
          <ac:spMkLst>
            <pc:docMk/>
            <pc:sldMk cId="102082499" sldId="262"/>
            <ac:spMk id="2" creationId="{739129B7-B1E5-45D2-A772-FC739369BAD1}"/>
          </ac:spMkLst>
        </pc:spChg>
      </pc:sldChg>
      <pc:sldChg chg="delSp modSp add">
        <pc:chgData name="Yoo Jonghun" userId="7af2938a2fa79179" providerId="LiveId" clId="{72BF5ECA-F030-4D0D-844B-B14D6D21754D}" dt="2020-03-16T17:34:47.438" v="1087"/>
        <pc:sldMkLst>
          <pc:docMk/>
          <pc:sldMk cId="2973898789" sldId="263"/>
        </pc:sldMkLst>
        <pc:spChg chg="mod">
          <ac:chgData name="Yoo Jonghun" userId="7af2938a2fa79179" providerId="LiveId" clId="{72BF5ECA-F030-4D0D-844B-B14D6D21754D}" dt="2020-03-16T16:50:49.603" v="1008"/>
          <ac:spMkLst>
            <pc:docMk/>
            <pc:sldMk cId="2973898789" sldId="263"/>
            <ac:spMk id="2" creationId="{4DF623CA-0BD6-4CAD-B9BF-7C9501E1EBBE}"/>
          </ac:spMkLst>
        </pc:spChg>
        <pc:spChg chg="mod">
          <ac:chgData name="Yoo Jonghun" userId="7af2938a2fa79179" providerId="LiveId" clId="{72BF5ECA-F030-4D0D-844B-B14D6D21754D}" dt="2020-03-16T17:34:47.438" v="1087"/>
          <ac:spMkLst>
            <pc:docMk/>
            <pc:sldMk cId="2973898789" sldId="263"/>
            <ac:spMk id="5" creationId="{7B31066E-EE0F-4E03-9D06-6D4FA3F5F327}"/>
          </ac:spMkLst>
        </pc:spChg>
        <pc:picChg chg="del">
          <ac:chgData name="Yoo Jonghun" userId="7af2938a2fa79179" providerId="LiveId" clId="{72BF5ECA-F030-4D0D-844B-B14D6D21754D}" dt="2020-03-16T15:09:37.715" v="85" actId="478"/>
          <ac:picMkLst>
            <pc:docMk/>
            <pc:sldMk cId="2973898789" sldId="263"/>
            <ac:picMk id="6" creationId="{247293A9-A7D8-4427-80FA-07B6A611C4FD}"/>
          </ac:picMkLst>
        </pc:picChg>
        <pc:picChg chg="mod">
          <ac:chgData name="Yoo Jonghun" userId="7af2938a2fa79179" providerId="LiveId" clId="{72BF5ECA-F030-4D0D-844B-B14D6D21754D}" dt="2020-03-16T15:09:45.727" v="88" actId="1076"/>
          <ac:picMkLst>
            <pc:docMk/>
            <pc:sldMk cId="2973898789" sldId="263"/>
            <ac:picMk id="7" creationId="{6643B06F-7E4D-4DC6-B0ED-96076D00A849}"/>
          </ac:picMkLst>
        </pc:picChg>
      </pc:sldChg>
      <pc:sldChg chg="modSp add">
        <pc:chgData name="Yoo Jonghun" userId="7af2938a2fa79179" providerId="LiveId" clId="{72BF5ECA-F030-4D0D-844B-B14D6D21754D}" dt="2020-03-16T17:12:21.524" v="1086" actId="14"/>
        <pc:sldMkLst>
          <pc:docMk/>
          <pc:sldMk cId="1294982444" sldId="264"/>
        </pc:sldMkLst>
        <pc:spChg chg="mod">
          <ac:chgData name="Yoo Jonghun" userId="7af2938a2fa79179" providerId="LiveId" clId="{72BF5ECA-F030-4D0D-844B-B14D6D21754D}" dt="2020-03-16T17:12:21.524" v="1086" actId="14"/>
          <ac:spMkLst>
            <pc:docMk/>
            <pc:sldMk cId="1294982444" sldId="264"/>
            <ac:spMk id="4" creationId="{6D89E4BC-EB9D-4FF5-AD7C-983D19DDE3E4}"/>
          </ac:spMkLst>
        </pc:spChg>
      </pc:sldChg>
      <pc:sldChg chg="modSp add ord">
        <pc:chgData name="Yoo Jonghun" userId="7af2938a2fa79179" providerId="LiveId" clId="{72BF5ECA-F030-4D0D-844B-B14D6D21754D}" dt="2020-03-16T16:53:23.724" v="1020" actId="207"/>
        <pc:sldMkLst>
          <pc:docMk/>
          <pc:sldMk cId="1863942710" sldId="265"/>
        </pc:sldMkLst>
        <pc:spChg chg="mod">
          <ac:chgData name="Yoo Jonghun" userId="7af2938a2fa79179" providerId="LiveId" clId="{72BF5ECA-F030-4D0D-844B-B14D6D21754D}" dt="2020-03-16T15:25:08.676" v="306"/>
          <ac:spMkLst>
            <pc:docMk/>
            <pc:sldMk cId="1863942710" sldId="265"/>
            <ac:spMk id="2" creationId="{791D009C-748D-4E39-B72A-B0DD269B0DCD}"/>
          </ac:spMkLst>
        </pc:spChg>
        <pc:graphicFrameChg chg="mod">
          <ac:chgData name="Yoo Jonghun" userId="7af2938a2fa79179" providerId="LiveId" clId="{72BF5ECA-F030-4D0D-844B-B14D6D21754D}" dt="2020-03-16T16:53:23.724" v="1020" actId="207"/>
          <ac:graphicFrameMkLst>
            <pc:docMk/>
            <pc:sldMk cId="1863942710" sldId="265"/>
            <ac:graphicFrameMk id="8" creationId="{088303AE-180D-428B-91C4-193DF0DF941F}"/>
          </ac:graphicFrameMkLst>
        </pc:graphicFrameChg>
      </pc:sldChg>
      <pc:sldChg chg="addSp delSp modSp add">
        <pc:chgData name="Yoo Jonghun" userId="7af2938a2fa79179" providerId="LiveId" clId="{72BF5ECA-F030-4D0D-844B-B14D6D21754D}" dt="2020-03-16T16:23:26.353" v="986" actId="1035"/>
        <pc:sldMkLst>
          <pc:docMk/>
          <pc:sldMk cId="2182050713" sldId="266"/>
        </pc:sldMkLst>
        <pc:spChg chg="del">
          <ac:chgData name="Yoo Jonghun" userId="7af2938a2fa79179" providerId="LiveId" clId="{72BF5ECA-F030-4D0D-844B-B14D6D21754D}" dt="2020-03-16T16:10:27.068" v="552"/>
          <ac:spMkLst>
            <pc:docMk/>
            <pc:sldMk cId="2182050713" sldId="266"/>
            <ac:spMk id="2" creationId="{65F73987-E4A4-432A-BFAF-1C5D8D82718C}"/>
          </ac:spMkLst>
        </pc:spChg>
        <pc:spChg chg="del">
          <ac:chgData name="Yoo Jonghun" userId="7af2938a2fa79179" providerId="LiveId" clId="{72BF5ECA-F030-4D0D-844B-B14D6D21754D}" dt="2020-03-16T16:10:27.068" v="552"/>
          <ac:spMkLst>
            <pc:docMk/>
            <pc:sldMk cId="2182050713" sldId="266"/>
            <ac:spMk id="3" creationId="{F905A2C4-CDC5-43A9-8AE9-EABC309E2D2A}"/>
          </ac:spMkLst>
        </pc:spChg>
        <pc:spChg chg="del">
          <ac:chgData name="Yoo Jonghun" userId="7af2938a2fa79179" providerId="LiveId" clId="{72BF5ECA-F030-4D0D-844B-B14D6D21754D}" dt="2020-03-16T16:10:27.068" v="552"/>
          <ac:spMkLst>
            <pc:docMk/>
            <pc:sldMk cId="2182050713" sldId="266"/>
            <ac:spMk id="4" creationId="{70898C45-F041-4369-B597-4B311225379A}"/>
          </ac:spMkLst>
        </pc:spChg>
        <pc:spChg chg="add del mod">
          <ac:chgData name="Yoo Jonghun" userId="7af2938a2fa79179" providerId="LiveId" clId="{72BF5ECA-F030-4D0D-844B-B14D6D21754D}" dt="2020-03-16T16:10:57.556" v="580" actId="478"/>
          <ac:spMkLst>
            <pc:docMk/>
            <pc:sldMk cId="2182050713" sldId="266"/>
            <ac:spMk id="5" creationId="{0C97D3C5-D8D9-40C1-81A5-83288633A762}"/>
          </ac:spMkLst>
        </pc:spChg>
        <pc:spChg chg="add mod">
          <ac:chgData name="Yoo Jonghun" userId="7af2938a2fa79179" providerId="LiveId" clId="{72BF5ECA-F030-4D0D-844B-B14D6D21754D}" dt="2020-03-16T16:10:39.948" v="559" actId="20577"/>
          <ac:spMkLst>
            <pc:docMk/>
            <pc:sldMk cId="2182050713" sldId="266"/>
            <ac:spMk id="6" creationId="{85C66A67-EE56-4F79-B842-0F43976FBD29}"/>
          </ac:spMkLst>
        </pc:spChg>
        <pc:spChg chg="add mod">
          <ac:chgData name="Yoo Jonghun" userId="7af2938a2fa79179" providerId="LiveId" clId="{72BF5ECA-F030-4D0D-844B-B14D6D21754D}" dt="2020-03-16T16:10:45.622" v="560"/>
          <ac:spMkLst>
            <pc:docMk/>
            <pc:sldMk cId="2182050713" sldId="266"/>
            <ac:spMk id="7" creationId="{A69E722E-249C-4053-95B0-B4DD44FEB296}"/>
          </ac:spMkLst>
        </pc:spChg>
        <pc:spChg chg="add mod">
          <ac:chgData name="Yoo Jonghun" userId="7af2938a2fa79179" providerId="LiveId" clId="{72BF5ECA-F030-4D0D-844B-B14D6D21754D}" dt="2020-03-16T16:23:13.344" v="964" actId="20577"/>
          <ac:spMkLst>
            <pc:docMk/>
            <pc:sldMk cId="2182050713" sldId="266"/>
            <ac:spMk id="8" creationId="{C04CEF8A-7F15-408A-BF6B-C9D54B9AF62D}"/>
          </ac:spMkLst>
        </pc:spChg>
        <pc:spChg chg="add del mod">
          <ac:chgData name="Yoo Jonghun" userId="7af2938a2fa79179" providerId="LiveId" clId="{72BF5ECA-F030-4D0D-844B-B14D6D21754D}" dt="2020-03-16T16:11:10.544" v="584" actId="478"/>
          <ac:spMkLst>
            <pc:docMk/>
            <pc:sldMk cId="2182050713" sldId="266"/>
            <ac:spMk id="10" creationId="{E3A442D5-1AF1-4FB0-9C25-0EFC46A392D0}"/>
          </ac:spMkLst>
        </pc:spChg>
        <pc:spChg chg="add del mod">
          <ac:chgData name="Yoo Jonghun" userId="7af2938a2fa79179" providerId="LiveId" clId="{72BF5ECA-F030-4D0D-844B-B14D6D21754D}" dt="2020-03-16T16:23:21.923" v="984"/>
          <ac:spMkLst>
            <pc:docMk/>
            <pc:sldMk cId="2182050713" sldId="266"/>
            <ac:spMk id="11" creationId="{94B4D729-D7B4-447B-9C7F-8827239F069E}"/>
          </ac:spMkLst>
        </pc:spChg>
        <pc:spChg chg="add mod">
          <ac:chgData name="Yoo Jonghun" userId="7af2938a2fa79179" providerId="LiveId" clId="{72BF5ECA-F030-4D0D-844B-B14D6D21754D}" dt="2020-03-16T16:23:26.353" v="986" actId="1035"/>
          <ac:spMkLst>
            <pc:docMk/>
            <pc:sldMk cId="2182050713" sldId="266"/>
            <ac:spMk id="13" creationId="{4814DA49-39BA-43C1-9C71-189697042C43}"/>
          </ac:spMkLst>
        </pc:spChg>
        <pc:picChg chg="add mod modCrop">
          <ac:chgData name="Yoo Jonghun" userId="7af2938a2fa79179" providerId="LiveId" clId="{72BF5ECA-F030-4D0D-844B-B14D6D21754D}" dt="2020-03-16T16:22:55.010" v="942" actId="1076"/>
          <ac:picMkLst>
            <pc:docMk/>
            <pc:sldMk cId="2182050713" sldId="266"/>
            <ac:picMk id="12" creationId="{B941FB41-05DA-4E63-9E19-CE0501B1405C}"/>
          </ac:picMkLst>
        </pc:picChg>
        <pc:picChg chg="add mod">
          <ac:chgData name="Yoo Jonghun" userId="7af2938a2fa79179" providerId="LiveId" clId="{72BF5ECA-F030-4D0D-844B-B14D6D21754D}" dt="2020-03-16T16:22:57.013" v="943" actId="1076"/>
          <ac:picMkLst>
            <pc:docMk/>
            <pc:sldMk cId="2182050713" sldId="266"/>
            <ac:picMk id="1026" creationId="{D53F8650-4C42-4673-998A-CF991329AE08}"/>
          </ac:picMkLst>
        </pc:picChg>
      </pc:sldChg>
      <pc:sldChg chg="add del">
        <pc:chgData name="Yoo Jonghun" userId="7af2938a2fa79179" providerId="LiveId" clId="{72BF5ECA-F030-4D0D-844B-B14D6D21754D}" dt="2020-03-16T16:13:59.835" v="679" actId="47"/>
        <pc:sldMkLst>
          <pc:docMk/>
          <pc:sldMk cId="1276233895" sldId="267"/>
        </pc:sldMkLst>
      </pc:sldChg>
      <pc:sldChg chg="add del">
        <pc:chgData name="Yoo Jonghun" userId="7af2938a2fa79179" providerId="LiveId" clId="{72BF5ECA-F030-4D0D-844B-B14D6D21754D}" dt="2020-03-16T16:23:37.505" v="987" actId="2696"/>
        <pc:sldMkLst>
          <pc:docMk/>
          <pc:sldMk cId="3825383333" sldId="267"/>
        </pc:sldMkLst>
      </pc:sldChg>
      <pc:sldChg chg="add del">
        <pc:chgData name="Yoo Jonghun" userId="7af2938a2fa79179" providerId="LiveId" clId="{72BF5ECA-F030-4D0D-844B-B14D6D21754D}" dt="2020-03-16T16:14:05.400" v="680" actId="2696"/>
        <pc:sldMkLst>
          <pc:docMk/>
          <pc:sldMk cId="4031410948" sldId="268"/>
        </pc:sldMkLst>
      </pc:sldChg>
    </pc:docChg>
  </pc:docChgLst>
  <pc:docChgLst>
    <pc:chgData name="Jo Brayden" userId="bedde097c2130457" providerId="LiveId" clId="{73FD21FC-2B7F-491C-BDAD-247439DDBE54}"/>
    <pc:docChg chg="undo custSel modSld modMainMaster">
      <pc:chgData name="Jo Brayden" userId="bedde097c2130457" providerId="LiveId" clId="{73FD21FC-2B7F-491C-BDAD-247439DDBE54}" dt="2020-03-15T10:35:15.414" v="479" actId="6559"/>
      <pc:docMkLst>
        <pc:docMk/>
      </pc:docMkLst>
      <pc:sldChg chg="modSp">
        <pc:chgData name="Jo Brayden" userId="bedde097c2130457" providerId="LiveId" clId="{73FD21FC-2B7F-491C-BDAD-247439DDBE54}" dt="2020-03-15T10:33:39.622" v="474" actId="2711"/>
        <pc:sldMkLst>
          <pc:docMk/>
          <pc:sldMk cId="1489009815" sldId="256"/>
        </pc:sldMkLst>
        <pc:spChg chg="mod">
          <ac:chgData name="Jo Brayden" userId="bedde097c2130457" providerId="LiveId" clId="{73FD21FC-2B7F-491C-BDAD-247439DDBE54}" dt="2020-03-15T10:33:39.622" v="474" actId="2711"/>
          <ac:spMkLst>
            <pc:docMk/>
            <pc:sldMk cId="1489009815" sldId="256"/>
            <ac:spMk id="2" creationId="{739129B7-B1E5-45D2-A772-FC739369BAD1}"/>
          </ac:spMkLst>
        </pc:spChg>
        <pc:spChg chg="mod">
          <ac:chgData name="Jo Brayden" userId="bedde097c2130457" providerId="LiveId" clId="{73FD21FC-2B7F-491C-BDAD-247439DDBE54}" dt="2020-03-15T10:20:37.604" v="242" actId="20577"/>
          <ac:spMkLst>
            <pc:docMk/>
            <pc:sldMk cId="1489009815" sldId="256"/>
            <ac:spMk id="3" creationId="{71CD748F-51AC-4781-A5A9-B6BA5C800E4B}"/>
          </ac:spMkLst>
        </pc:spChg>
      </pc:sldChg>
      <pc:sldChg chg="addSp delSp modSp">
        <pc:chgData name="Jo Brayden" userId="bedde097c2130457" providerId="LiveId" clId="{73FD21FC-2B7F-491C-BDAD-247439DDBE54}" dt="2020-03-15T10:34:39.375" v="477" actId="947"/>
        <pc:sldMkLst>
          <pc:docMk/>
          <pc:sldMk cId="531095285" sldId="258"/>
        </pc:sldMkLst>
        <pc:spChg chg="mod">
          <ac:chgData name="Jo Brayden" userId="bedde097c2130457" providerId="LiveId" clId="{73FD21FC-2B7F-491C-BDAD-247439DDBE54}" dt="2020-03-15T10:34:39.375" v="477" actId="947"/>
          <ac:spMkLst>
            <pc:docMk/>
            <pc:sldMk cId="531095285" sldId="258"/>
            <ac:spMk id="5" creationId="{FCC4F118-ECB7-4579-BE90-C470C5ACDA7B}"/>
          </ac:spMkLst>
        </pc:spChg>
        <pc:spChg chg="add del mod">
          <ac:chgData name="Jo Brayden" userId="bedde097c2130457" providerId="LiveId" clId="{73FD21FC-2B7F-491C-BDAD-247439DDBE54}" dt="2020-03-15T10:34:08.867" v="475" actId="478"/>
          <ac:spMkLst>
            <pc:docMk/>
            <pc:sldMk cId="531095285" sldId="258"/>
            <ac:spMk id="6" creationId="{B7D78562-7F14-4334-B78D-24105B5FB746}"/>
          </ac:spMkLst>
        </pc:spChg>
      </pc:sldChg>
      <pc:sldChg chg="modSp">
        <pc:chgData name="Jo Brayden" userId="bedde097c2130457" providerId="LiveId" clId="{73FD21FC-2B7F-491C-BDAD-247439DDBE54}" dt="2020-03-15T10:35:02.732" v="478" actId="6559"/>
        <pc:sldMkLst>
          <pc:docMk/>
          <pc:sldMk cId="3317702702" sldId="260"/>
        </pc:sldMkLst>
        <pc:spChg chg="mod">
          <ac:chgData name="Jo Brayden" userId="bedde097c2130457" providerId="LiveId" clId="{73FD21FC-2B7F-491C-BDAD-247439DDBE54}" dt="2020-03-15T10:35:02.732" v="478" actId="6559"/>
          <ac:spMkLst>
            <pc:docMk/>
            <pc:sldMk cId="3317702702" sldId="260"/>
            <ac:spMk id="4" creationId="{6D89E4BC-EB9D-4FF5-AD7C-983D19DDE3E4}"/>
          </ac:spMkLst>
        </pc:spChg>
      </pc:sldChg>
      <pc:sldChg chg="modSp">
        <pc:chgData name="Jo Brayden" userId="bedde097c2130457" providerId="LiveId" clId="{73FD21FC-2B7F-491C-BDAD-247439DDBE54}" dt="2020-03-15T10:35:15.414" v="479" actId="6559"/>
        <pc:sldMkLst>
          <pc:docMk/>
          <pc:sldMk cId="1228541854" sldId="261"/>
        </pc:sldMkLst>
        <pc:spChg chg="mod">
          <ac:chgData name="Jo Brayden" userId="bedde097c2130457" providerId="LiveId" clId="{73FD21FC-2B7F-491C-BDAD-247439DDBE54}" dt="2020-03-15T10:35:15.414" v="479" actId="6559"/>
          <ac:spMkLst>
            <pc:docMk/>
            <pc:sldMk cId="1228541854" sldId="261"/>
            <ac:spMk id="4" creationId="{E8B6D0AD-E702-42FD-975A-C0C9293FB58C}"/>
          </ac:spMkLst>
        </pc:spChg>
      </pc:sldChg>
      <pc:sldMasterChg chg="modSldLayout">
        <pc:chgData name="Jo Brayden" userId="bedde097c2130457" providerId="LiveId" clId="{73FD21FC-2B7F-491C-BDAD-247439DDBE54}" dt="2020-03-15T10:17:39.978" v="169" actId="20577"/>
        <pc:sldMasterMkLst>
          <pc:docMk/>
          <pc:sldMasterMk cId="68992763" sldId="2147483648"/>
        </pc:sldMasterMkLst>
        <pc:sldLayoutChg chg="modSp">
          <pc:chgData name="Jo Brayden" userId="bedde097c2130457" providerId="LiveId" clId="{73FD21FC-2B7F-491C-BDAD-247439DDBE54}" dt="2020-03-15T10:17:39.978" v="169" actId="20577"/>
          <pc:sldLayoutMkLst>
            <pc:docMk/>
            <pc:sldMasterMk cId="68992763" sldId="2147483648"/>
            <pc:sldLayoutMk cId="3139562934" sldId="2147483651"/>
          </pc:sldLayoutMkLst>
          <pc:spChg chg="mod">
            <ac:chgData name="Jo Brayden" userId="bedde097c2130457" providerId="LiveId" clId="{73FD21FC-2B7F-491C-BDAD-247439DDBE54}" dt="2020-03-15T10:17:39.978" v="169" actId="20577"/>
            <ac:spMkLst>
              <pc:docMk/>
              <pc:sldMasterMk cId="68992763" sldId="2147483648"/>
              <pc:sldLayoutMk cId="3139562934" sldId="2147483651"/>
              <ac:spMk id="2" creationId="{EBC6B39B-B121-4E4B-8224-B0D4AC7EFBDE}"/>
            </ac:spMkLst>
          </pc:s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1B5DED-9525-4689-B233-695587705231}" type="doc">
      <dgm:prSet loTypeId="urn:microsoft.com/office/officeart/2005/8/layout/hProcess9" loCatId="process" qsTypeId="urn:microsoft.com/office/officeart/2005/8/quickstyle/simple5" qsCatId="simple" csTypeId="urn:microsoft.com/office/officeart/2005/8/colors/accent1_2" csCatId="accent1" phldr="1"/>
      <dgm:spPr/>
    </dgm:pt>
    <dgm:pt modelId="{545A2158-4C8B-4B98-8A48-7E2693ACAA3E}">
      <dgm:prSet phldrT="[텍스트]"/>
      <dgm:spPr>
        <a:solidFill>
          <a:schemeClr val="accent5">
            <a:lumMod val="75000"/>
          </a:schemeClr>
        </a:solidFill>
      </dgm:spPr>
      <dgm:t>
        <a:bodyPr/>
        <a:lstStyle/>
        <a:p>
          <a:pPr latinLnBrk="1"/>
          <a:r>
            <a:rPr lang="ko-KR" altLang="en-US" dirty="0"/>
            <a:t>파이썬 </a:t>
          </a:r>
          <a:endParaRPr lang="en-US" altLang="ko-KR" dirty="0"/>
        </a:p>
        <a:p>
          <a:pPr latinLnBrk="1"/>
          <a:r>
            <a:rPr lang="ko-KR" altLang="en-US" dirty="0" err="1"/>
            <a:t>기초편</a:t>
          </a:r>
          <a:endParaRPr lang="ko-KR" altLang="en-US" dirty="0"/>
        </a:p>
      </dgm:t>
    </dgm:pt>
    <dgm:pt modelId="{E8BCE78D-3D45-4447-B29B-D7F6D85EBAA6}" type="parTrans" cxnId="{AA915A7C-3867-4B14-943C-1FF2CD3719E8}">
      <dgm:prSet/>
      <dgm:spPr/>
      <dgm:t>
        <a:bodyPr/>
        <a:lstStyle/>
        <a:p>
          <a:pPr latinLnBrk="1"/>
          <a:endParaRPr lang="ko-KR" altLang="en-US"/>
        </a:p>
      </dgm:t>
    </dgm:pt>
    <dgm:pt modelId="{3C63F0D3-B451-4B05-B301-7E906B14FF32}" type="sibTrans" cxnId="{AA915A7C-3867-4B14-943C-1FF2CD3719E8}">
      <dgm:prSet/>
      <dgm:spPr/>
      <dgm:t>
        <a:bodyPr/>
        <a:lstStyle/>
        <a:p>
          <a:pPr latinLnBrk="1"/>
          <a:endParaRPr lang="ko-KR" altLang="en-US"/>
        </a:p>
      </dgm:t>
    </dgm:pt>
    <dgm:pt modelId="{BC303FC5-45ED-492A-B0AB-C8A37A8DE68A}">
      <dgm:prSet phldrT="[텍스트]"/>
      <dgm:spPr>
        <a:solidFill>
          <a:schemeClr val="accent5">
            <a:lumMod val="75000"/>
          </a:schemeClr>
        </a:solidFill>
      </dgm:spPr>
      <dgm:t>
        <a:bodyPr/>
        <a:lstStyle/>
        <a:p>
          <a:pPr latinLnBrk="1"/>
          <a:r>
            <a:rPr lang="ko-KR" altLang="en-US" dirty="0"/>
            <a:t>파이썬 </a:t>
          </a:r>
          <a:endParaRPr lang="en-US" altLang="ko-KR" dirty="0"/>
        </a:p>
        <a:p>
          <a:pPr latinLnBrk="1"/>
          <a:r>
            <a:rPr lang="en-US" altLang="ko-KR" dirty="0"/>
            <a:t>300</a:t>
          </a:r>
          <a:r>
            <a:rPr lang="ko-KR" altLang="en-US" dirty="0"/>
            <a:t>제</a:t>
          </a:r>
        </a:p>
      </dgm:t>
    </dgm:pt>
    <dgm:pt modelId="{191DB622-30A0-4453-B110-80D03776CA3C}" type="parTrans" cxnId="{4FDBFF34-748C-443C-9E1B-638A25428F06}">
      <dgm:prSet/>
      <dgm:spPr/>
      <dgm:t>
        <a:bodyPr/>
        <a:lstStyle/>
        <a:p>
          <a:pPr latinLnBrk="1"/>
          <a:endParaRPr lang="ko-KR" altLang="en-US"/>
        </a:p>
      </dgm:t>
    </dgm:pt>
    <dgm:pt modelId="{A5C38143-F27A-4F63-B38F-41D54445D3F4}" type="sibTrans" cxnId="{4FDBFF34-748C-443C-9E1B-638A25428F06}">
      <dgm:prSet/>
      <dgm:spPr/>
      <dgm:t>
        <a:bodyPr/>
        <a:lstStyle/>
        <a:p>
          <a:pPr latinLnBrk="1"/>
          <a:endParaRPr lang="ko-KR" altLang="en-US"/>
        </a:p>
      </dgm:t>
    </dgm:pt>
    <dgm:pt modelId="{59231AC3-2F9B-42E3-B7AE-37CC3B328B9A}">
      <dgm:prSet phldrT="[텍스트]"/>
      <dgm:spPr>
        <a:solidFill>
          <a:schemeClr val="accent5">
            <a:lumMod val="75000"/>
          </a:schemeClr>
        </a:solidFill>
      </dgm:spPr>
      <dgm:t>
        <a:bodyPr/>
        <a:lstStyle/>
        <a:p>
          <a:pPr latinLnBrk="1"/>
          <a:r>
            <a:rPr lang="ko-KR" altLang="en-US" dirty="0"/>
            <a:t>파이썬 </a:t>
          </a:r>
          <a:endParaRPr lang="en-US" altLang="ko-KR" dirty="0"/>
        </a:p>
        <a:p>
          <a:pPr latinLnBrk="1"/>
          <a:r>
            <a:rPr lang="ko-KR" altLang="en-US" dirty="0"/>
            <a:t>프로젝트</a:t>
          </a:r>
        </a:p>
      </dgm:t>
    </dgm:pt>
    <dgm:pt modelId="{FD7B9508-CF33-4BE2-979F-03A3E5CC1FD9}" type="parTrans" cxnId="{C64EDABB-9622-4CB9-8ABA-BC2C77C96B3D}">
      <dgm:prSet/>
      <dgm:spPr/>
      <dgm:t>
        <a:bodyPr/>
        <a:lstStyle/>
        <a:p>
          <a:pPr latinLnBrk="1"/>
          <a:endParaRPr lang="ko-KR" altLang="en-US"/>
        </a:p>
      </dgm:t>
    </dgm:pt>
    <dgm:pt modelId="{AC18D700-87FD-4FEC-BD71-8D26708AF6D3}" type="sibTrans" cxnId="{C64EDABB-9622-4CB9-8ABA-BC2C77C96B3D}">
      <dgm:prSet/>
      <dgm:spPr/>
      <dgm:t>
        <a:bodyPr/>
        <a:lstStyle/>
        <a:p>
          <a:pPr latinLnBrk="1"/>
          <a:endParaRPr lang="ko-KR" altLang="en-US"/>
        </a:p>
      </dgm:t>
    </dgm:pt>
    <dgm:pt modelId="{36788648-68E3-44E6-9FDB-DECA4CC4AB2A}">
      <dgm:prSet custT="1"/>
      <dgm:spPr>
        <a:solidFill>
          <a:srgbClr val="FFC000"/>
        </a:solidFill>
      </dgm:spPr>
      <dgm:t>
        <a:bodyPr lIns="0" tIns="0" rIns="0" bIns="0"/>
        <a:lstStyle/>
        <a:p>
          <a:pPr latinLnBrk="1"/>
          <a:r>
            <a:rPr lang="ko-KR" altLang="en-US" sz="2800" b="1" dirty="0">
              <a:solidFill>
                <a:srgbClr val="FF0000"/>
              </a:solidFill>
            </a:rPr>
            <a:t>파이썬</a:t>
          </a:r>
          <a:endParaRPr lang="en-US" altLang="ko-KR" sz="2800" b="1" dirty="0">
            <a:solidFill>
              <a:srgbClr val="FF0000"/>
            </a:solidFill>
          </a:endParaRPr>
        </a:p>
        <a:p>
          <a:pPr latinLnBrk="1"/>
          <a:r>
            <a:rPr lang="ko-KR" altLang="en-US" sz="2800" b="1" dirty="0" err="1">
              <a:solidFill>
                <a:srgbClr val="FF0000"/>
              </a:solidFill>
            </a:rPr>
            <a:t>스크래핑</a:t>
          </a:r>
          <a:endParaRPr lang="ko-KR" altLang="en-US" sz="2800" b="1" dirty="0">
            <a:solidFill>
              <a:srgbClr val="FF0000"/>
            </a:solidFill>
          </a:endParaRPr>
        </a:p>
      </dgm:t>
    </dgm:pt>
    <dgm:pt modelId="{42CED865-A176-4981-A976-3B57285CBAF3}" type="parTrans" cxnId="{EAFE8ED1-EF32-476A-909D-CFC3731DC961}">
      <dgm:prSet/>
      <dgm:spPr/>
      <dgm:t>
        <a:bodyPr/>
        <a:lstStyle/>
        <a:p>
          <a:pPr latinLnBrk="1"/>
          <a:endParaRPr lang="ko-KR" altLang="en-US"/>
        </a:p>
      </dgm:t>
    </dgm:pt>
    <dgm:pt modelId="{E0D619A0-0F84-4579-8DEC-790AF354816D}" type="sibTrans" cxnId="{EAFE8ED1-EF32-476A-909D-CFC3731DC961}">
      <dgm:prSet/>
      <dgm:spPr/>
      <dgm:t>
        <a:bodyPr/>
        <a:lstStyle/>
        <a:p>
          <a:pPr latinLnBrk="1"/>
          <a:endParaRPr lang="ko-KR" altLang="en-US"/>
        </a:p>
      </dgm:t>
    </dgm:pt>
    <dgm:pt modelId="{935D6778-FA6F-4ECA-8805-41CDD9C8D529}" type="pres">
      <dgm:prSet presAssocID="{5B1B5DED-9525-4689-B233-695587705231}" presName="CompostProcess" presStyleCnt="0">
        <dgm:presLayoutVars>
          <dgm:dir/>
          <dgm:resizeHandles val="exact"/>
        </dgm:presLayoutVars>
      </dgm:prSet>
      <dgm:spPr/>
    </dgm:pt>
    <dgm:pt modelId="{0FB343DD-EE3C-4DBD-86BD-F434004C6372}" type="pres">
      <dgm:prSet presAssocID="{5B1B5DED-9525-4689-B233-695587705231}" presName="arrow" presStyleLbl="bgShp" presStyleIdx="0" presStyleCnt="1"/>
      <dgm:spPr/>
    </dgm:pt>
    <dgm:pt modelId="{C1E70182-CD74-4C89-8ED3-129E95DD20E6}" type="pres">
      <dgm:prSet presAssocID="{5B1B5DED-9525-4689-B233-695587705231}" presName="linearProcess" presStyleCnt="0"/>
      <dgm:spPr/>
    </dgm:pt>
    <dgm:pt modelId="{59808D23-8253-451F-8CD5-6E19F14AA41E}" type="pres">
      <dgm:prSet presAssocID="{545A2158-4C8B-4B98-8A48-7E2693ACAA3E}" presName="textNode" presStyleLbl="node1" presStyleIdx="0" presStyleCnt="4">
        <dgm:presLayoutVars>
          <dgm:bulletEnabled val="1"/>
        </dgm:presLayoutVars>
      </dgm:prSet>
      <dgm:spPr/>
    </dgm:pt>
    <dgm:pt modelId="{2783DF8D-89A1-4F5D-92CB-65AE1D937766}" type="pres">
      <dgm:prSet presAssocID="{3C63F0D3-B451-4B05-B301-7E906B14FF32}" presName="sibTrans" presStyleCnt="0"/>
      <dgm:spPr/>
    </dgm:pt>
    <dgm:pt modelId="{F94B83AA-AE6E-41BB-819D-328051D2F959}" type="pres">
      <dgm:prSet presAssocID="{BC303FC5-45ED-492A-B0AB-C8A37A8DE68A}" presName="textNode" presStyleLbl="node1" presStyleIdx="1" presStyleCnt="4">
        <dgm:presLayoutVars>
          <dgm:bulletEnabled val="1"/>
        </dgm:presLayoutVars>
      </dgm:prSet>
      <dgm:spPr/>
    </dgm:pt>
    <dgm:pt modelId="{8EB14E2A-0EC0-428D-8E5B-6A64FF536989}" type="pres">
      <dgm:prSet presAssocID="{A5C38143-F27A-4F63-B38F-41D54445D3F4}" presName="sibTrans" presStyleCnt="0"/>
      <dgm:spPr/>
    </dgm:pt>
    <dgm:pt modelId="{AE530AE0-EFC8-453B-9A83-22AE3DE43198}" type="pres">
      <dgm:prSet presAssocID="{59231AC3-2F9B-42E3-B7AE-37CC3B328B9A}" presName="textNode" presStyleLbl="node1" presStyleIdx="2" presStyleCnt="4">
        <dgm:presLayoutVars>
          <dgm:bulletEnabled val="1"/>
        </dgm:presLayoutVars>
      </dgm:prSet>
      <dgm:spPr/>
    </dgm:pt>
    <dgm:pt modelId="{89D1C938-CD9A-4924-AF78-F43AAAF1009B}" type="pres">
      <dgm:prSet presAssocID="{AC18D700-87FD-4FEC-BD71-8D26708AF6D3}" presName="sibTrans" presStyleCnt="0"/>
      <dgm:spPr/>
    </dgm:pt>
    <dgm:pt modelId="{204A9D80-444C-446B-9BC1-8D66E1A53702}" type="pres">
      <dgm:prSet presAssocID="{36788648-68E3-44E6-9FDB-DECA4CC4AB2A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46FD0322-1133-4172-A5BE-1C93F2195128}" type="presOf" srcId="{545A2158-4C8B-4B98-8A48-7E2693ACAA3E}" destId="{59808D23-8253-451F-8CD5-6E19F14AA41E}" srcOrd="0" destOrd="0" presId="urn:microsoft.com/office/officeart/2005/8/layout/hProcess9"/>
    <dgm:cxn modelId="{4FDBFF34-748C-443C-9E1B-638A25428F06}" srcId="{5B1B5DED-9525-4689-B233-695587705231}" destId="{BC303FC5-45ED-492A-B0AB-C8A37A8DE68A}" srcOrd="1" destOrd="0" parTransId="{191DB622-30A0-4453-B110-80D03776CA3C}" sibTransId="{A5C38143-F27A-4F63-B38F-41D54445D3F4}"/>
    <dgm:cxn modelId="{D3F51667-B9A2-4202-B236-68BCB14F0496}" type="presOf" srcId="{5B1B5DED-9525-4689-B233-695587705231}" destId="{935D6778-FA6F-4ECA-8805-41CDD9C8D529}" srcOrd="0" destOrd="0" presId="urn:microsoft.com/office/officeart/2005/8/layout/hProcess9"/>
    <dgm:cxn modelId="{DCD9E268-DA3A-405E-9D4A-A8AF5F54B5E3}" type="presOf" srcId="{59231AC3-2F9B-42E3-B7AE-37CC3B328B9A}" destId="{AE530AE0-EFC8-453B-9A83-22AE3DE43198}" srcOrd="0" destOrd="0" presId="urn:microsoft.com/office/officeart/2005/8/layout/hProcess9"/>
    <dgm:cxn modelId="{AA915A7C-3867-4B14-943C-1FF2CD3719E8}" srcId="{5B1B5DED-9525-4689-B233-695587705231}" destId="{545A2158-4C8B-4B98-8A48-7E2693ACAA3E}" srcOrd="0" destOrd="0" parTransId="{E8BCE78D-3D45-4447-B29B-D7F6D85EBAA6}" sibTransId="{3C63F0D3-B451-4B05-B301-7E906B14FF32}"/>
    <dgm:cxn modelId="{4636639E-FEA1-4B16-9D35-D00A47FF38BE}" type="presOf" srcId="{BC303FC5-45ED-492A-B0AB-C8A37A8DE68A}" destId="{F94B83AA-AE6E-41BB-819D-328051D2F959}" srcOrd="0" destOrd="0" presId="urn:microsoft.com/office/officeart/2005/8/layout/hProcess9"/>
    <dgm:cxn modelId="{C64EDABB-9622-4CB9-8ABA-BC2C77C96B3D}" srcId="{5B1B5DED-9525-4689-B233-695587705231}" destId="{59231AC3-2F9B-42E3-B7AE-37CC3B328B9A}" srcOrd="2" destOrd="0" parTransId="{FD7B9508-CF33-4BE2-979F-03A3E5CC1FD9}" sibTransId="{AC18D700-87FD-4FEC-BD71-8D26708AF6D3}"/>
    <dgm:cxn modelId="{EAFE8ED1-EF32-476A-909D-CFC3731DC961}" srcId="{5B1B5DED-9525-4689-B233-695587705231}" destId="{36788648-68E3-44E6-9FDB-DECA4CC4AB2A}" srcOrd="3" destOrd="0" parTransId="{42CED865-A176-4981-A976-3B57285CBAF3}" sibTransId="{E0D619A0-0F84-4579-8DEC-790AF354816D}"/>
    <dgm:cxn modelId="{1E6E6EE7-692D-4622-8A35-92D4509E9F7C}" type="presOf" srcId="{36788648-68E3-44E6-9FDB-DECA4CC4AB2A}" destId="{204A9D80-444C-446B-9BC1-8D66E1A53702}" srcOrd="0" destOrd="0" presId="urn:microsoft.com/office/officeart/2005/8/layout/hProcess9"/>
    <dgm:cxn modelId="{03ED044E-AD78-45C7-9D5D-3B811B485661}" type="presParOf" srcId="{935D6778-FA6F-4ECA-8805-41CDD9C8D529}" destId="{0FB343DD-EE3C-4DBD-86BD-F434004C6372}" srcOrd="0" destOrd="0" presId="urn:microsoft.com/office/officeart/2005/8/layout/hProcess9"/>
    <dgm:cxn modelId="{9F13DB77-4C20-4932-81DF-319741661281}" type="presParOf" srcId="{935D6778-FA6F-4ECA-8805-41CDD9C8D529}" destId="{C1E70182-CD74-4C89-8ED3-129E95DD20E6}" srcOrd="1" destOrd="0" presId="urn:microsoft.com/office/officeart/2005/8/layout/hProcess9"/>
    <dgm:cxn modelId="{358B473B-607E-4134-B362-7A37CAC28EAD}" type="presParOf" srcId="{C1E70182-CD74-4C89-8ED3-129E95DD20E6}" destId="{59808D23-8253-451F-8CD5-6E19F14AA41E}" srcOrd="0" destOrd="0" presId="urn:microsoft.com/office/officeart/2005/8/layout/hProcess9"/>
    <dgm:cxn modelId="{EF3CEB3A-A342-42B8-8D05-C7459824FBBE}" type="presParOf" srcId="{C1E70182-CD74-4C89-8ED3-129E95DD20E6}" destId="{2783DF8D-89A1-4F5D-92CB-65AE1D937766}" srcOrd="1" destOrd="0" presId="urn:microsoft.com/office/officeart/2005/8/layout/hProcess9"/>
    <dgm:cxn modelId="{86B925DA-25F5-4110-8B06-E39946CCFF4A}" type="presParOf" srcId="{C1E70182-CD74-4C89-8ED3-129E95DD20E6}" destId="{F94B83AA-AE6E-41BB-819D-328051D2F959}" srcOrd="2" destOrd="0" presId="urn:microsoft.com/office/officeart/2005/8/layout/hProcess9"/>
    <dgm:cxn modelId="{6B969FA4-A1A0-4D64-8025-AB85BE9BE59D}" type="presParOf" srcId="{C1E70182-CD74-4C89-8ED3-129E95DD20E6}" destId="{8EB14E2A-0EC0-428D-8E5B-6A64FF536989}" srcOrd="3" destOrd="0" presId="urn:microsoft.com/office/officeart/2005/8/layout/hProcess9"/>
    <dgm:cxn modelId="{61CA345E-1548-4E89-85D9-BAB4B41E2436}" type="presParOf" srcId="{C1E70182-CD74-4C89-8ED3-129E95DD20E6}" destId="{AE530AE0-EFC8-453B-9A83-22AE3DE43198}" srcOrd="4" destOrd="0" presId="urn:microsoft.com/office/officeart/2005/8/layout/hProcess9"/>
    <dgm:cxn modelId="{15650048-A325-4ED2-9BC0-328EB9079B56}" type="presParOf" srcId="{C1E70182-CD74-4C89-8ED3-129E95DD20E6}" destId="{89D1C938-CD9A-4924-AF78-F43AAAF1009B}" srcOrd="5" destOrd="0" presId="urn:microsoft.com/office/officeart/2005/8/layout/hProcess9"/>
    <dgm:cxn modelId="{2AFCCD43-9D15-49A5-8CD2-344D49387C49}" type="presParOf" srcId="{C1E70182-CD74-4C89-8ED3-129E95DD20E6}" destId="{204A9D80-444C-446B-9BC1-8D66E1A53702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B343DD-EE3C-4DBD-86BD-F434004C6372}">
      <dsp:nvSpPr>
        <dsp:cNvPr id="0" name=""/>
        <dsp:cNvSpPr/>
      </dsp:nvSpPr>
      <dsp:spPr>
        <a:xfrm>
          <a:off x="628587" y="0"/>
          <a:ext cx="7123987" cy="469331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808D23-8253-451F-8CD5-6E19F14AA41E}">
      <dsp:nvSpPr>
        <dsp:cNvPr id="0" name=""/>
        <dsp:cNvSpPr/>
      </dsp:nvSpPr>
      <dsp:spPr>
        <a:xfrm>
          <a:off x="2455" y="1407994"/>
          <a:ext cx="1909292" cy="1877326"/>
        </a:xfrm>
        <a:prstGeom prst="roundRect">
          <a:avLst/>
        </a:prstGeom>
        <a:solidFill>
          <a:schemeClr val="accent5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900" kern="1200" dirty="0"/>
            <a:t>파이썬 </a:t>
          </a:r>
          <a:endParaRPr lang="en-US" altLang="ko-KR" sz="2900" kern="1200" dirty="0"/>
        </a:p>
        <a:p>
          <a:pPr marL="0" lvl="0" indent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900" kern="1200" dirty="0" err="1"/>
            <a:t>기초편</a:t>
          </a:r>
          <a:endParaRPr lang="ko-KR" altLang="en-US" sz="2900" kern="1200" dirty="0"/>
        </a:p>
      </dsp:txBody>
      <dsp:txXfrm>
        <a:off x="94099" y="1499638"/>
        <a:ext cx="1726004" cy="1694038"/>
      </dsp:txXfrm>
    </dsp:sp>
    <dsp:sp modelId="{F94B83AA-AE6E-41BB-819D-328051D2F959}">
      <dsp:nvSpPr>
        <dsp:cNvPr id="0" name=""/>
        <dsp:cNvSpPr/>
      </dsp:nvSpPr>
      <dsp:spPr>
        <a:xfrm>
          <a:off x="2158108" y="1407994"/>
          <a:ext cx="1909292" cy="1877326"/>
        </a:xfrm>
        <a:prstGeom prst="roundRect">
          <a:avLst/>
        </a:prstGeom>
        <a:solidFill>
          <a:schemeClr val="accent5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900" kern="1200" dirty="0"/>
            <a:t>파이썬 </a:t>
          </a:r>
          <a:endParaRPr lang="en-US" altLang="ko-KR" sz="2900" kern="1200" dirty="0"/>
        </a:p>
        <a:p>
          <a:pPr marL="0" lvl="0" indent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900" kern="1200" dirty="0"/>
            <a:t>300</a:t>
          </a:r>
          <a:r>
            <a:rPr lang="ko-KR" altLang="en-US" sz="2900" kern="1200" dirty="0"/>
            <a:t>제</a:t>
          </a:r>
        </a:p>
      </dsp:txBody>
      <dsp:txXfrm>
        <a:off x="2249752" y="1499638"/>
        <a:ext cx="1726004" cy="1694038"/>
      </dsp:txXfrm>
    </dsp:sp>
    <dsp:sp modelId="{AE530AE0-EFC8-453B-9A83-22AE3DE43198}">
      <dsp:nvSpPr>
        <dsp:cNvPr id="0" name=""/>
        <dsp:cNvSpPr/>
      </dsp:nvSpPr>
      <dsp:spPr>
        <a:xfrm>
          <a:off x="4313761" y="1407994"/>
          <a:ext cx="1909292" cy="1877326"/>
        </a:xfrm>
        <a:prstGeom prst="roundRect">
          <a:avLst/>
        </a:prstGeom>
        <a:solidFill>
          <a:schemeClr val="accent5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900" kern="1200" dirty="0"/>
            <a:t>파이썬 </a:t>
          </a:r>
          <a:endParaRPr lang="en-US" altLang="ko-KR" sz="2900" kern="1200" dirty="0"/>
        </a:p>
        <a:p>
          <a:pPr marL="0" lvl="0" indent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900" kern="1200" dirty="0"/>
            <a:t>프로젝트</a:t>
          </a:r>
        </a:p>
      </dsp:txBody>
      <dsp:txXfrm>
        <a:off x="4405405" y="1499638"/>
        <a:ext cx="1726004" cy="1694038"/>
      </dsp:txXfrm>
    </dsp:sp>
    <dsp:sp modelId="{204A9D80-444C-446B-9BC1-8D66E1A53702}">
      <dsp:nvSpPr>
        <dsp:cNvPr id="0" name=""/>
        <dsp:cNvSpPr/>
      </dsp:nvSpPr>
      <dsp:spPr>
        <a:xfrm>
          <a:off x="6469414" y="1407994"/>
          <a:ext cx="1909292" cy="1877326"/>
        </a:xfrm>
        <a:prstGeom prst="roundRect">
          <a:avLst/>
        </a:prstGeom>
        <a:solidFill>
          <a:srgbClr val="FFC0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b="1" kern="1200" dirty="0">
              <a:solidFill>
                <a:srgbClr val="FF0000"/>
              </a:solidFill>
            </a:rPr>
            <a:t>파이썬</a:t>
          </a:r>
          <a:endParaRPr lang="en-US" altLang="ko-KR" sz="2800" b="1" kern="1200" dirty="0">
            <a:solidFill>
              <a:srgbClr val="FF0000"/>
            </a:solidFill>
          </a:endParaRPr>
        </a:p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b="1" kern="1200" dirty="0" err="1">
              <a:solidFill>
                <a:srgbClr val="FF0000"/>
              </a:solidFill>
            </a:rPr>
            <a:t>스크래핑</a:t>
          </a:r>
          <a:endParaRPr lang="ko-KR" altLang="en-US" sz="2800" b="1" kern="1200" dirty="0">
            <a:solidFill>
              <a:srgbClr val="FF0000"/>
            </a:solidFill>
          </a:endParaRPr>
        </a:p>
      </dsp:txBody>
      <dsp:txXfrm>
        <a:off x="6561058" y="1499638"/>
        <a:ext cx="1726004" cy="16940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80E4D-9A8E-4A21-AC55-85DB0FF21980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6C4CB4-0ECB-45E0-8558-E4441623B9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52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6B39B-B121-4E4B-8224-B0D4AC7EFB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0935" y="2639016"/>
            <a:ext cx="7908325" cy="788172"/>
          </a:xfrm>
        </p:spPr>
        <p:txBody>
          <a:bodyPr>
            <a:noAutofit/>
          </a:bodyPr>
          <a:lstStyle>
            <a:lvl1pPr>
              <a:defRPr sz="6000" b="0" spc="-300"/>
            </a:lvl1pPr>
          </a:lstStyle>
          <a:p>
            <a:r>
              <a:rPr lang="ko-KR" altLang="en-US" dirty="0"/>
              <a:t>강의제목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7E20E5-25A5-4811-A697-E05ED783810B}"/>
              </a:ext>
            </a:extLst>
          </p:cNvPr>
          <p:cNvSpPr/>
          <p:nvPr userDrawn="1"/>
        </p:nvSpPr>
        <p:spPr>
          <a:xfrm rot="16200000">
            <a:off x="6066968" y="737358"/>
            <a:ext cx="58065" cy="12192003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Neue Medium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80DAFBC-95ED-4EF2-9459-0A6E05BE0D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CF3C06-B564-4FDF-B5FC-FA929031F055}"/>
              </a:ext>
            </a:extLst>
          </p:cNvPr>
          <p:cNvSpPr txBox="1"/>
          <p:nvPr userDrawn="1"/>
        </p:nvSpPr>
        <p:spPr>
          <a:xfrm>
            <a:off x="253313" y="2065672"/>
            <a:ext cx="5661712" cy="57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spc="-15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SemiBold" pitchFamily="2" charset="-127"/>
                <a:ea typeface="Gothic A1 SemiBold" pitchFamily="2" charset="-127"/>
                <a:cs typeface="Gothic A1 SemiBold" pitchFamily="2" charset="-127"/>
                <a:sym typeface="Helvetica Neue"/>
              </a:rPr>
              <a:t>LEARNING SPOONS ONLINE</a:t>
            </a:r>
            <a:endParaRPr kumimoji="0" lang="ko-KR" altLang="en-US" sz="2800" b="0" i="0" u="none" strike="noStrike" cap="none" spc="-15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Gothic A1 SemiBold" pitchFamily="2" charset="-127"/>
              <a:sym typeface="Helvetica Neue"/>
            </a:endParaRP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353AE2AE-8A26-4A33-9CF8-63E9D97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3313" y="3450883"/>
            <a:ext cx="7907338" cy="478566"/>
          </a:xfrm>
        </p:spPr>
        <p:txBody>
          <a:bodyPr>
            <a:normAutofit/>
          </a:bodyPr>
          <a:lstStyle>
            <a:lvl1pPr marL="0" indent="0">
              <a:buNone/>
              <a:defRPr kumimoji="0" lang="ko-KR" altLang="en-US" sz="2800" b="0" i="0" u="none" strike="noStrike" kern="1200" cap="none" spc="-300" normalizeH="0" baseline="0" dirty="0" smtClean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Thin" pitchFamily="2" charset="-127"/>
                <a:ea typeface="Gothic A1 Thin" pitchFamily="2" charset="-127"/>
                <a:cs typeface="Gothic A1 Thin" pitchFamily="2" charset="-127"/>
              </a:defRPr>
            </a:lvl1pPr>
          </a:lstStyle>
          <a:p>
            <a:pPr lvl="0"/>
            <a:r>
              <a:rPr lang="ko-KR" altLang="en-US" dirty="0"/>
              <a:t>강의 소제목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257EC9E9-1637-4CC2-9B02-FB3ABCD3D53A}"/>
              </a:ext>
            </a:extLst>
          </p:cNvPr>
          <p:cNvSpPr txBox="1">
            <a:spLocks/>
          </p:cNvSpPr>
          <p:nvPr userDrawn="1"/>
        </p:nvSpPr>
        <p:spPr>
          <a:xfrm>
            <a:off x="7389662" y="6196647"/>
            <a:ext cx="4802338" cy="6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</a:pP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Copyright </a:t>
            </a:r>
            <a:r>
              <a:rPr lang="ko-KR" altLang="en-US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ⓒ </a:t>
            </a: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LEARNING SPOONS Corp. All Rights Reserved. </a:t>
            </a:r>
            <a:r>
              <a:rPr lang="ko-KR" altLang="en-US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무단전재 및 배포금지</a:t>
            </a:r>
            <a:endParaRPr lang="en-US" altLang="ko-KR" sz="1000" b="1" dirty="0">
              <a:ln w="5080">
                <a:solidFill>
                  <a:schemeClr val="tx1">
                    <a:alpha val="30000"/>
                  </a:schemeClr>
                </a:solidFill>
              </a:ln>
              <a:latin typeface="Gothic A1 thin" pitchFamily="2" charset="-127"/>
              <a:ea typeface="Gothic A1 thin" pitchFamily="2" charset="-127"/>
              <a:cs typeface="Gothic A1 thin" pitchFamily="2" charset="-127"/>
            </a:endParaRPr>
          </a:p>
          <a:p>
            <a:pPr algn="r">
              <a:lnSpc>
                <a:spcPct val="120000"/>
              </a:lnSpc>
            </a:pP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learningspoons.com I help@learningspoons.com</a:t>
            </a:r>
          </a:p>
        </p:txBody>
      </p:sp>
    </p:spTree>
    <p:extLst>
      <p:ext uri="{BB962C8B-B14F-4D97-AF65-F5344CB8AC3E}">
        <p14:creationId xmlns:p14="http://schemas.microsoft.com/office/powerpoint/2010/main" val="3139562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03D85C3-9527-4799-A638-7FB66439F1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1958C17-9EAB-42AD-9BA5-3620FF823EC8}"/>
              </a:ext>
            </a:extLst>
          </p:cNvPr>
          <p:cNvSpPr/>
          <p:nvPr userDrawn="1"/>
        </p:nvSpPr>
        <p:spPr>
          <a:xfrm>
            <a:off x="139082" y="142774"/>
            <a:ext cx="45719" cy="605934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+mj-cs"/>
              <a:sym typeface="Helvetica Neue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DFF91E-B9A0-472C-A79A-5F67B1AD9175}"/>
              </a:ext>
            </a:extLst>
          </p:cNvPr>
          <p:cNvSpPr txBox="1"/>
          <p:nvPr userDrawn="1"/>
        </p:nvSpPr>
        <p:spPr>
          <a:xfrm>
            <a:off x="714680" y="1197596"/>
            <a:ext cx="1288687" cy="6244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ko-KR" sz="2400" b="1" spc="-150" dirty="0">
                <a:ln w="5080">
                  <a:solidFill>
                    <a:schemeClr val="tx1">
                      <a:alpha val="5000"/>
                    </a:schemeClr>
                  </a:solidFill>
                </a:ln>
                <a:latin typeface="Gothic A1 SemiBold" pitchFamily="2" charset="-127"/>
                <a:ea typeface="Gothic A1 SemiBold" pitchFamily="2" charset="-127"/>
                <a:cs typeface="Gothic A1 SemiBold" pitchFamily="2" charset="-127"/>
              </a:rPr>
              <a:t>Section</a:t>
            </a: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7DF3DA7-6697-4617-A40C-517544F811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069" y="99128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sz="1800" spc="-150">
                <a:ln w="2540">
                  <a:solidFill>
                    <a:schemeClr val="tx1">
                      <a:alpha val="10000"/>
                    </a:schemeClr>
                  </a:solidFill>
                </a:ln>
              </a:defRPr>
            </a:lvl1pPr>
          </a:lstStyle>
          <a:p>
            <a:pPr lvl="0"/>
            <a:r>
              <a:rPr lang="en-US" altLang="ko-KR" dirty="0"/>
              <a:t>Intro</a:t>
            </a:r>
            <a:endParaRPr lang="ko-KR" altLang="en-US" dirty="0"/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5FBB7648-9205-4749-96FB-B6B406AE834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069" y="427280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sz="2000" spc="-300">
                <a:ln w="2540">
                  <a:solidFill>
                    <a:schemeClr val="tx1">
                      <a:alpha val="10000"/>
                    </a:schemeClr>
                  </a:solidFill>
                </a:ln>
              </a:defRPr>
            </a:lvl1pPr>
          </a:lstStyle>
          <a:p>
            <a:pPr lvl="0"/>
            <a:r>
              <a:rPr lang="ko-KR" altLang="en-US" dirty="0"/>
              <a:t>전체 커리큘럼 소개</a:t>
            </a:r>
          </a:p>
        </p:txBody>
      </p: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B49D4193-B090-457E-8B96-333E4D923A6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03367" y="1277590"/>
            <a:ext cx="9177251" cy="5103252"/>
          </a:xfrm>
        </p:spPr>
        <p:txBody>
          <a:bodyPr>
            <a:normAutofit/>
          </a:bodyPr>
          <a:lstStyle>
            <a:lvl1pPr marL="457200" marR="0" indent="-45720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26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</a:defRPr>
            </a:lvl1pPr>
            <a:lvl2pPr>
              <a:lnSpc>
                <a:spcPct val="100000"/>
              </a:lnSpc>
              <a:defRPr sz="20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</a:defRPr>
            </a:lvl2pPr>
            <a:lvl3pPr>
              <a:lnSpc>
                <a:spcPct val="100000"/>
              </a:lnSpc>
              <a:defRPr sz="18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</a:defRPr>
            </a:lvl3pPr>
            <a:lvl4pPr>
              <a:lnSpc>
                <a:spcPct val="100000"/>
              </a:lnSpc>
              <a:defRPr sz="16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</a:defRPr>
            </a:lvl4pPr>
            <a:lvl5pPr>
              <a:lnSpc>
                <a:spcPct val="100000"/>
              </a:lnSpc>
              <a:defRPr sz="16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  <a:endParaRPr lang="en-US" altLang="ko-KR" dirty="0"/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ko-KR" altLang="en-US" dirty="0"/>
              <a:t>마스터 텍스트 스타일을 편집하려면 클릭</a:t>
            </a:r>
            <a:endParaRPr lang="en-US" altLang="ko-KR" dirty="0"/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ko-KR" altLang="en-US" dirty="0"/>
              <a:t>마스터 텍스트 스타일을 편집하려면 클릭</a:t>
            </a:r>
            <a:endParaRPr lang="en-US" altLang="ko-KR" dirty="0"/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ko-KR" altLang="en-US" dirty="0"/>
              <a:t>마스터 텍스트 스타일을 편집하려면 클릭</a:t>
            </a:r>
            <a:endParaRPr lang="en-US" altLang="ko-KR" dirty="0"/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ko-KR" altLang="en-US" dirty="0"/>
              <a:t>마스터 텍스트 스타일을 편집하려면 클릭</a:t>
            </a:r>
            <a:endParaRPr lang="en-US" altLang="ko-KR" dirty="0"/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ko-KR" altLang="en-US" dirty="0"/>
              <a:t>마스터 텍스트 스타일을 편집하려면 클릭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F9D63A-EA89-4264-88E0-6B2CFA63222B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4503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03D85C3-9527-4799-A638-7FB66439F1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1958C17-9EAB-42AD-9BA5-3620FF823EC8}"/>
              </a:ext>
            </a:extLst>
          </p:cNvPr>
          <p:cNvSpPr/>
          <p:nvPr userDrawn="1"/>
        </p:nvSpPr>
        <p:spPr>
          <a:xfrm>
            <a:off x="139082" y="142774"/>
            <a:ext cx="45719" cy="605934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+mj-cs"/>
              <a:sym typeface="Helvetica Neue Medium"/>
            </a:endParaRP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7DF3DA7-6697-4617-A40C-517544F811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069" y="99128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sz="1800" spc="-150">
                <a:ln w="2540">
                  <a:solidFill>
                    <a:schemeClr val="tx1">
                      <a:alpha val="10000"/>
                    </a:schemeClr>
                  </a:solidFill>
                </a:ln>
              </a:defRPr>
            </a:lvl1pPr>
          </a:lstStyle>
          <a:p>
            <a:pPr lvl="0"/>
            <a:r>
              <a:rPr lang="en-US" altLang="ko-KR" dirty="0"/>
              <a:t>Unit 1</a:t>
            </a:r>
            <a:endParaRPr lang="ko-KR" altLang="en-US" dirty="0"/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5FBB7648-9205-4749-96FB-B6B406AE834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069" y="427280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sz="2000" spc="-300">
                <a:ln w="2540">
                  <a:solidFill>
                    <a:schemeClr val="tx1">
                      <a:alpha val="10000"/>
                    </a:schemeClr>
                  </a:solidFill>
                </a:ln>
              </a:defRPr>
            </a:lvl1pPr>
          </a:lstStyle>
          <a:p>
            <a:pPr lvl="0"/>
            <a:r>
              <a:rPr lang="ko-KR" altLang="en-US" dirty="0"/>
              <a:t>유닛 소개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B0BDA2-E327-4A04-9CF9-9DE557EECC8E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F48E0C-39A9-40AD-9080-188BA1E24EBA}"/>
              </a:ext>
            </a:extLst>
          </p:cNvPr>
          <p:cNvSpPr txBox="1"/>
          <p:nvPr userDrawn="1"/>
        </p:nvSpPr>
        <p:spPr>
          <a:xfrm>
            <a:off x="714680" y="1197596"/>
            <a:ext cx="1288687" cy="6244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ko-KR" sz="2400" b="1" spc="-150" dirty="0">
                <a:ln w="5080">
                  <a:solidFill>
                    <a:schemeClr val="tx1">
                      <a:alpha val="5000"/>
                    </a:schemeClr>
                  </a:solidFill>
                </a:ln>
                <a:latin typeface="Gothic A1 SemiBold" pitchFamily="2" charset="-127"/>
                <a:ea typeface="Gothic A1 SemiBold" pitchFamily="2" charset="-127"/>
                <a:cs typeface="Gothic A1 SemiBold" pitchFamily="2" charset="-127"/>
              </a:rPr>
              <a:t>Unit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63D132F7-C6F5-4429-A2E0-4826DE9E2D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03367" y="1277590"/>
            <a:ext cx="9177251" cy="5103252"/>
          </a:xfrm>
        </p:spPr>
        <p:txBody>
          <a:bodyPr>
            <a:noAutofit/>
          </a:bodyPr>
          <a:lstStyle>
            <a:lvl1pPr marL="457200" marR="0" indent="-45720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26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</a:defRPr>
            </a:lvl1pPr>
            <a:lvl2pPr>
              <a:lnSpc>
                <a:spcPct val="100000"/>
              </a:lnSpc>
              <a:defRPr sz="20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</a:defRPr>
            </a:lvl2pPr>
            <a:lvl3pPr>
              <a:lnSpc>
                <a:spcPct val="100000"/>
              </a:lnSpc>
              <a:defRPr sz="18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</a:defRPr>
            </a:lvl3pPr>
            <a:lvl4pPr>
              <a:lnSpc>
                <a:spcPct val="100000"/>
              </a:lnSpc>
              <a:defRPr sz="16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</a:defRPr>
            </a:lvl4pPr>
            <a:lvl5pPr>
              <a:lnSpc>
                <a:spcPct val="100000"/>
              </a:lnSpc>
              <a:defRPr sz="16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  <a:endParaRPr lang="en-US" altLang="ko-KR" dirty="0"/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ko-KR" altLang="en-US" dirty="0"/>
              <a:t>마스터 텍스트 스타일을 편집하려면 클릭</a:t>
            </a:r>
            <a:endParaRPr lang="en-US" altLang="ko-KR" dirty="0"/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ko-KR" altLang="en-US" dirty="0"/>
              <a:t>마스터 텍스트 스타일을 편집하려면 클릭</a:t>
            </a:r>
            <a:endParaRPr lang="en-US" altLang="ko-KR" dirty="0"/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ko-KR" altLang="en-US" dirty="0"/>
              <a:t>마스터 텍스트 스타일을 편집하려면 클릭</a:t>
            </a:r>
            <a:endParaRPr lang="en-US" altLang="ko-KR" dirty="0"/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ko-KR" altLang="en-US" dirty="0"/>
              <a:t>마스터 텍스트 스타일을 편집하려면 클릭</a:t>
            </a:r>
            <a:endParaRPr lang="en-US" altLang="ko-KR" dirty="0"/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ko-KR" altLang="en-US" dirty="0"/>
              <a:t>마스터 텍스트 스타일을 편집하려면 클릭</a:t>
            </a:r>
            <a:endParaRPr lang="en-US" altLang="ko-KR" dirty="0"/>
          </a:p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3599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FAA344-D8E2-4542-ABEF-AC059B609712}"/>
              </a:ext>
            </a:extLst>
          </p:cNvPr>
          <p:cNvSpPr/>
          <p:nvPr userDrawn="1"/>
        </p:nvSpPr>
        <p:spPr>
          <a:xfrm>
            <a:off x="196476" y="2632239"/>
            <a:ext cx="72000" cy="1044000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Neue Medium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8BF20BC-12CD-471D-8D6F-55F95FAE2A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21" name="제목 1">
            <a:extLst>
              <a:ext uri="{FF2B5EF4-FFF2-40B4-BE49-F238E27FC236}">
                <a16:creationId xmlns:a16="http://schemas.microsoft.com/office/drawing/2014/main" id="{A13CDD16-48A4-40E5-A976-2E53DC2694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726" y="2594139"/>
            <a:ext cx="4383924" cy="509468"/>
          </a:xfrm>
        </p:spPr>
        <p:txBody>
          <a:bodyPr>
            <a:normAutofit/>
          </a:bodyPr>
          <a:lstStyle>
            <a:lvl1pPr>
              <a:defRPr sz="3200" spc="-300">
                <a:ln w="2540">
                  <a:solidFill>
                    <a:schemeClr val="tx1">
                      <a:alpha val="10000"/>
                    </a:schemeClr>
                  </a:solidFill>
                </a:ln>
              </a:defRPr>
            </a:lvl1pPr>
          </a:lstStyle>
          <a:p>
            <a:r>
              <a:rPr lang="en-US" altLang="ko-KR" dirty="0"/>
              <a:t>Unit </a:t>
            </a:r>
            <a:r>
              <a:rPr lang="ko-KR" altLang="en-US" dirty="0"/>
              <a:t>번호</a:t>
            </a:r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A353D66A-D539-4CCB-B3B3-0C53203594A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1759" y="3034288"/>
            <a:ext cx="10338825" cy="711200"/>
          </a:xfrm>
        </p:spPr>
        <p:txBody>
          <a:bodyPr>
            <a:noAutofit/>
          </a:bodyPr>
          <a:lstStyle>
            <a:lvl1pPr marL="0" indent="0">
              <a:buNone/>
              <a:defRPr sz="4800" spc="-300">
                <a:ln w="2540">
                  <a:solidFill>
                    <a:schemeClr val="tx1">
                      <a:alpha val="10000"/>
                    </a:schemeClr>
                  </a:solidFill>
                </a:ln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BE0D92-2E3E-48AC-AD02-4EC7262D6AAF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91824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178ED1F6-B842-4AC8-A24E-E2F005D92E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9082" y="1145160"/>
            <a:ext cx="10515600" cy="777137"/>
          </a:xfrm>
        </p:spPr>
        <p:txBody>
          <a:bodyPr/>
          <a:lstStyle>
            <a:lvl1pPr>
              <a:defRPr spc="-300">
                <a:ln w="2540">
                  <a:solidFill>
                    <a:schemeClr val="tx1">
                      <a:alpha val="1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슬라이드 제목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AB869B4-ECD0-4F08-88C1-C5FA89F870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B01398-85B1-49C0-B8B9-FCD4A51CFB38}"/>
              </a:ext>
            </a:extLst>
          </p:cNvPr>
          <p:cNvSpPr/>
          <p:nvPr userDrawn="1"/>
        </p:nvSpPr>
        <p:spPr>
          <a:xfrm>
            <a:off x="139082" y="142774"/>
            <a:ext cx="45719" cy="605934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+mj-cs"/>
              <a:sym typeface="Helvetica Neue Medium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1C5F7307-B998-4B73-95F9-F0F67CBD0F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069" y="99128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sz="1800" spc="-150">
                <a:ln w="2540">
                  <a:solidFill>
                    <a:schemeClr val="tx1">
                      <a:alpha val="10000"/>
                    </a:schemeClr>
                  </a:solidFill>
                </a:ln>
              </a:defRPr>
            </a:lvl1pPr>
          </a:lstStyle>
          <a:p>
            <a:pPr lvl="0"/>
            <a:r>
              <a:rPr lang="en-US" altLang="ko-KR" dirty="0"/>
              <a:t>Unit </a:t>
            </a:r>
            <a:r>
              <a:rPr lang="ko-KR" altLang="en-US" dirty="0"/>
              <a:t>번호</a:t>
            </a:r>
          </a:p>
        </p:txBody>
      </p:sp>
      <p:sp>
        <p:nvSpPr>
          <p:cNvPr id="17" name="텍스트 개체 틀 15">
            <a:extLst>
              <a:ext uri="{FF2B5EF4-FFF2-40B4-BE49-F238E27FC236}">
                <a16:creationId xmlns:a16="http://schemas.microsoft.com/office/drawing/2014/main" id="{C6665F9B-021D-46F6-9DEB-B33B81C07C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069" y="427280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sz="2000" spc="-150">
                <a:ln w="2540">
                  <a:solidFill>
                    <a:schemeClr val="tx1">
                      <a:alpha val="10000"/>
                    </a:schemeClr>
                  </a:solidFill>
                </a:ln>
              </a:defRPr>
            </a:lvl1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31BB77-26CB-49F6-817C-81AC87C37FF8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A691B6B4-8BF6-46FC-9E24-672E05C7FE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397986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0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</a:defRPr>
            </a:lvl1pPr>
            <a:lvl2pPr>
              <a:lnSpc>
                <a:spcPct val="100000"/>
              </a:lnSpc>
              <a:defRPr sz="18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</a:defRPr>
            </a:lvl2pPr>
            <a:lvl3pPr>
              <a:lnSpc>
                <a:spcPct val="100000"/>
              </a:lnSpc>
              <a:defRPr sz="16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</a:defRPr>
            </a:lvl3pPr>
            <a:lvl4pPr>
              <a:lnSpc>
                <a:spcPct val="100000"/>
              </a:lnSpc>
              <a:defRPr sz="14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</a:defRPr>
            </a:lvl4pPr>
            <a:lvl5pPr>
              <a:lnSpc>
                <a:spcPct val="100000"/>
              </a:lnSpc>
              <a:defRPr sz="14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11232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FAA344-D8E2-4542-ABEF-AC059B609712}"/>
              </a:ext>
            </a:extLst>
          </p:cNvPr>
          <p:cNvSpPr/>
          <p:nvPr userDrawn="1"/>
        </p:nvSpPr>
        <p:spPr>
          <a:xfrm>
            <a:off x="196476" y="2632239"/>
            <a:ext cx="72000" cy="1044000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Neue Medium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8BF20BC-12CD-471D-8D6F-55F95FAE2A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A353D66A-D539-4CCB-B3B3-0C53203594A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1759" y="3034288"/>
            <a:ext cx="10338825" cy="711200"/>
          </a:xfrm>
        </p:spPr>
        <p:txBody>
          <a:bodyPr>
            <a:noAutofit/>
          </a:bodyPr>
          <a:lstStyle>
            <a:lvl1pPr marL="0" indent="0">
              <a:buNone/>
              <a:defRPr sz="4800" spc="-300">
                <a:ln w="2540">
                  <a:solidFill>
                    <a:schemeClr val="tx1">
                      <a:alpha val="10000"/>
                    </a:schemeClr>
                  </a:solidFill>
                </a:ln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C37329-613F-485A-A45A-0EFAD5B57EBE}"/>
              </a:ext>
            </a:extLst>
          </p:cNvPr>
          <p:cNvSpPr txBox="1"/>
          <p:nvPr userDrawn="1"/>
        </p:nvSpPr>
        <p:spPr>
          <a:xfrm>
            <a:off x="325320" y="2533274"/>
            <a:ext cx="5155502" cy="57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0" i="0" u="none" strike="noStrike" cap="none" spc="-300" normalizeH="0" baseline="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SemiBold"/>
                <a:ea typeface="Gothic A1 SemiBold" pitchFamily="2" charset="-127"/>
                <a:sym typeface="Helvetica Neue"/>
              </a:rPr>
              <a:t>실습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973111-E111-4DBA-B907-A645C169F6D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2263" y="3963541"/>
            <a:ext cx="5773737" cy="216886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defRPr>
            </a:lvl1pPr>
          </a:lstStyle>
          <a:p>
            <a:pPr lvl="0"/>
            <a:r>
              <a:rPr lang="ko-KR" altLang="en-US" dirty="0"/>
              <a:t>파일명</a:t>
            </a:r>
            <a:endParaRPr lang="en-US" altLang="ko-KR" dirty="0"/>
          </a:p>
          <a:p>
            <a:pPr lvl="0"/>
            <a:r>
              <a:rPr lang="ko-KR" altLang="en-US" dirty="0"/>
              <a:t>파일명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DDA367-AD91-4E11-B066-A0B7EDDB2F20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23180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84A7E6-3A9A-463F-8C08-C733983CF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2FE81B-6910-4221-A93F-1E444D2AF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9285C3-68AD-4CA1-A0FC-BC30B523D1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othic A1 SemiBold" pitchFamily="2" charset="-127"/>
                <a:ea typeface="Gothic A1 SemiBold" pitchFamily="2" charset="-127"/>
              </a:defRPr>
            </a:lvl1pPr>
          </a:lstStyle>
          <a:p>
            <a:fld id="{0C1948D1-0448-4443-960A-514D33B16B96}" type="datetimeFigureOut">
              <a:rPr lang="ko-KR" altLang="en-US" smtClean="0"/>
              <a:pPr/>
              <a:t>2020-03-18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265D94-4CE6-4C86-92D1-E3EAA3CAFF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othic A1 SemiBold" pitchFamily="2" charset="-127"/>
                <a:ea typeface="Gothic A1 SemiBold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8BF587-C5AB-477F-B509-5E5F5F1348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othic A1 SemiBold" pitchFamily="2" charset="-127"/>
                <a:ea typeface="Gothic A1 SemiBold" pitchFamily="2" charset="-127"/>
              </a:defRPr>
            </a:lvl1pPr>
          </a:lstStyle>
          <a:p>
            <a:fld id="{491C86E8-F9DA-4D9A-A582-66505DDC492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99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4" r:id="rId3"/>
    <p:sldLayoutId id="2147483650" r:id="rId4"/>
    <p:sldLayoutId id="2147483649" r:id="rId5"/>
    <p:sldLayoutId id="2147483652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ic A1 SemiBold" pitchFamily="2" charset="-127"/>
          <a:ea typeface="Gothic A1 SemiBold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ic A1 SemiBold" pitchFamily="2" charset="-127"/>
          <a:ea typeface="Gothic A1 SemiBold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ic A1 SemiBold" pitchFamily="2" charset="-127"/>
          <a:ea typeface="Gothic A1 SemiBold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ic A1 SemiBold" pitchFamily="2" charset="-127"/>
          <a:ea typeface="Gothic A1 SemiBold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ic A1 SemiBold" pitchFamily="2" charset="-127"/>
          <a:ea typeface="Gothic A1 SemiBold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ic A1 SemiBold" pitchFamily="2" charset="-127"/>
          <a:ea typeface="Gothic A1 SemiBold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9129B7-B1E5-45D2-A772-FC739369B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07" y="2759156"/>
            <a:ext cx="7908325" cy="788172"/>
          </a:xfrm>
        </p:spPr>
        <p:txBody>
          <a:bodyPr/>
          <a:lstStyle/>
          <a:p>
            <a:r>
              <a:rPr lang="ko-KR" altLang="en-US" spc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 </a:t>
            </a:r>
            <a:r>
              <a:rPr lang="ko-KR" altLang="en-US" spc="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웹스크래핑</a:t>
            </a:r>
            <a:endParaRPr lang="ko-KR" altLang="en-US" spc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6A18EF-536D-4D9E-AFAD-414BBD9F7D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3313" y="3450883"/>
            <a:ext cx="7907338" cy="478566"/>
          </a:xfrm>
        </p:spPr>
        <p:txBody>
          <a:bodyPr/>
          <a:lstStyle/>
          <a:p>
            <a:r>
              <a:rPr lang="en-US" altLang="ko-KR">
                <a:latin typeface="+mn-ea"/>
                <a:ea typeface="+mn-ea"/>
              </a:rPr>
              <a:t>01. </a:t>
            </a:r>
            <a:r>
              <a:rPr lang="ko-KR" altLang="en-US">
                <a:latin typeface="+mn-ea"/>
                <a:ea typeface="+mn-ea"/>
              </a:rPr>
              <a:t>강의소개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2082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F623CA-0BD6-4CAD-B9BF-7C9501E1E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강사</a:t>
            </a:r>
            <a:r>
              <a:rPr lang="en-US" altLang="ko-KR" spc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pc="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유부장</a:t>
            </a:r>
            <a:endParaRPr lang="ko-KR" altLang="en-US" spc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1470EC-231A-4097-962E-E54D7930B0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Intro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4A3B6E-E5C5-43F6-9B89-C643874F05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커리큘럼 강사소개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B31066E-EE0F-4E03-9D06-6D4FA3F5F3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spc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강의 경력</a:t>
            </a:r>
            <a:endParaRPr lang="en-US" altLang="ko-KR" spc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/>
            <a:r>
              <a:rPr lang="ko-KR" altLang="en-US" spc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오프라인 강의</a:t>
            </a:r>
            <a:endParaRPr lang="en-US" altLang="ko-KR" spc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/>
            <a:r>
              <a:rPr lang="ko-KR" altLang="en-US" spc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 첫걸음</a:t>
            </a:r>
            <a:r>
              <a:rPr lang="en-US" altLang="ko-KR" spc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(14</a:t>
            </a:r>
            <a:r>
              <a:rPr lang="ko-KR" altLang="en-US" spc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</a:t>
            </a:r>
            <a:r>
              <a:rPr lang="en-US" altLang="ko-KR" spc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lvl="2"/>
            <a:r>
              <a:rPr lang="ko-KR" altLang="en-US" spc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가상화폐 자동매매 </a:t>
            </a:r>
            <a:r>
              <a:rPr lang="en-US" altLang="ko-KR" spc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(4</a:t>
            </a:r>
            <a:r>
              <a:rPr lang="ko-KR" altLang="en-US" spc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</a:t>
            </a:r>
            <a:r>
              <a:rPr lang="en-US" altLang="ko-KR" spc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lvl="2"/>
            <a:r>
              <a:rPr lang="ko-KR" altLang="en-US" spc="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파이썬을</a:t>
            </a:r>
            <a:r>
              <a:rPr lang="ko-KR" altLang="en-US" spc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활용한 주식 자동매매 프로그램 만들기 </a:t>
            </a:r>
            <a:r>
              <a:rPr lang="en-US" altLang="ko-KR" spc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</a:t>
            </a:r>
            <a:r>
              <a:rPr lang="ko-KR" altLang="en-US" spc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</a:t>
            </a:r>
            <a:r>
              <a:rPr lang="en-US" altLang="ko-KR" spc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lvl="2"/>
            <a:r>
              <a:rPr lang="ko-KR" altLang="en-US" spc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금융 데이터 </a:t>
            </a:r>
            <a:r>
              <a:rPr lang="ko-KR" altLang="en-US" spc="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크롤링</a:t>
            </a:r>
            <a:r>
              <a:rPr lang="ko-KR" altLang="en-US" spc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및 분석 </a:t>
            </a:r>
            <a:r>
              <a:rPr lang="en-US" altLang="ko-KR" spc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</a:t>
            </a:r>
            <a:r>
              <a:rPr lang="ko-KR" altLang="en-US" spc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</a:t>
            </a:r>
            <a:r>
              <a:rPr lang="en-US" altLang="ko-KR" spc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lvl="1"/>
            <a:r>
              <a:rPr lang="ko-KR" altLang="en-US" spc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여러 기업체 강의</a:t>
            </a:r>
            <a:endParaRPr lang="en-US" altLang="ko-KR" spc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/>
            <a:endParaRPr lang="en-US" altLang="ko-KR" spc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pc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저서</a:t>
            </a:r>
            <a:endParaRPr lang="en-US" altLang="ko-KR" spc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/>
            <a:r>
              <a:rPr lang="ko-KR" altLang="en-US" spc="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파이썬을</a:t>
            </a:r>
            <a:r>
              <a:rPr lang="ko-KR" altLang="en-US" spc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이용한 비트코인 자동매매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643B06F-7E4D-4DC6-B0ED-96076D00A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9921" y="1236272"/>
            <a:ext cx="2478970" cy="330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898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1D009C-748D-4E39-B72A-B0DD269B0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 </a:t>
            </a:r>
            <a:r>
              <a:rPr lang="ko-KR" altLang="en-US" spc="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웹스크래핑</a:t>
            </a:r>
            <a:endParaRPr lang="ko-KR" altLang="en-US" spc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8C3387-D487-4349-B12B-DBCFAB3602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Intro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5D3EBB-63B5-4268-9053-07A227089A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전체 커리큘럼 소개</a:t>
            </a:r>
          </a:p>
        </p:txBody>
      </p:sp>
      <p:graphicFrame>
        <p:nvGraphicFramePr>
          <p:cNvPr id="8" name="다이어그램 7">
            <a:extLst>
              <a:ext uri="{FF2B5EF4-FFF2-40B4-BE49-F238E27FC236}">
                <a16:creationId xmlns:a16="http://schemas.microsoft.com/office/drawing/2014/main" id="{088303AE-180D-428B-91C4-193DF0DF94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3177848"/>
              </p:ext>
            </p:extLst>
          </p:nvPr>
        </p:nvGraphicFramePr>
        <p:xfrm>
          <a:off x="2138792" y="1640740"/>
          <a:ext cx="8381162" cy="4693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3942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8D15FE5-7368-4AE9-B08E-321D123EF2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Intro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C1753B-A9BF-4912-A9D3-0AB6B84511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전체 커리큘럼 소개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89E4BC-EB9D-4FF5-AD7C-983D19DDE3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기초 다지기 </a:t>
            </a:r>
            <a:endParaRPr lang="en-US" altLang="ko-KR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/>
            <a:r>
              <a:rPr lang="ko-KR" altLang="en-US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웹을 구성하는 </a:t>
            </a:r>
            <a:r>
              <a:rPr lang="en-US" altLang="ko-KR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HTML/</a:t>
            </a:r>
            <a:r>
              <a:rPr lang="ko-KR" altLang="en-US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CSS/</a:t>
            </a:r>
            <a:r>
              <a:rPr lang="en-US" altLang="ko-KR" spc="-15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JavaScript</a:t>
            </a:r>
          </a:p>
          <a:p>
            <a:pPr lvl="1"/>
            <a:endParaRPr lang="en-US" altLang="ko-KR" spc="-150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웹페이지 분석 및 연습하기</a:t>
            </a:r>
            <a:endParaRPr lang="en-US" altLang="ko-KR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/>
            <a:r>
              <a:rPr lang="ko-KR" altLang="en-US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크롬 개발자 도구로 분석</a:t>
            </a:r>
            <a:endParaRPr lang="en-US" altLang="ko-KR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/>
            <a:r>
              <a:rPr lang="en-US" altLang="ko-KR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Selenium</a:t>
            </a:r>
            <a:r>
              <a:rPr lang="ko-KR" altLang="en-US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</a:t>
            </a:r>
            <a:r>
              <a:rPr lang="en-US" altLang="ko-KR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Requests</a:t>
            </a:r>
            <a:r>
              <a:rPr lang="ko-KR" altLang="en-US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활용한 </a:t>
            </a:r>
            <a:r>
              <a:rPr lang="ko-KR" altLang="en-US" spc="-15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스크래핑</a:t>
            </a:r>
            <a:endParaRPr lang="en-US" altLang="ko-KR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/>
            <a:endParaRPr lang="en-US" altLang="ko-KR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실전</a:t>
            </a:r>
            <a:r>
              <a:rPr lang="en-US" altLang="ko-KR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 </a:t>
            </a:r>
            <a:r>
              <a:rPr lang="ko-KR" altLang="en-US" spc="-15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스크래핑</a:t>
            </a:r>
            <a:endParaRPr lang="en-US" altLang="ko-KR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/>
            <a:r>
              <a:rPr lang="en-US" altLang="ko-KR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KRX</a:t>
            </a:r>
            <a:r>
              <a:rPr lang="ko-KR" altLang="en-US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Dart  / </a:t>
            </a:r>
            <a:r>
              <a:rPr lang="en-US" altLang="ko-KR" spc="-15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Naver</a:t>
            </a:r>
            <a:r>
              <a:rPr lang="ko-KR" altLang="en-US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en-US" altLang="ko-KR" spc="-15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Daum</a:t>
            </a:r>
            <a:r>
              <a:rPr lang="en-US" altLang="ko-KR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/ Investing</a:t>
            </a:r>
          </a:p>
          <a:p>
            <a:pPr lvl="1"/>
            <a:endParaRPr lang="en-US" altLang="ko-KR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Database </a:t>
            </a:r>
            <a:r>
              <a:rPr lang="ko-KR" altLang="en-US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구축하기</a:t>
            </a:r>
            <a:endParaRPr lang="en-US" altLang="ko-KR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/>
            <a:endParaRPr lang="en-US" altLang="ko-KR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dirty="0">
              <a:latin typeface="+mn-ea"/>
              <a:ea typeface="+mn-ea"/>
            </a:endParaRPr>
          </a:p>
          <a:p>
            <a:endParaRPr lang="ko-KR" altLang="en-US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94982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크롬 이미지 검색결과">
            <a:extLst>
              <a:ext uri="{FF2B5EF4-FFF2-40B4-BE49-F238E27FC236}">
                <a16:creationId xmlns:a16="http://schemas.microsoft.com/office/drawing/2014/main" id="{D53F8650-4C42-4673-998A-CF991329A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802" y="2445050"/>
            <a:ext cx="4720498" cy="3153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5C66A67-EE56-4F79-B842-0F43976FBD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Intro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A69E722E-249C-4053-95B0-B4DD44FEB2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전체 커리큘럼 소개</a:t>
            </a:r>
          </a:p>
          <a:p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C04CEF8A-7F15-408A-BF6B-C9D54B9AF62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440372"/>
          </a:xfrm>
        </p:spPr>
        <p:txBody>
          <a:bodyPr/>
          <a:lstStyle/>
          <a:p>
            <a:r>
              <a:rPr lang="en-US" altLang="ko-KR" spc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3.7 64-Bit + Chrome</a:t>
            </a:r>
            <a:endParaRPr lang="ko-KR" altLang="en-US" spc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94B4D729-D7B4-447B-9C7F-8827239F069E}"/>
              </a:ext>
            </a:extLst>
          </p:cNvPr>
          <p:cNvSpPr txBox="1">
            <a:spLocks/>
          </p:cNvSpPr>
          <p:nvPr/>
        </p:nvSpPr>
        <p:spPr>
          <a:xfrm>
            <a:off x="169817" y="1105972"/>
            <a:ext cx="10515600" cy="777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Gothic A1 SemiBold" pitchFamily="2" charset="-127"/>
                <a:ea typeface="Gothic A1 SemiBold" pitchFamily="2" charset="-127"/>
                <a:cs typeface="+mj-cs"/>
              </a:defRPr>
            </a:lvl1pPr>
          </a:lstStyle>
          <a:p>
            <a:r>
              <a:rPr lang="ko-KR" altLang="en-US" spc="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웹스크래핑</a:t>
            </a:r>
            <a:r>
              <a:rPr lang="ko-KR" altLang="en-US" spc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개발 환경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941FB41-05DA-4E63-9E19-CE0501B140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179"/>
          <a:stretch/>
        </p:blipFill>
        <p:spPr>
          <a:xfrm>
            <a:off x="421193" y="2620929"/>
            <a:ext cx="7128373" cy="297726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814DA49-39BA-43C1-9C71-189697042C43}"/>
              </a:ext>
            </a:extLst>
          </p:cNvPr>
          <p:cNvSpPr/>
          <p:nvPr/>
        </p:nvSpPr>
        <p:spPr>
          <a:xfrm>
            <a:off x="1083090" y="4753462"/>
            <a:ext cx="2512786" cy="339634"/>
          </a:xfrm>
          <a:prstGeom prst="rect">
            <a:avLst/>
          </a:prstGeom>
          <a:noFill/>
          <a:ln w="603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050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</TotalTime>
  <Words>122</Words>
  <Application>Microsoft Office PowerPoint</Application>
  <PresentationFormat>와이드스크린</PresentationFormat>
  <Paragraphs>44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Arial</vt:lpstr>
      <vt:lpstr>Gothic A1 SemiBold</vt:lpstr>
      <vt:lpstr>Gothic A1 ExtraLight</vt:lpstr>
      <vt:lpstr>맑은 고딕</vt:lpstr>
      <vt:lpstr>Gothic A1 thin</vt:lpstr>
      <vt:lpstr>Gothic A1 thin</vt:lpstr>
      <vt:lpstr>나눔바른고딕</vt:lpstr>
      <vt:lpstr>Office 테마</vt:lpstr>
      <vt:lpstr>파이썬 웹스크래핑</vt:lpstr>
      <vt:lpstr>강사: 유부장</vt:lpstr>
      <vt:lpstr>파이썬 웹스크래핑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learn</dc:creator>
  <cp:lastModifiedBy>Yoo Jonghun</cp:lastModifiedBy>
  <cp:revision>68</cp:revision>
  <dcterms:created xsi:type="dcterms:W3CDTF">2019-06-03T10:00:23Z</dcterms:created>
  <dcterms:modified xsi:type="dcterms:W3CDTF">2020-03-17T15:22:43Z</dcterms:modified>
</cp:coreProperties>
</file>