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58" r:id="rId4"/>
    <p:sldId id="262" r:id="rId5"/>
    <p:sldId id="274" r:id="rId6"/>
    <p:sldId id="271" r:id="rId7"/>
    <p:sldId id="264" r:id="rId8"/>
    <p:sldId id="265" r:id="rId9"/>
    <p:sldId id="266" r:id="rId10"/>
    <p:sldId id="270" r:id="rId11"/>
  </p:sldIdLst>
  <p:sldSz cx="12192000" cy="6858000"/>
  <p:notesSz cx="6858000" cy="9144000"/>
  <p:embeddedFontLst>
    <p:embeddedFont>
      <p:font typeface="Gothic A1 ExtraLight" panose="020B0600000101010101" charset="-127"/>
      <p:regular r:id="rId13"/>
    </p:embeddedFont>
    <p:embeddedFont>
      <p:font typeface="Gothic A1 SemiBold" panose="020B0600000101010101" charset="-127"/>
      <p:bold r:id="rId14"/>
    </p:embeddedFont>
    <p:embeddedFont>
      <p:font typeface="Gothic A1 thin" panose="020B0600000101010101" charset="-127"/>
      <p:regular r:id="rId15"/>
    </p:embeddedFont>
    <p:embeddedFont>
      <p:font typeface="나눔바른고딕" panose="020B0603020101020101" pitchFamily="50" charset="-127"/>
      <p:regular r:id="rId16"/>
      <p:bold r:id="rId17"/>
    </p:embeddedFont>
    <p:embeddedFont>
      <p:font typeface="나눔바른고딕 Light" panose="020B0603020101020101" pitchFamily="50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59B45-254B-4461-8528-938667E1FEBF}" v="1" dt="2020-06-18T14:02:44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2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3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36C59B45-254B-4461-8528-938667E1FEBF}"/>
    <pc:docChg chg="modSld">
      <pc:chgData name="Yoo Jonghun" userId="7af2938a2fa79179" providerId="LiveId" clId="{36C59B45-254B-4461-8528-938667E1FEBF}" dt="2020-06-18T15:16:51.151" v="3" actId="208"/>
      <pc:docMkLst>
        <pc:docMk/>
      </pc:docMkLst>
      <pc:sldChg chg="modSp mod">
        <pc:chgData name="Yoo Jonghun" userId="7af2938a2fa79179" providerId="LiveId" clId="{36C59B45-254B-4461-8528-938667E1FEBF}" dt="2020-06-18T14:02:44.257" v="0" actId="113"/>
        <pc:sldMkLst>
          <pc:docMk/>
          <pc:sldMk cId="2234474260" sldId="262"/>
        </pc:sldMkLst>
        <pc:spChg chg="mod">
          <ac:chgData name="Yoo Jonghun" userId="7af2938a2fa79179" providerId="LiveId" clId="{36C59B45-254B-4461-8528-938667E1FEBF}" dt="2020-06-18T14:02:44.257" v="0" actId="113"/>
          <ac:spMkLst>
            <pc:docMk/>
            <pc:sldMk cId="2234474260" sldId="262"/>
            <ac:spMk id="11" creationId="{D68F42AC-DC9A-4DE4-A59F-14E50FDC57CB}"/>
          </ac:spMkLst>
        </pc:spChg>
      </pc:sldChg>
      <pc:sldChg chg="modSp mod">
        <pc:chgData name="Yoo Jonghun" userId="7af2938a2fa79179" providerId="LiveId" clId="{36C59B45-254B-4461-8528-938667E1FEBF}" dt="2020-06-18T15:08:08.133" v="1" actId="14100"/>
        <pc:sldMkLst>
          <pc:docMk/>
          <pc:sldMk cId="267238692" sldId="264"/>
        </pc:sldMkLst>
        <pc:spChg chg="mod">
          <ac:chgData name="Yoo Jonghun" userId="7af2938a2fa79179" providerId="LiveId" clId="{36C59B45-254B-4461-8528-938667E1FEBF}" dt="2020-06-18T15:08:08.133" v="1" actId="14100"/>
          <ac:spMkLst>
            <pc:docMk/>
            <pc:sldMk cId="267238692" sldId="264"/>
            <ac:spMk id="8" creationId="{47344EDA-205A-4255-B28E-C1554707460B}"/>
          </ac:spMkLst>
        </pc:spChg>
      </pc:sldChg>
      <pc:sldChg chg="modSp mod">
        <pc:chgData name="Yoo Jonghun" userId="7af2938a2fa79179" providerId="LiveId" clId="{36C59B45-254B-4461-8528-938667E1FEBF}" dt="2020-06-18T15:16:51.151" v="3" actId="208"/>
        <pc:sldMkLst>
          <pc:docMk/>
          <pc:sldMk cId="2122125410" sldId="265"/>
        </pc:sldMkLst>
        <pc:spChg chg="mod">
          <ac:chgData name="Yoo Jonghun" userId="7af2938a2fa79179" providerId="LiveId" clId="{36C59B45-254B-4461-8528-938667E1FEBF}" dt="2020-06-18T15:16:51.151" v="3" actId="208"/>
          <ac:spMkLst>
            <pc:docMk/>
            <pc:sldMk cId="2122125410" sldId="265"/>
            <ac:spMk id="9" creationId="{0B12A210-5312-4586-9FCD-343A8364D66D}"/>
          </ac:spMkLst>
        </pc:spChg>
      </pc:sldChg>
    </pc:docChg>
  </pc:docChgLst>
  <pc:docChgLst>
    <pc:chgData name="Yoo Jonghun" userId="7af2938a2fa79179" providerId="LiveId" clId="{61F057A2-A2D5-462A-BBF3-786AB20B5ECD}"/>
    <pc:docChg chg="undo custSel addSld delSld modSld sldOrd modMainMaster modShowInfo">
      <pc:chgData name="Yoo Jonghun" userId="7af2938a2fa79179" providerId="LiveId" clId="{61F057A2-A2D5-462A-BBF3-786AB20B5ECD}" dt="2020-03-20T15:09:11.519" v="4015" actId="6549"/>
      <pc:docMkLst>
        <pc:docMk/>
      </pc:docMkLst>
      <pc:sldChg chg="modSp">
        <pc:chgData name="Yoo Jonghun" userId="7af2938a2fa79179" providerId="LiveId" clId="{61F057A2-A2D5-462A-BBF3-786AB20B5ECD}" dt="2020-03-19T13:20:25.606" v="1680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20:25.606" v="1680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20:43.430" v="1681" actId="2696"/>
        <pc:sldMkLst>
          <pc:docMk/>
          <pc:sldMk cId="3157321904" sldId="257"/>
        </pc:sldMkLst>
      </pc:sldChg>
      <pc:sldChg chg="addSp delSp modSp">
        <pc:chgData name="Yoo Jonghun" userId="7af2938a2fa79179" providerId="LiveId" clId="{61F057A2-A2D5-462A-BBF3-786AB20B5ECD}" dt="2020-03-20T13:06:41.484" v="3312" actId="27636"/>
        <pc:sldMkLst>
          <pc:docMk/>
          <pc:sldMk cId="1828131619" sldId="258"/>
        </pc:sldMkLst>
        <pc:spChg chg="mod">
          <ac:chgData name="Yoo Jonghun" userId="7af2938a2fa79179" providerId="LiveId" clId="{61F057A2-A2D5-462A-BBF3-786AB20B5ECD}" dt="2020-03-19T12:27:39.502" v="260"/>
          <ac:spMkLst>
            <pc:docMk/>
            <pc:sldMk cId="1828131619" sldId="258"/>
            <ac:spMk id="5" creationId="{2A814C9E-D6A5-4FD2-BD44-F8E37B98DD59}"/>
          </ac:spMkLst>
        </pc:spChg>
        <pc:spChg chg="mod">
          <ac:chgData name="Yoo Jonghun" userId="7af2938a2fa79179" providerId="LiveId" clId="{61F057A2-A2D5-462A-BBF3-786AB20B5ECD}" dt="2020-03-19T13:42:03.828" v="1787"/>
          <ac:spMkLst>
            <pc:docMk/>
            <pc:sldMk cId="1828131619" sldId="258"/>
            <ac:spMk id="6" creationId="{7196B7F2-74E8-41DA-836F-0303FA85CA72}"/>
          </ac:spMkLst>
        </pc:spChg>
        <pc:spChg chg="mod">
          <ac:chgData name="Yoo Jonghun" userId="7af2938a2fa79179" providerId="LiveId" clId="{61F057A2-A2D5-462A-BBF3-786AB20B5ECD}" dt="2020-03-19T13:42:11.106" v="1791" actId="6549"/>
          <ac:spMkLst>
            <pc:docMk/>
            <pc:sldMk cId="1828131619" sldId="258"/>
            <ac:spMk id="7" creationId="{1A3A630F-310C-4A6C-9E91-7AC2D2974DB2}"/>
          </ac:spMkLst>
        </pc:spChg>
        <pc:spChg chg="mod">
          <ac:chgData name="Yoo Jonghun" userId="7af2938a2fa79179" providerId="LiveId" clId="{61F057A2-A2D5-462A-BBF3-786AB20B5ECD}" dt="2020-03-20T13:06:41.484" v="3312" actId="27636"/>
          <ac:spMkLst>
            <pc:docMk/>
            <pc:sldMk cId="1828131619" sldId="258"/>
            <ac:spMk id="8" creationId="{9127C453-FE25-4A06-A3F4-D8CA109FC072}"/>
          </ac:spMkLst>
        </pc:spChg>
        <pc:spChg chg="add del mod">
          <ac:chgData name="Yoo Jonghun" userId="7af2938a2fa79179" providerId="LiveId" clId="{61F057A2-A2D5-462A-BBF3-786AB20B5ECD}" dt="2020-03-19T12:38:32.047" v="460" actId="478"/>
          <ac:spMkLst>
            <pc:docMk/>
            <pc:sldMk cId="1828131619" sldId="258"/>
            <ac:spMk id="9" creationId="{2CA3425E-F195-47CB-9B01-0D1C404372E2}"/>
          </ac:spMkLst>
        </pc:spChg>
        <pc:spChg chg="add del mod">
          <ac:chgData name="Yoo Jonghun" userId="7af2938a2fa79179" providerId="LiveId" clId="{61F057A2-A2D5-462A-BBF3-786AB20B5ECD}" dt="2020-03-19T12:40:05.633" v="677" actId="478"/>
          <ac:spMkLst>
            <pc:docMk/>
            <pc:sldMk cId="1828131619" sldId="258"/>
            <ac:spMk id="13" creationId="{FED1FF4A-AE57-428D-938B-4D0FF24FEA33}"/>
          </ac:spMkLst>
        </pc:spChg>
        <pc:graphicFrameChg chg="add del mod">
          <ac:chgData name="Yoo Jonghun" userId="7af2938a2fa79179" providerId="LiveId" clId="{61F057A2-A2D5-462A-BBF3-786AB20B5ECD}" dt="2020-03-19T12:37:12.572" v="423" actId="1032"/>
          <ac:graphicFrameMkLst>
            <pc:docMk/>
            <pc:sldMk cId="1828131619" sldId="258"/>
            <ac:graphicFrameMk id="12" creationId="{38F216F4-794E-4E19-8C4C-EEC7DD70014F}"/>
          </ac:graphicFrameMkLst>
        </pc:graphicFrameChg>
        <pc:cxnChg chg="add del mod">
          <ac:chgData name="Yoo Jonghun" userId="7af2938a2fa79179" providerId="LiveId" clId="{61F057A2-A2D5-462A-BBF3-786AB20B5ECD}" dt="2020-03-19T12:38:27.269" v="458" actId="478"/>
          <ac:cxnSpMkLst>
            <pc:docMk/>
            <pc:sldMk cId="1828131619" sldId="258"/>
            <ac:cxnSpMk id="11" creationId="{B8FAC9FB-F26A-4499-A8C9-1A44B07954C4}"/>
          </ac:cxnSpMkLst>
        </pc:cxnChg>
      </pc:sldChg>
      <pc:sldChg chg="modSp">
        <pc:chgData name="Yoo Jonghun" userId="7af2938a2fa79179" providerId="LiveId" clId="{61F057A2-A2D5-462A-BBF3-786AB20B5ECD}" dt="2020-03-19T16:08:07.150" v="2995" actId="208"/>
        <pc:sldMkLst>
          <pc:docMk/>
          <pc:sldMk cId="1539098618" sldId="259"/>
        </pc:sldMkLst>
        <pc:spChg chg="mod">
          <ac:chgData name="Yoo Jonghun" userId="7af2938a2fa79179" providerId="LiveId" clId="{61F057A2-A2D5-462A-BBF3-786AB20B5ECD}" dt="2020-03-19T13:42:01.941" v="1786"/>
          <ac:spMkLst>
            <pc:docMk/>
            <pc:sldMk cId="1539098618" sldId="259"/>
            <ac:spMk id="3" creationId="{AFDF9BE7-36D4-4801-9ECE-94B53867C353}"/>
          </ac:spMkLst>
        </pc:spChg>
        <pc:spChg chg="mod">
          <ac:chgData name="Yoo Jonghun" userId="7af2938a2fa79179" providerId="LiveId" clId="{61F057A2-A2D5-462A-BBF3-786AB20B5ECD}" dt="2020-03-19T13:40:20.203" v="1748"/>
          <ac:spMkLst>
            <pc:docMk/>
            <pc:sldMk cId="1539098618" sldId="259"/>
            <ac:spMk id="4" creationId="{F176A5C9-5921-436D-96A8-0EE7A5B9E1A1}"/>
          </ac:spMkLst>
        </pc:spChg>
        <pc:spChg chg="mod">
          <ac:chgData name="Yoo Jonghun" userId="7af2938a2fa79179" providerId="LiveId" clId="{61F057A2-A2D5-462A-BBF3-786AB20B5ECD}" dt="2020-03-19T14:53:52.215" v="2466" actId="20577"/>
          <ac:spMkLst>
            <pc:docMk/>
            <pc:sldMk cId="1539098618" sldId="259"/>
            <ac:spMk id="5" creationId="{4B243485-5AF5-4934-9A76-1B1CAB3515DC}"/>
          </ac:spMkLst>
        </pc:spChg>
        <pc:spChg chg="mod">
          <ac:chgData name="Yoo Jonghun" userId="7af2938a2fa79179" providerId="LiveId" clId="{61F057A2-A2D5-462A-BBF3-786AB20B5ECD}" dt="2020-03-19T15:56:45.199" v="2994" actId="13926"/>
          <ac:spMkLst>
            <pc:docMk/>
            <pc:sldMk cId="1539098618" sldId="259"/>
            <ac:spMk id="7" creationId="{271AEDBD-1EDF-4888-BB60-4F156EEBC31C}"/>
          </ac:spMkLst>
        </pc:spChg>
        <pc:picChg chg="mod">
          <ac:chgData name="Yoo Jonghun" userId="7af2938a2fa79179" providerId="LiveId" clId="{61F057A2-A2D5-462A-BBF3-786AB20B5ECD}" dt="2020-03-19T16:08:07.150" v="2995" actId="208"/>
          <ac:picMkLst>
            <pc:docMk/>
            <pc:sldMk cId="1539098618" sldId="259"/>
            <ac:picMk id="6" creationId="{1DD0ADD5-D696-4AA8-9582-F2A3D1B3B1B3}"/>
          </ac:picMkLst>
        </pc:picChg>
      </pc:sldChg>
      <pc:sldChg chg="addSp delSp modSp">
        <pc:chgData name="Yoo Jonghun" userId="7af2938a2fa79179" providerId="LiveId" clId="{61F057A2-A2D5-462A-BBF3-786AB20B5ECD}" dt="2020-03-19T15:53:27.677" v="2944" actId="1038"/>
        <pc:sldMkLst>
          <pc:docMk/>
          <pc:sldMk cId="1517016073" sldId="260"/>
        </pc:sldMkLst>
        <pc:spChg chg="mod">
          <ac:chgData name="Yoo Jonghun" userId="7af2938a2fa79179" providerId="LiveId" clId="{61F057A2-A2D5-462A-BBF3-786AB20B5ECD}" dt="2020-03-19T13:42:52.626" v="1804"/>
          <ac:spMkLst>
            <pc:docMk/>
            <pc:sldMk cId="1517016073" sldId="260"/>
            <ac:spMk id="2" creationId="{A378E203-0FF1-4D1C-9598-47FCF52FD4AA}"/>
          </ac:spMkLst>
        </pc:spChg>
        <pc:spChg chg="mod">
          <ac:chgData name="Yoo Jonghun" userId="7af2938a2fa79179" providerId="LiveId" clId="{61F057A2-A2D5-462A-BBF3-786AB20B5ECD}" dt="2020-03-19T13:41:59.999" v="1785"/>
          <ac:spMkLst>
            <pc:docMk/>
            <pc:sldMk cId="1517016073" sldId="260"/>
            <ac:spMk id="3" creationId="{C855B21A-12CF-404D-B3FC-E4AEBED78289}"/>
          </ac:spMkLst>
        </pc:spChg>
        <pc:spChg chg="mod">
          <ac:chgData name="Yoo Jonghun" userId="7af2938a2fa79179" providerId="LiveId" clId="{61F057A2-A2D5-462A-BBF3-786AB20B5ECD}" dt="2020-03-19T13:40:22.469" v="1749"/>
          <ac:spMkLst>
            <pc:docMk/>
            <pc:sldMk cId="1517016073" sldId="260"/>
            <ac:spMk id="4" creationId="{1FC115A7-68EB-4790-934D-73CD48D24842}"/>
          </ac:spMkLst>
        </pc:spChg>
        <pc:spChg chg="mod">
          <ac:chgData name="Yoo Jonghun" userId="7af2938a2fa79179" providerId="LiveId" clId="{61F057A2-A2D5-462A-BBF3-786AB20B5ECD}" dt="2020-03-19T15:31:43.033" v="2639" actId="13926"/>
          <ac:spMkLst>
            <pc:docMk/>
            <pc:sldMk cId="1517016073" sldId="260"/>
            <ac:spMk id="5" creationId="{433916E9-7B8A-4FF6-B196-ABD95923CC78}"/>
          </ac:spMkLst>
        </pc:spChg>
        <pc:spChg chg="mod">
          <ac:chgData name="Yoo Jonghun" userId="7af2938a2fa79179" providerId="LiveId" clId="{61F057A2-A2D5-462A-BBF3-786AB20B5ECD}" dt="2020-03-19T10:35:07.340" v="68" actId="1037"/>
          <ac:spMkLst>
            <pc:docMk/>
            <pc:sldMk cId="1517016073" sldId="260"/>
            <ac:spMk id="7" creationId="{D5A7B949-755D-4A76-B6A0-E7245CB00F79}"/>
          </ac:spMkLst>
        </pc:spChg>
        <pc:spChg chg="mod">
          <ac:chgData name="Yoo Jonghun" userId="7af2938a2fa79179" providerId="LiveId" clId="{61F057A2-A2D5-462A-BBF3-786AB20B5ECD}" dt="2020-03-19T15:53:27.677" v="2944" actId="1038"/>
          <ac:spMkLst>
            <pc:docMk/>
            <pc:sldMk cId="1517016073" sldId="260"/>
            <ac:spMk id="8" creationId="{63413E54-25C5-4FFA-8A31-56B45C61EB88}"/>
          </ac:spMkLst>
        </pc:spChg>
        <pc:spChg chg="add mod">
          <ac:chgData name="Yoo Jonghun" userId="7af2938a2fa79179" providerId="LiveId" clId="{61F057A2-A2D5-462A-BBF3-786AB20B5ECD}" dt="2020-03-19T15:11:08.947" v="2607" actId="1076"/>
          <ac:spMkLst>
            <pc:docMk/>
            <pc:sldMk cId="1517016073" sldId="260"/>
            <ac:spMk id="10" creationId="{B6B6ABDD-76ED-4FF3-ADC1-1382FC01337C}"/>
          </ac:spMkLst>
        </pc:spChg>
        <pc:spChg chg="add mod">
          <ac:chgData name="Yoo Jonghun" userId="7af2938a2fa79179" providerId="LiveId" clId="{61F057A2-A2D5-462A-BBF3-786AB20B5ECD}" dt="2020-03-19T15:53:27.677" v="2944" actId="1038"/>
          <ac:spMkLst>
            <pc:docMk/>
            <pc:sldMk cId="1517016073" sldId="260"/>
            <ac:spMk id="11" creationId="{7581A5DF-447E-4670-8E53-59E051F72687}"/>
          </ac:spMkLst>
        </pc:spChg>
        <pc:spChg chg="add mod">
          <ac:chgData name="Yoo Jonghun" userId="7af2938a2fa79179" providerId="LiveId" clId="{61F057A2-A2D5-462A-BBF3-786AB20B5ECD}" dt="2020-03-19T15:11:08.947" v="2607" actId="1076"/>
          <ac:spMkLst>
            <pc:docMk/>
            <pc:sldMk cId="1517016073" sldId="260"/>
            <ac:spMk id="13" creationId="{82B44F88-2EC4-4C10-B488-29BBBE84D3AC}"/>
          </ac:spMkLst>
        </pc:spChg>
        <pc:picChg chg="add del mod">
          <ac:chgData name="Yoo Jonghun" userId="7af2938a2fa79179" providerId="LiveId" clId="{61F057A2-A2D5-462A-BBF3-786AB20B5ECD}" dt="2020-03-19T15:10:32.318" v="2580" actId="478"/>
          <ac:picMkLst>
            <pc:docMk/>
            <pc:sldMk cId="1517016073" sldId="260"/>
            <ac:picMk id="9" creationId="{B4689E52-1F21-44D8-9B19-B68F5B2C534A}"/>
          </ac:picMkLst>
        </pc:picChg>
        <pc:picChg chg="add mod ord">
          <ac:chgData name="Yoo Jonghun" userId="7af2938a2fa79179" providerId="LiveId" clId="{61F057A2-A2D5-462A-BBF3-786AB20B5ECD}" dt="2020-03-19T15:11:08.947" v="2607" actId="1076"/>
          <ac:picMkLst>
            <pc:docMk/>
            <pc:sldMk cId="1517016073" sldId="260"/>
            <ac:picMk id="12" creationId="{5D89FC13-3063-4D78-B3EF-EA9B096F7C5E}"/>
          </ac:picMkLst>
        </pc:picChg>
      </pc:sldChg>
      <pc:sldChg chg="modSp add del">
        <pc:chgData name="Yoo Jonghun" userId="7af2938a2fa79179" providerId="LiveId" clId="{61F057A2-A2D5-462A-BBF3-786AB20B5ECD}" dt="2020-03-19T12:54:13.996" v="1005" actId="2696"/>
        <pc:sldMkLst>
          <pc:docMk/>
          <pc:sldMk cId="709315281" sldId="261"/>
        </pc:sldMkLst>
        <pc:spChg chg="mod">
          <ac:chgData name="Yoo Jonghun" userId="7af2938a2fa79179" providerId="LiveId" clId="{61F057A2-A2D5-462A-BBF3-786AB20B5ECD}" dt="2020-03-19T12:06:19.702" v="259" actId="14100"/>
          <ac:spMkLst>
            <pc:docMk/>
            <pc:sldMk cId="709315281" sldId="261"/>
            <ac:spMk id="5" creationId="{CEE92885-99A8-4950-8181-49B9B725FB06}"/>
          </ac:spMkLst>
        </pc:spChg>
      </pc:sldChg>
      <pc:sldChg chg="addSp modSp add del ord">
        <pc:chgData name="Yoo Jonghun" userId="7af2938a2fa79179" providerId="LiveId" clId="{61F057A2-A2D5-462A-BBF3-786AB20B5ECD}" dt="2020-03-19T16:20:50.530" v="2997" actId="2696"/>
        <pc:sldMkLst>
          <pc:docMk/>
          <pc:sldMk cId="234864366" sldId="262"/>
        </pc:sldMkLst>
        <pc:spChg chg="mod">
          <ac:chgData name="Yoo Jonghun" userId="7af2938a2fa79179" providerId="LiveId" clId="{61F057A2-A2D5-462A-BBF3-786AB20B5ECD}" dt="2020-03-19T12:45:31.987" v="889" actId="27636"/>
          <ac:spMkLst>
            <pc:docMk/>
            <pc:sldMk cId="234864366" sldId="262"/>
            <ac:spMk id="2" creationId="{6D8E7143-FB9F-4685-ADC8-89D789BEADFE}"/>
          </ac:spMkLst>
        </pc:spChg>
        <pc:spChg chg="mod">
          <ac:chgData name="Yoo Jonghun" userId="7af2938a2fa79179" providerId="LiveId" clId="{61F057A2-A2D5-462A-BBF3-786AB20B5ECD}" dt="2020-03-19T13:41:57.944" v="1784"/>
          <ac:spMkLst>
            <pc:docMk/>
            <pc:sldMk cId="234864366" sldId="262"/>
            <ac:spMk id="3" creationId="{37D1A53B-AEA6-4D40-8CE5-7076D07CE6AF}"/>
          </ac:spMkLst>
        </pc:spChg>
        <pc:spChg chg="mod">
          <ac:chgData name="Yoo Jonghun" userId="7af2938a2fa79179" providerId="LiveId" clId="{61F057A2-A2D5-462A-BBF3-786AB20B5ECD}" dt="2020-03-19T13:40:23.655" v="1750"/>
          <ac:spMkLst>
            <pc:docMk/>
            <pc:sldMk cId="234864366" sldId="262"/>
            <ac:spMk id="4" creationId="{AA362A4B-DCC9-40AC-AEE9-64E4995B5A83}"/>
          </ac:spMkLst>
        </pc:spChg>
        <pc:spChg chg="mod">
          <ac:chgData name="Yoo Jonghun" userId="7af2938a2fa79179" providerId="LiveId" clId="{61F057A2-A2D5-462A-BBF3-786AB20B5ECD}" dt="2020-03-19T12:47:45.631" v="980" actId="6549"/>
          <ac:spMkLst>
            <pc:docMk/>
            <pc:sldMk cId="234864366" sldId="262"/>
            <ac:spMk id="5" creationId="{1554893E-FBC8-43BA-ADC3-979410A10D62}"/>
          </ac:spMkLst>
        </pc:spChg>
        <pc:spChg chg="add mod">
          <ac:chgData name="Yoo Jonghun" userId="7af2938a2fa79179" providerId="LiveId" clId="{61F057A2-A2D5-462A-BBF3-786AB20B5ECD}" dt="2020-03-19T12:47:56.296" v="984" actId="1036"/>
          <ac:spMkLst>
            <pc:docMk/>
            <pc:sldMk cId="234864366" sldId="262"/>
            <ac:spMk id="9" creationId="{12A6DDAC-2DB0-48C7-9478-13A02B2B30F3}"/>
          </ac:spMkLst>
        </pc:spChg>
        <pc:spChg chg="add mod">
          <ac:chgData name="Yoo Jonghun" userId="7af2938a2fa79179" providerId="LiveId" clId="{61F057A2-A2D5-462A-BBF3-786AB20B5ECD}" dt="2020-03-19T12:47:56.296" v="984" actId="1036"/>
          <ac:spMkLst>
            <pc:docMk/>
            <pc:sldMk cId="234864366" sldId="262"/>
            <ac:spMk id="11" creationId="{D68F42AC-DC9A-4DE4-A59F-14E50FDC57CB}"/>
          </ac:spMkLst>
        </pc:spChg>
        <pc:spChg chg="add mod">
          <ac:chgData name="Yoo Jonghun" userId="7af2938a2fa79179" providerId="LiveId" clId="{61F057A2-A2D5-462A-BBF3-786AB20B5ECD}" dt="2020-03-19T12:47:56.296" v="984" actId="1036"/>
          <ac:spMkLst>
            <pc:docMk/>
            <pc:sldMk cId="234864366" sldId="262"/>
            <ac:spMk id="13" creationId="{CFABD383-E5FC-4E5E-9B20-DFEE197ACDB3}"/>
          </ac:spMkLst>
        </pc:spChg>
        <pc:spChg chg="add mod">
          <ac:chgData name="Yoo Jonghun" userId="7af2938a2fa79179" providerId="LiveId" clId="{61F057A2-A2D5-462A-BBF3-786AB20B5ECD}" dt="2020-03-19T12:47:56.296" v="984" actId="1036"/>
          <ac:spMkLst>
            <pc:docMk/>
            <pc:sldMk cId="234864366" sldId="262"/>
            <ac:spMk id="14" creationId="{DBB1A99F-FF14-4BDD-9DDC-50C5ADD49CFE}"/>
          </ac:spMkLst>
        </pc:spChg>
        <pc:spChg chg="add mod">
          <ac:chgData name="Yoo Jonghun" userId="7af2938a2fa79179" providerId="LiveId" clId="{61F057A2-A2D5-462A-BBF3-786AB20B5ECD}" dt="2020-03-19T13:22:41.892" v="1732" actId="1038"/>
          <ac:spMkLst>
            <pc:docMk/>
            <pc:sldMk cId="234864366" sldId="262"/>
            <ac:spMk id="15" creationId="{5A412983-CCCC-455C-851F-09BD1DCF4A3F}"/>
          </ac:spMkLst>
        </pc:spChg>
        <pc:picChg chg="add mod">
          <ac:chgData name="Yoo Jonghun" userId="7af2938a2fa79179" providerId="LiveId" clId="{61F057A2-A2D5-462A-BBF3-786AB20B5ECD}" dt="2020-03-19T12:47:56.296" v="984" actId="1036"/>
          <ac:picMkLst>
            <pc:docMk/>
            <pc:sldMk cId="234864366" sldId="262"/>
            <ac:picMk id="6" creationId="{77310112-6C34-4CB9-9F72-F1214B740E4B}"/>
          </ac:picMkLst>
        </pc:picChg>
        <pc:picChg chg="add mod">
          <ac:chgData name="Yoo Jonghun" userId="7af2938a2fa79179" providerId="LiveId" clId="{61F057A2-A2D5-462A-BBF3-786AB20B5ECD}" dt="2020-03-19T12:47:56.296" v="984" actId="1036"/>
          <ac:picMkLst>
            <pc:docMk/>
            <pc:sldMk cId="234864366" sldId="262"/>
            <ac:picMk id="7" creationId="{E9937A8E-09CD-4ACB-A7DD-0720864EED85}"/>
          </ac:picMkLst>
        </pc:picChg>
        <pc:picChg chg="add mod">
          <ac:chgData name="Yoo Jonghun" userId="7af2938a2fa79179" providerId="LiveId" clId="{61F057A2-A2D5-462A-BBF3-786AB20B5ECD}" dt="2020-03-19T12:47:56.296" v="984" actId="1036"/>
          <ac:picMkLst>
            <pc:docMk/>
            <pc:sldMk cId="234864366" sldId="262"/>
            <ac:picMk id="12" creationId="{1E229A38-A24A-4B5D-9C26-6F9F5985FF3A}"/>
          </ac:picMkLst>
        </pc:picChg>
        <pc:cxnChg chg="add mod">
          <ac:chgData name="Yoo Jonghun" userId="7af2938a2fa79179" providerId="LiveId" clId="{61F057A2-A2D5-462A-BBF3-786AB20B5ECD}" dt="2020-03-19T12:47:56.296" v="984" actId="1036"/>
          <ac:cxnSpMkLst>
            <pc:docMk/>
            <pc:sldMk cId="234864366" sldId="262"/>
            <ac:cxnSpMk id="8" creationId="{67F75E2E-E963-4EF7-BB24-4BD2168D3585}"/>
          </ac:cxnSpMkLst>
        </pc:cxnChg>
        <pc:cxnChg chg="add mod">
          <ac:chgData name="Yoo Jonghun" userId="7af2938a2fa79179" providerId="LiveId" clId="{61F057A2-A2D5-462A-BBF3-786AB20B5ECD}" dt="2020-03-19T12:47:56.296" v="984" actId="1036"/>
          <ac:cxnSpMkLst>
            <pc:docMk/>
            <pc:sldMk cId="234864366" sldId="262"/>
            <ac:cxnSpMk id="10" creationId="{34DB9A5C-97FE-4004-955C-D4F185AE3612}"/>
          </ac:cxnSpMkLst>
        </pc:cxnChg>
      </pc:sldChg>
      <pc:sldChg chg="modSp add">
        <pc:chgData name="Yoo Jonghun" userId="7af2938a2fa79179" providerId="LiveId" clId="{61F057A2-A2D5-462A-BBF3-786AB20B5ECD}" dt="2020-03-19T16:22:12.906" v="3047" actId="1076"/>
        <pc:sldMkLst>
          <pc:docMk/>
          <pc:sldMk cId="2234474260" sldId="262"/>
        </pc:sldMkLst>
        <pc:spChg chg="mod">
          <ac:chgData name="Yoo Jonghun" userId="7af2938a2fa79179" providerId="LiveId" clId="{61F057A2-A2D5-462A-BBF3-786AB20B5ECD}" dt="2020-03-19T16:22:12.906" v="3047" actId="1076"/>
          <ac:spMkLst>
            <pc:docMk/>
            <pc:sldMk cId="2234474260" sldId="262"/>
            <ac:spMk id="9" creationId="{12A6DDAC-2DB0-48C7-9478-13A02B2B30F3}"/>
          </ac:spMkLst>
        </pc:spChg>
        <pc:spChg chg="mod">
          <ac:chgData name="Yoo Jonghun" userId="7af2938a2fa79179" providerId="LiveId" clId="{61F057A2-A2D5-462A-BBF3-786AB20B5ECD}" dt="2020-03-19T16:22:08.334" v="3046" actId="1036"/>
          <ac:spMkLst>
            <pc:docMk/>
            <pc:sldMk cId="2234474260" sldId="262"/>
            <ac:spMk id="11" creationId="{D68F42AC-DC9A-4DE4-A59F-14E50FDC57CB}"/>
          </ac:spMkLst>
        </pc:spChg>
      </pc:sldChg>
      <pc:sldChg chg="add">
        <pc:chgData name="Yoo Jonghun" userId="7af2938a2fa79179" providerId="LiveId" clId="{61F057A2-A2D5-462A-BBF3-786AB20B5ECD}" dt="2020-03-19T16:20:52.627" v="2998"/>
        <pc:sldMkLst>
          <pc:docMk/>
          <pc:sldMk cId="1610280528" sldId="263"/>
        </pc:sldMkLst>
      </pc:sldChg>
      <pc:sldChg chg="addSp modSp add del ord">
        <pc:chgData name="Yoo Jonghun" userId="7af2938a2fa79179" providerId="LiveId" clId="{61F057A2-A2D5-462A-BBF3-786AB20B5ECD}" dt="2020-03-19T16:20:50.530" v="2997" actId="2696"/>
        <pc:sldMkLst>
          <pc:docMk/>
          <pc:sldMk cId="3703610889" sldId="263"/>
        </pc:sldMkLst>
        <pc:spChg chg="mod">
          <ac:chgData name="Yoo Jonghun" userId="7af2938a2fa79179" providerId="LiveId" clId="{61F057A2-A2D5-462A-BBF3-786AB20B5ECD}" dt="2020-03-19T12:48:05.539" v="986"/>
          <ac:spMkLst>
            <pc:docMk/>
            <pc:sldMk cId="3703610889" sldId="263"/>
            <ac:spMk id="2" creationId="{F67D0F10-77F2-40C5-B1B8-805E7FF75DA4}"/>
          </ac:spMkLst>
        </pc:spChg>
        <pc:spChg chg="mod">
          <ac:chgData name="Yoo Jonghun" userId="7af2938a2fa79179" providerId="LiveId" clId="{61F057A2-A2D5-462A-BBF3-786AB20B5ECD}" dt="2020-03-19T13:41:55.540" v="1783"/>
          <ac:spMkLst>
            <pc:docMk/>
            <pc:sldMk cId="3703610889" sldId="263"/>
            <ac:spMk id="3" creationId="{EAD4E709-5AEC-4924-B311-D91659578A12}"/>
          </ac:spMkLst>
        </pc:spChg>
        <pc:spChg chg="mod">
          <ac:chgData name="Yoo Jonghun" userId="7af2938a2fa79179" providerId="LiveId" clId="{61F057A2-A2D5-462A-BBF3-786AB20B5ECD}" dt="2020-03-19T13:40:25.058" v="1751"/>
          <ac:spMkLst>
            <pc:docMk/>
            <pc:sldMk cId="3703610889" sldId="263"/>
            <ac:spMk id="4" creationId="{E5A33A0C-BFBA-44EB-B43E-C96613ED7144}"/>
          </ac:spMkLst>
        </pc:spChg>
        <pc:spChg chg="mod">
          <ac:chgData name="Yoo Jonghun" userId="7af2938a2fa79179" providerId="LiveId" clId="{61F057A2-A2D5-462A-BBF3-786AB20B5ECD}" dt="2020-03-19T12:50:09.235" v="1002" actId="14100"/>
          <ac:spMkLst>
            <pc:docMk/>
            <pc:sldMk cId="3703610889" sldId="263"/>
            <ac:spMk id="5" creationId="{7436FB69-F379-4F13-85A0-D927E8BB3E55}"/>
          </ac:spMkLst>
        </pc:spChg>
        <pc:picChg chg="add mod">
          <ac:chgData name="Yoo Jonghun" userId="7af2938a2fa79179" providerId="LiveId" clId="{61F057A2-A2D5-462A-BBF3-786AB20B5ECD}" dt="2020-03-19T12:50:38.731" v="1004" actId="1076"/>
          <ac:picMkLst>
            <pc:docMk/>
            <pc:sldMk cId="3703610889" sldId="263"/>
            <ac:picMk id="1026" creationId="{BF9FCEEA-85EB-4B52-BB01-7E9556AFE10D}"/>
          </ac:picMkLst>
        </pc:picChg>
        <pc:picChg chg="add mod">
          <ac:chgData name="Yoo Jonghun" userId="7af2938a2fa79179" providerId="LiveId" clId="{61F057A2-A2D5-462A-BBF3-786AB20B5ECD}" dt="2020-03-19T12:49:34.899" v="999" actId="1076"/>
          <ac:picMkLst>
            <pc:docMk/>
            <pc:sldMk cId="3703610889" sldId="263"/>
            <ac:picMk id="1028" creationId="{4E7B3EB3-1297-46A7-9DFE-55612867B8E6}"/>
          </ac:picMkLst>
        </pc:picChg>
      </pc:sldChg>
      <pc:sldChg chg="addSp modSp add">
        <pc:chgData name="Yoo Jonghun" userId="7af2938a2fa79179" providerId="LiveId" clId="{61F057A2-A2D5-462A-BBF3-786AB20B5ECD}" dt="2020-03-19T13:40:58.715" v="1758"/>
        <pc:sldMkLst>
          <pc:docMk/>
          <pc:sldMk cId="267238692" sldId="264"/>
        </pc:sldMkLst>
        <pc:spChg chg="mod">
          <ac:chgData name="Yoo Jonghun" userId="7af2938a2fa79179" providerId="LiveId" clId="{61F057A2-A2D5-462A-BBF3-786AB20B5ECD}" dt="2020-03-19T12:57:17.226" v="1021" actId="20577"/>
          <ac:spMkLst>
            <pc:docMk/>
            <pc:sldMk cId="267238692" sldId="264"/>
            <ac:spMk id="2" creationId="{B0D65FB6-1782-4CCB-884D-6012801BA002}"/>
          </ac:spMkLst>
        </pc:spChg>
        <pc:spChg chg="mod">
          <ac:chgData name="Yoo Jonghun" userId="7af2938a2fa79179" providerId="LiveId" clId="{61F057A2-A2D5-462A-BBF3-786AB20B5ECD}" dt="2020-03-19T13:40:58.715" v="1758"/>
          <ac:spMkLst>
            <pc:docMk/>
            <pc:sldMk cId="267238692" sldId="264"/>
            <ac:spMk id="3" creationId="{2AE42457-A5AD-4138-9E57-C83D8561F5A8}"/>
          </ac:spMkLst>
        </pc:spChg>
        <pc:spChg chg="mod">
          <ac:chgData name="Yoo Jonghun" userId="7af2938a2fa79179" providerId="LiveId" clId="{61F057A2-A2D5-462A-BBF3-786AB20B5ECD}" dt="2020-03-19T13:40:26.594" v="1752"/>
          <ac:spMkLst>
            <pc:docMk/>
            <pc:sldMk cId="267238692" sldId="264"/>
            <ac:spMk id="4" creationId="{17C0F327-42FF-4529-9FA2-8D4C29CB5BDC}"/>
          </ac:spMkLst>
        </pc:spChg>
        <pc:spChg chg="mod">
          <ac:chgData name="Yoo Jonghun" userId="7af2938a2fa79179" providerId="LiveId" clId="{61F057A2-A2D5-462A-BBF3-786AB20B5ECD}" dt="2020-03-19T13:09:37.707" v="1127" actId="14100"/>
          <ac:spMkLst>
            <pc:docMk/>
            <pc:sldMk cId="267238692" sldId="264"/>
            <ac:spMk id="5" creationId="{45A182B5-0769-4C40-B08F-E1CFAD2420B7}"/>
          </ac:spMkLst>
        </pc:spChg>
        <pc:spChg chg="add mod">
          <ac:chgData name="Yoo Jonghun" userId="7af2938a2fa79179" providerId="LiveId" clId="{61F057A2-A2D5-462A-BBF3-786AB20B5ECD}" dt="2020-03-19T13:09:06.743" v="1123" actId="1076"/>
          <ac:spMkLst>
            <pc:docMk/>
            <pc:sldMk cId="267238692" sldId="264"/>
            <ac:spMk id="7" creationId="{AAFB0215-1744-4329-8B3A-9DC5B852D173}"/>
          </ac:spMkLst>
        </pc:spChg>
        <pc:spChg chg="add mod">
          <ac:chgData name="Yoo Jonghun" userId="7af2938a2fa79179" providerId="LiveId" clId="{61F057A2-A2D5-462A-BBF3-786AB20B5ECD}" dt="2020-03-19T13:09:15.611" v="1125" actId="1076"/>
          <ac:spMkLst>
            <pc:docMk/>
            <pc:sldMk cId="267238692" sldId="264"/>
            <ac:spMk id="8" creationId="{47344EDA-205A-4255-B28E-C1554707460B}"/>
          </ac:spMkLst>
        </pc:spChg>
        <pc:picChg chg="add mod">
          <ac:chgData name="Yoo Jonghun" userId="7af2938a2fa79179" providerId="LiveId" clId="{61F057A2-A2D5-462A-BBF3-786AB20B5ECD}" dt="2020-03-19T13:09:04.517" v="1122" actId="14100"/>
          <ac:picMkLst>
            <pc:docMk/>
            <pc:sldMk cId="267238692" sldId="264"/>
            <ac:picMk id="6" creationId="{957D90A4-EE3F-492A-87B5-27C2A6BEDAA8}"/>
          </ac:picMkLst>
        </pc:picChg>
      </pc:sldChg>
      <pc:sldChg chg="addSp delSp modSp add ord">
        <pc:chgData name="Yoo Jonghun" userId="7af2938a2fa79179" providerId="LiveId" clId="{61F057A2-A2D5-462A-BBF3-786AB20B5ECD}" dt="2020-03-20T14:46:09.109" v="3799" actId="20577"/>
        <pc:sldMkLst>
          <pc:docMk/>
          <pc:sldMk cId="2122125410" sldId="265"/>
        </pc:sldMkLst>
        <pc:spChg chg="mod">
          <ac:chgData name="Yoo Jonghun" userId="7af2938a2fa79179" providerId="LiveId" clId="{61F057A2-A2D5-462A-BBF3-786AB20B5ECD}" dt="2020-03-19T13:16:01.911" v="1548" actId="20577"/>
          <ac:spMkLst>
            <pc:docMk/>
            <pc:sldMk cId="2122125410" sldId="265"/>
            <ac:spMk id="2" creationId="{3A47F311-35EF-4078-A592-CB6044A71EE7}"/>
          </ac:spMkLst>
        </pc:spChg>
        <pc:spChg chg="mod">
          <ac:chgData name="Yoo Jonghun" userId="7af2938a2fa79179" providerId="LiveId" clId="{61F057A2-A2D5-462A-BBF3-786AB20B5ECD}" dt="2020-03-19T13:41:04.027" v="1760" actId="6549"/>
          <ac:spMkLst>
            <pc:docMk/>
            <pc:sldMk cId="2122125410" sldId="265"/>
            <ac:spMk id="3" creationId="{C8AF77F6-56CF-4FB5-A6B1-163CF6159E61}"/>
          </ac:spMkLst>
        </pc:spChg>
        <pc:spChg chg="mod">
          <ac:chgData name="Yoo Jonghun" userId="7af2938a2fa79179" providerId="LiveId" clId="{61F057A2-A2D5-462A-BBF3-786AB20B5ECD}" dt="2020-03-19T13:40:28.281" v="1753"/>
          <ac:spMkLst>
            <pc:docMk/>
            <pc:sldMk cId="2122125410" sldId="265"/>
            <ac:spMk id="4" creationId="{FB7FEFBA-84FB-4506-B097-B95EA02F3696}"/>
          </ac:spMkLst>
        </pc:spChg>
        <pc:spChg chg="mod">
          <ac:chgData name="Yoo Jonghun" userId="7af2938a2fa79179" providerId="LiveId" clId="{61F057A2-A2D5-462A-BBF3-786AB20B5ECD}" dt="2020-03-19T13:10:49.943" v="1247"/>
          <ac:spMkLst>
            <pc:docMk/>
            <pc:sldMk cId="2122125410" sldId="265"/>
            <ac:spMk id="5" creationId="{4D7BF18D-38C7-425F-9AC6-71EEF58CF30F}"/>
          </ac:spMkLst>
        </pc:spChg>
        <pc:spChg chg="add del">
          <ac:chgData name="Yoo Jonghun" userId="7af2938a2fa79179" providerId="LiveId" clId="{61F057A2-A2D5-462A-BBF3-786AB20B5ECD}" dt="2020-03-19T13:11:08.558" v="1249" actId="478"/>
          <ac:spMkLst>
            <pc:docMk/>
            <pc:sldMk cId="2122125410" sldId="265"/>
            <ac:spMk id="8" creationId="{B9D8E94A-8148-4EB8-BB3D-500733882F4F}"/>
          </ac:spMkLst>
        </pc:spChg>
        <pc:spChg chg="add mod">
          <ac:chgData name="Yoo Jonghun" userId="7af2938a2fa79179" providerId="LiveId" clId="{61F057A2-A2D5-462A-BBF3-786AB20B5ECD}" dt="2020-03-19T13:14:22.931" v="1352" actId="1038"/>
          <ac:spMkLst>
            <pc:docMk/>
            <pc:sldMk cId="2122125410" sldId="265"/>
            <ac:spMk id="9" creationId="{0B12A210-5312-4586-9FCD-343A8364D66D}"/>
          </ac:spMkLst>
        </pc:spChg>
        <pc:spChg chg="add mod">
          <ac:chgData name="Yoo Jonghun" userId="7af2938a2fa79179" providerId="LiveId" clId="{61F057A2-A2D5-462A-BBF3-786AB20B5ECD}" dt="2020-03-20T14:46:09.109" v="3799" actId="20577"/>
          <ac:spMkLst>
            <pc:docMk/>
            <pc:sldMk cId="2122125410" sldId="265"/>
            <ac:spMk id="10" creationId="{E6E7F8F9-8278-440D-84B2-32EBB1468D46}"/>
          </ac:spMkLst>
        </pc:spChg>
        <pc:picChg chg="add del mod">
          <ac:chgData name="Yoo Jonghun" userId="7af2938a2fa79179" providerId="LiveId" clId="{61F057A2-A2D5-462A-BBF3-786AB20B5ECD}" dt="2020-03-19T13:13:27.569" v="1258" actId="478"/>
          <ac:picMkLst>
            <pc:docMk/>
            <pc:sldMk cId="2122125410" sldId="265"/>
            <ac:picMk id="6" creationId="{AB158764-BA20-497C-9BFC-775B68FCA3F4}"/>
          </ac:picMkLst>
        </pc:picChg>
        <pc:picChg chg="add mod">
          <ac:chgData name="Yoo Jonghun" userId="7af2938a2fa79179" providerId="LiveId" clId="{61F057A2-A2D5-462A-BBF3-786AB20B5ECD}" dt="2020-03-19T13:14:22.931" v="1352" actId="1038"/>
          <ac:picMkLst>
            <pc:docMk/>
            <pc:sldMk cId="2122125410" sldId="265"/>
            <ac:picMk id="7" creationId="{7B7377DD-5A4B-4733-BEA3-22C90D23F11B}"/>
          </ac:picMkLst>
        </pc:picChg>
      </pc:sldChg>
      <pc:sldChg chg="addSp delSp modSp add">
        <pc:chgData name="Yoo Jonghun" userId="7af2938a2fa79179" providerId="LiveId" clId="{61F057A2-A2D5-462A-BBF3-786AB20B5ECD}" dt="2020-03-20T15:08:31.160" v="4014" actId="1076"/>
        <pc:sldMkLst>
          <pc:docMk/>
          <pc:sldMk cId="402561340" sldId="266"/>
        </pc:sldMkLst>
        <pc:spChg chg="mod">
          <ac:chgData name="Yoo Jonghun" userId="7af2938a2fa79179" providerId="LiveId" clId="{61F057A2-A2D5-462A-BBF3-786AB20B5ECD}" dt="2020-03-19T13:16:06.923" v="1556" actId="20577"/>
          <ac:spMkLst>
            <pc:docMk/>
            <pc:sldMk cId="402561340" sldId="266"/>
            <ac:spMk id="2" creationId="{4B746A91-3254-460A-9563-79948909745C}"/>
          </ac:spMkLst>
        </pc:spChg>
        <pc:spChg chg="mod">
          <ac:chgData name="Yoo Jonghun" userId="7af2938a2fa79179" providerId="LiveId" clId="{61F057A2-A2D5-462A-BBF3-786AB20B5ECD}" dt="2020-03-19T13:41:07.689" v="1761"/>
          <ac:spMkLst>
            <pc:docMk/>
            <pc:sldMk cId="402561340" sldId="266"/>
            <ac:spMk id="3" creationId="{284AD6A7-9D2E-465E-BF5A-D3C8F09F50A3}"/>
          </ac:spMkLst>
        </pc:spChg>
        <pc:spChg chg="mod">
          <ac:chgData name="Yoo Jonghun" userId="7af2938a2fa79179" providerId="LiveId" clId="{61F057A2-A2D5-462A-BBF3-786AB20B5ECD}" dt="2020-03-19T13:40:29.668" v="1754"/>
          <ac:spMkLst>
            <pc:docMk/>
            <pc:sldMk cId="402561340" sldId="266"/>
            <ac:spMk id="4" creationId="{A06CD88B-84FA-4937-84A9-AD1934CEFDC2}"/>
          </ac:spMkLst>
        </pc:spChg>
        <pc:spChg chg="mod">
          <ac:chgData name="Yoo Jonghun" userId="7af2938a2fa79179" providerId="LiveId" clId="{61F057A2-A2D5-462A-BBF3-786AB20B5ECD}" dt="2020-03-19T13:15:47.077" v="1541"/>
          <ac:spMkLst>
            <pc:docMk/>
            <pc:sldMk cId="402561340" sldId="266"/>
            <ac:spMk id="5" creationId="{93A82998-B426-4295-BE4D-EF94E0EADC48}"/>
          </ac:spMkLst>
        </pc:spChg>
        <pc:spChg chg="add mod">
          <ac:chgData name="Yoo Jonghun" userId="7af2938a2fa79179" providerId="LiveId" clId="{61F057A2-A2D5-462A-BBF3-786AB20B5ECD}" dt="2020-03-19T13:07:58.661" v="1114" actId="20577"/>
          <ac:spMkLst>
            <pc:docMk/>
            <pc:sldMk cId="402561340" sldId="266"/>
            <ac:spMk id="6" creationId="{251594EC-1849-46EB-9D89-433608317A7F}"/>
          </ac:spMkLst>
        </pc:spChg>
        <pc:spChg chg="add mod">
          <ac:chgData name="Yoo Jonghun" userId="7af2938a2fa79179" providerId="LiveId" clId="{61F057A2-A2D5-462A-BBF3-786AB20B5ECD}" dt="2020-03-20T15:08:17.998" v="4009"/>
          <ac:spMkLst>
            <pc:docMk/>
            <pc:sldMk cId="402561340" sldId="266"/>
            <ac:spMk id="8" creationId="{C7721A9B-BAF9-4244-A8E3-7E61C977BE24}"/>
          </ac:spMkLst>
        </pc:spChg>
        <pc:picChg chg="add del mod">
          <ac:chgData name="Yoo Jonghun" userId="7af2938a2fa79179" providerId="LiveId" clId="{61F057A2-A2D5-462A-BBF3-786AB20B5ECD}" dt="2020-03-20T15:08:27.069" v="4010" actId="478"/>
          <ac:picMkLst>
            <pc:docMk/>
            <pc:sldMk cId="402561340" sldId="266"/>
            <ac:picMk id="7" creationId="{82DD118D-A22F-4CF2-BAE0-1FFAD070DA27}"/>
          </ac:picMkLst>
        </pc:picChg>
        <pc:picChg chg="add mod">
          <ac:chgData name="Yoo Jonghun" userId="7af2938a2fa79179" providerId="LiveId" clId="{61F057A2-A2D5-462A-BBF3-786AB20B5ECD}" dt="2020-03-20T15:08:31.160" v="4014" actId="1076"/>
          <ac:picMkLst>
            <pc:docMk/>
            <pc:sldMk cId="402561340" sldId="266"/>
            <ac:picMk id="9" creationId="{7AC49920-139E-4ACA-BC82-72EF51555926}"/>
          </ac:picMkLst>
        </pc:picChg>
      </pc:sldChg>
      <pc:sldChg chg="modSp add del">
        <pc:chgData name="Yoo Jonghun" userId="7af2938a2fa79179" providerId="LiveId" clId="{61F057A2-A2D5-462A-BBF3-786AB20B5ECD}" dt="2020-03-19T13:49:26.941" v="2448" actId="4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3:18:46.519" v="1673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1:15.165" v="1764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41:24.706" v="1767" actId="20577"/>
          <ac:spMkLst>
            <pc:docMk/>
            <pc:sldMk cId="3673411809" sldId="267"/>
            <ac:spMk id="4" creationId="{17D5721B-ECAE-4549-9920-C4EC124FF0B3}"/>
          </ac:spMkLst>
        </pc:spChg>
      </pc:sldChg>
      <pc:sldChg chg="addSp modSp add del ord">
        <pc:chgData name="Yoo Jonghun" userId="7af2938a2fa79179" providerId="LiveId" clId="{61F057A2-A2D5-462A-BBF3-786AB20B5ECD}" dt="2020-03-19T13:49:26.941" v="2448" actId="4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16:49.712" v="155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1F057A2-A2D5-462A-BBF3-786AB20B5ECD}" dt="2020-03-19T13:41:12.596" v="1763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1F057A2-A2D5-462A-BBF3-786AB20B5ECD}" dt="2020-03-19T13:41:30.575" v="1770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61F057A2-A2D5-462A-BBF3-786AB20B5ECD}" dt="2020-03-19T13:16:56.088" v="1561" actId="14100"/>
          <ac:spMkLst>
            <pc:docMk/>
            <pc:sldMk cId="3331657119" sldId="268"/>
            <ac:spMk id="5" creationId="{7FBC023E-5D69-44AC-9A88-C9CCE4BFD6A0}"/>
          </ac:spMkLst>
        </pc:spChg>
        <pc:graphicFrameChg chg="add mod modGraphic">
          <ac:chgData name="Yoo Jonghun" userId="7af2938a2fa79179" providerId="LiveId" clId="{61F057A2-A2D5-462A-BBF3-786AB20B5ECD}" dt="2020-03-19T13:18:20.678" v="1670" actId="14100"/>
          <ac:graphicFrameMkLst>
            <pc:docMk/>
            <pc:sldMk cId="3331657119" sldId="268"/>
            <ac:graphicFrameMk id="6" creationId="{9D62BB19-FD44-473B-AB3B-77A641CBFE27}"/>
          </ac:graphicFrameMkLst>
        </pc:graphicFrameChg>
      </pc:sldChg>
      <pc:sldChg chg="modSp add del">
        <pc:chgData name="Yoo Jonghun" userId="7af2938a2fa79179" providerId="LiveId" clId="{61F057A2-A2D5-462A-BBF3-786AB20B5ECD}" dt="2020-03-19T13:49:26.941" v="2448" actId="4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3:18:53.323" v="1676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1:20.012" v="1765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41:27.397" v="1768"/>
          <ac:spMkLst>
            <pc:docMk/>
            <pc:sldMk cId="3011987452" sldId="269"/>
            <ac:spMk id="4" creationId="{DED8CC3C-6804-4327-B325-FDE5DB2EFF03}"/>
          </ac:spMkLst>
        </pc:spChg>
      </pc:sldChg>
      <pc:sldChg chg="modSp add">
        <pc:chgData name="Yoo Jonghun" userId="7af2938a2fa79179" providerId="LiveId" clId="{61F057A2-A2D5-462A-BBF3-786AB20B5ECD}" dt="2020-03-20T15:09:11.519" v="4015" actId="6549"/>
        <pc:sldMkLst>
          <pc:docMk/>
          <pc:sldMk cId="1601560534" sldId="270"/>
        </pc:sldMkLst>
        <pc:spChg chg="mod">
          <ac:chgData name="Yoo Jonghun" userId="7af2938a2fa79179" providerId="LiveId" clId="{61F057A2-A2D5-462A-BBF3-786AB20B5ECD}" dt="2020-03-19T15:55:02.563" v="2945" actId="6549"/>
          <ac:spMkLst>
            <pc:docMk/>
            <pc:sldMk cId="1601560534" sldId="270"/>
            <ac:spMk id="2" creationId="{0BD8272D-D077-43EB-BE75-EAE39F6588EE}"/>
          </ac:spMkLst>
        </pc:spChg>
        <pc:spChg chg="mod">
          <ac:chgData name="Yoo Jonghun" userId="7af2938a2fa79179" providerId="LiveId" clId="{61F057A2-A2D5-462A-BBF3-786AB20B5ECD}" dt="2020-03-19T13:41:09.936" v="1762"/>
          <ac:spMkLst>
            <pc:docMk/>
            <pc:sldMk cId="1601560534" sldId="270"/>
            <ac:spMk id="3" creationId="{DDB14D97-021C-4245-B28C-9322B593AD09}"/>
          </ac:spMkLst>
        </pc:spChg>
        <pc:spChg chg="mod">
          <ac:chgData name="Yoo Jonghun" userId="7af2938a2fa79179" providerId="LiveId" clId="{61F057A2-A2D5-462A-BBF3-786AB20B5ECD}" dt="2020-03-19T13:40:31.232" v="1755"/>
          <ac:spMkLst>
            <pc:docMk/>
            <pc:sldMk cId="1601560534" sldId="270"/>
            <ac:spMk id="4" creationId="{E230F13B-3301-4732-ADD9-7488D3C072B8}"/>
          </ac:spMkLst>
        </pc:spChg>
        <pc:spChg chg="mod">
          <ac:chgData name="Yoo Jonghun" userId="7af2938a2fa79179" providerId="LiveId" clId="{61F057A2-A2D5-462A-BBF3-786AB20B5ECD}" dt="2020-03-20T15:09:11.519" v="4015" actId="6549"/>
          <ac:spMkLst>
            <pc:docMk/>
            <pc:sldMk cId="1601560534" sldId="270"/>
            <ac:spMk id="5" creationId="{36A3EB66-A991-441F-800B-3B30C831087A}"/>
          </ac:spMkLst>
        </pc:spChg>
      </pc:sldChg>
      <pc:sldChg chg="add del">
        <pc:chgData name="Yoo Jonghun" userId="7af2938a2fa79179" providerId="LiveId" clId="{61F057A2-A2D5-462A-BBF3-786AB20B5ECD}" dt="2020-03-19T14:11:01.426" v="2452" actId="2696"/>
        <pc:sldMkLst>
          <pc:docMk/>
          <pc:sldMk cId="2161177864" sldId="271"/>
        </pc:sldMkLst>
      </pc:sldChg>
      <pc:sldChg chg="delSp modSp add">
        <pc:chgData name="Yoo Jonghun" userId="7af2938a2fa79179" providerId="LiveId" clId="{61F057A2-A2D5-462A-BBF3-786AB20B5ECD}" dt="2020-03-19T14:11:35.135" v="2462" actId="14100"/>
        <pc:sldMkLst>
          <pc:docMk/>
          <pc:sldMk cId="2904905010" sldId="271"/>
        </pc:sldMkLst>
        <pc:spChg chg="mod">
          <ac:chgData name="Yoo Jonghun" userId="7af2938a2fa79179" providerId="LiveId" clId="{61F057A2-A2D5-462A-BBF3-786AB20B5ECD}" dt="2020-03-19T14:11:13.644" v="2455"/>
          <ac:spMkLst>
            <pc:docMk/>
            <pc:sldMk cId="2904905010" sldId="271"/>
            <ac:spMk id="2" creationId="{B0D65FB6-1782-4CCB-884D-6012801BA002}"/>
          </ac:spMkLst>
        </pc:spChg>
        <pc:spChg chg="mod">
          <ac:chgData name="Yoo Jonghun" userId="7af2938a2fa79179" providerId="LiveId" clId="{61F057A2-A2D5-462A-BBF3-786AB20B5ECD}" dt="2020-03-19T14:11:35.135" v="2462" actId="14100"/>
          <ac:spMkLst>
            <pc:docMk/>
            <pc:sldMk cId="2904905010" sldId="271"/>
            <ac:spMk id="5" creationId="{45A182B5-0769-4C40-B08F-E1CFAD2420B7}"/>
          </ac:spMkLst>
        </pc:spChg>
        <pc:spChg chg="del">
          <ac:chgData name="Yoo Jonghun" userId="7af2938a2fa79179" providerId="LiveId" clId="{61F057A2-A2D5-462A-BBF3-786AB20B5ECD}" dt="2020-03-19T14:11:08.745" v="2454" actId="478"/>
          <ac:spMkLst>
            <pc:docMk/>
            <pc:sldMk cId="2904905010" sldId="271"/>
            <ac:spMk id="7" creationId="{AAFB0215-1744-4329-8B3A-9DC5B852D173}"/>
          </ac:spMkLst>
        </pc:spChg>
        <pc:spChg chg="del">
          <ac:chgData name="Yoo Jonghun" userId="7af2938a2fa79179" providerId="LiveId" clId="{61F057A2-A2D5-462A-BBF3-786AB20B5ECD}" dt="2020-03-19T14:11:08.745" v="2454" actId="478"/>
          <ac:spMkLst>
            <pc:docMk/>
            <pc:sldMk cId="2904905010" sldId="271"/>
            <ac:spMk id="8" creationId="{47344EDA-205A-4255-B28E-C1554707460B}"/>
          </ac:spMkLst>
        </pc:spChg>
        <pc:picChg chg="del">
          <ac:chgData name="Yoo Jonghun" userId="7af2938a2fa79179" providerId="LiveId" clId="{61F057A2-A2D5-462A-BBF3-786AB20B5ECD}" dt="2020-03-19T14:11:08.745" v="2454" actId="478"/>
          <ac:picMkLst>
            <pc:docMk/>
            <pc:sldMk cId="2904905010" sldId="271"/>
            <ac:picMk id="6" creationId="{957D90A4-EE3F-492A-87B5-27C2A6BEDAA8}"/>
          </ac:picMkLst>
        </pc:picChg>
      </pc:sldChg>
      <pc:sldChg chg="modSp add">
        <pc:chgData name="Yoo Jonghun" userId="7af2938a2fa79179" providerId="LiveId" clId="{61F057A2-A2D5-462A-BBF3-786AB20B5ECD}" dt="2020-03-19T16:20:32.215" v="2996" actId="20577"/>
        <pc:sldMkLst>
          <pc:docMk/>
          <pc:sldMk cId="316517512" sldId="272"/>
        </pc:sldMkLst>
        <pc:spChg chg="mod">
          <ac:chgData name="Yoo Jonghun" userId="7af2938a2fa79179" providerId="LiveId" clId="{61F057A2-A2D5-462A-BBF3-786AB20B5ECD}" dt="2020-03-19T15:35:48.534" v="2670"/>
          <ac:spMkLst>
            <pc:docMk/>
            <pc:sldMk cId="316517512" sldId="272"/>
            <ac:spMk id="2" creationId="{D8537DE6-1DAD-41EF-BB3F-C5B5B836822A}"/>
          </ac:spMkLst>
        </pc:spChg>
        <pc:spChg chg="mod">
          <ac:chgData name="Yoo Jonghun" userId="7af2938a2fa79179" providerId="LiveId" clId="{61F057A2-A2D5-462A-BBF3-786AB20B5ECD}" dt="2020-03-19T15:35:38.064" v="2641"/>
          <ac:spMkLst>
            <pc:docMk/>
            <pc:sldMk cId="316517512" sldId="272"/>
            <ac:spMk id="3" creationId="{D2CE5284-646E-407D-9323-E4579A6510ED}"/>
          </ac:spMkLst>
        </pc:spChg>
        <pc:spChg chg="mod">
          <ac:chgData name="Yoo Jonghun" userId="7af2938a2fa79179" providerId="LiveId" clId="{61F057A2-A2D5-462A-BBF3-786AB20B5ECD}" dt="2020-03-19T15:35:42.859" v="2642"/>
          <ac:spMkLst>
            <pc:docMk/>
            <pc:sldMk cId="316517512" sldId="272"/>
            <ac:spMk id="4" creationId="{08F0FC82-9E92-4759-9AA7-4D8FB81B6EEC}"/>
          </ac:spMkLst>
        </pc:spChg>
        <pc:spChg chg="mod">
          <ac:chgData name="Yoo Jonghun" userId="7af2938a2fa79179" providerId="LiveId" clId="{61F057A2-A2D5-462A-BBF3-786AB20B5ECD}" dt="2020-03-19T16:20:32.215" v="2996" actId="20577"/>
          <ac:spMkLst>
            <pc:docMk/>
            <pc:sldMk cId="316517512" sldId="272"/>
            <ac:spMk id="5" creationId="{ADC711C7-01FC-4DA3-A6EE-09D5CCC9FE6F}"/>
          </ac:spMkLst>
        </pc:spChg>
      </pc:sldChg>
      <pc:sldChg chg="add del">
        <pc:chgData name="Yoo Jonghun" userId="7af2938a2fa79179" providerId="LiveId" clId="{61F057A2-A2D5-462A-BBF3-786AB20B5ECD}" dt="2020-03-19T14:53:31.409" v="2464"/>
        <pc:sldMkLst>
          <pc:docMk/>
          <pc:sldMk cId="679355493" sldId="272"/>
        </pc:sldMkLst>
      </pc:sldChg>
      <pc:sldChg chg="modSp add">
        <pc:chgData name="Yoo Jonghun" userId="7af2938a2fa79179" providerId="LiveId" clId="{61F057A2-A2D5-462A-BBF3-786AB20B5ECD}" dt="2020-03-19T16:50:43.134" v="3097" actId="20577"/>
        <pc:sldMkLst>
          <pc:docMk/>
          <pc:sldMk cId="3010354697" sldId="273"/>
        </pc:sldMkLst>
        <pc:spChg chg="mod">
          <ac:chgData name="Yoo Jonghun" userId="7af2938a2fa79179" providerId="LiveId" clId="{61F057A2-A2D5-462A-BBF3-786AB20B5ECD}" dt="2020-03-19T16:50:08.591" v="3050"/>
          <ac:spMkLst>
            <pc:docMk/>
            <pc:sldMk cId="3010354697" sldId="273"/>
            <ac:spMk id="2" creationId="{0794A089-341C-4ECB-92F6-F3D080525B3D}"/>
          </ac:spMkLst>
        </pc:spChg>
        <pc:spChg chg="mod">
          <ac:chgData name="Yoo Jonghun" userId="7af2938a2fa79179" providerId="LiveId" clId="{61F057A2-A2D5-462A-BBF3-786AB20B5ECD}" dt="2020-03-19T16:50:12.714" v="3051"/>
          <ac:spMkLst>
            <pc:docMk/>
            <pc:sldMk cId="3010354697" sldId="273"/>
            <ac:spMk id="3" creationId="{D7BBC4CA-643A-4248-8124-135ADDFBAB98}"/>
          </ac:spMkLst>
        </pc:spChg>
        <pc:spChg chg="mod">
          <ac:chgData name="Yoo Jonghun" userId="7af2938a2fa79179" providerId="LiveId" clId="{61F057A2-A2D5-462A-BBF3-786AB20B5ECD}" dt="2020-03-19T16:50:43.134" v="3097" actId="20577"/>
          <ac:spMkLst>
            <pc:docMk/>
            <pc:sldMk cId="3010354697" sldId="273"/>
            <ac:spMk id="4" creationId="{2C29D28D-820E-4BA1-824D-41D84B860374}"/>
          </ac:spMkLst>
        </pc:spChg>
      </pc:sldChg>
      <pc:sldChg chg="addSp delSp modSp add">
        <pc:chgData name="Yoo Jonghun" userId="7af2938a2fa79179" providerId="LiveId" clId="{61F057A2-A2D5-462A-BBF3-786AB20B5ECD}" dt="2020-03-20T14:10:34.330" v="3690"/>
        <pc:sldMkLst>
          <pc:docMk/>
          <pc:sldMk cId="1559291294" sldId="274"/>
        </pc:sldMkLst>
        <pc:spChg chg="mod">
          <ac:chgData name="Yoo Jonghun" userId="7af2938a2fa79179" providerId="LiveId" clId="{61F057A2-A2D5-462A-BBF3-786AB20B5ECD}" dt="2020-03-20T14:10:34.330" v="3690"/>
          <ac:spMkLst>
            <pc:docMk/>
            <pc:sldMk cId="1559291294" sldId="274"/>
            <ac:spMk id="5" creationId="{1554893E-FBC8-43BA-ADC3-979410A10D62}"/>
          </ac:spMkLst>
        </pc:spChg>
        <pc:spChg chg="mod">
          <ac:chgData name="Yoo Jonghun" userId="7af2938a2fa79179" providerId="LiveId" clId="{61F057A2-A2D5-462A-BBF3-786AB20B5ECD}" dt="2020-03-20T14:09:00.996" v="3555" actId="20577"/>
          <ac:spMkLst>
            <pc:docMk/>
            <pc:sldMk cId="1559291294" sldId="274"/>
            <ac:spMk id="9" creationId="{12A6DDAC-2DB0-48C7-9478-13A02B2B30F3}"/>
          </ac:spMkLst>
        </pc:spChg>
        <pc:spChg chg="del mod">
          <ac:chgData name="Yoo Jonghun" userId="7af2938a2fa79179" providerId="LiveId" clId="{61F057A2-A2D5-462A-BBF3-786AB20B5ECD}" dt="2020-03-20T14:07:50.562" v="3491" actId="478"/>
          <ac:spMkLst>
            <pc:docMk/>
            <pc:sldMk cId="1559291294" sldId="274"/>
            <ac:spMk id="11" creationId="{D68F42AC-DC9A-4DE4-A59F-14E50FDC57CB}"/>
          </ac:spMkLst>
        </pc:spChg>
        <pc:spChg chg="del">
          <ac:chgData name="Yoo Jonghun" userId="7af2938a2fa79179" providerId="LiveId" clId="{61F057A2-A2D5-462A-BBF3-786AB20B5ECD}" dt="2020-03-20T14:05:41.573" v="3316" actId="478"/>
          <ac:spMkLst>
            <pc:docMk/>
            <pc:sldMk cId="1559291294" sldId="274"/>
            <ac:spMk id="13" creationId="{CFABD383-E5FC-4E5E-9B20-DFEE197ACDB3}"/>
          </ac:spMkLst>
        </pc:spChg>
        <pc:spChg chg="del">
          <ac:chgData name="Yoo Jonghun" userId="7af2938a2fa79179" providerId="LiveId" clId="{61F057A2-A2D5-462A-BBF3-786AB20B5ECD}" dt="2020-03-20T14:06:12.131" v="3392" actId="478"/>
          <ac:spMkLst>
            <pc:docMk/>
            <pc:sldMk cId="1559291294" sldId="274"/>
            <ac:spMk id="14" creationId="{DBB1A99F-FF14-4BDD-9DDC-50C5ADD49CFE}"/>
          </ac:spMkLst>
        </pc:spChg>
        <pc:spChg chg="mod">
          <ac:chgData name="Yoo Jonghun" userId="7af2938a2fa79179" providerId="LiveId" clId="{61F057A2-A2D5-462A-BBF3-786AB20B5ECD}" dt="2020-03-20T14:07:56.912" v="3500" actId="1038"/>
          <ac:spMkLst>
            <pc:docMk/>
            <pc:sldMk cId="1559291294" sldId="274"/>
            <ac:spMk id="15" creationId="{5A412983-CCCC-455C-851F-09BD1DCF4A3F}"/>
          </ac:spMkLst>
        </pc:spChg>
        <pc:spChg chg="add mod">
          <ac:chgData name="Yoo Jonghun" userId="7af2938a2fa79179" providerId="LiveId" clId="{61F057A2-A2D5-462A-BBF3-786AB20B5ECD}" dt="2020-03-20T14:10:12.821" v="3654" actId="1076"/>
          <ac:spMkLst>
            <pc:docMk/>
            <pc:sldMk cId="1559291294" sldId="274"/>
            <ac:spMk id="17" creationId="{3E0396C2-97D8-4F60-B8BB-F19EAA5BACC0}"/>
          </ac:spMkLst>
        </pc:spChg>
        <pc:spChg chg="add mod">
          <ac:chgData name="Yoo Jonghun" userId="7af2938a2fa79179" providerId="LiveId" clId="{61F057A2-A2D5-462A-BBF3-786AB20B5ECD}" dt="2020-03-20T14:08:43.877" v="3519" actId="1076"/>
          <ac:spMkLst>
            <pc:docMk/>
            <pc:sldMk cId="1559291294" sldId="274"/>
            <ac:spMk id="18" creationId="{73589251-08DD-42C6-8E3E-6F0B589A6EA7}"/>
          </ac:spMkLst>
        </pc:spChg>
        <pc:spChg chg="add mod">
          <ac:chgData name="Yoo Jonghun" userId="7af2938a2fa79179" providerId="LiveId" clId="{61F057A2-A2D5-462A-BBF3-786AB20B5ECD}" dt="2020-03-20T14:09:12.315" v="3596" actId="1037"/>
          <ac:spMkLst>
            <pc:docMk/>
            <pc:sldMk cId="1559291294" sldId="274"/>
            <ac:spMk id="20" creationId="{F27468B2-8386-44B1-B76A-D4F6BB3AFF6B}"/>
          </ac:spMkLst>
        </pc:spChg>
        <pc:spChg chg="add mod">
          <ac:chgData name="Yoo Jonghun" userId="7af2938a2fa79179" providerId="LiveId" clId="{61F057A2-A2D5-462A-BBF3-786AB20B5ECD}" dt="2020-03-20T14:09:35.681" v="3626" actId="1038"/>
          <ac:spMkLst>
            <pc:docMk/>
            <pc:sldMk cId="1559291294" sldId="274"/>
            <ac:spMk id="23" creationId="{64609BB3-D053-477C-9585-9B0BF57CED0A}"/>
          </ac:spMkLst>
        </pc:spChg>
        <pc:spChg chg="add mod">
          <ac:chgData name="Yoo Jonghun" userId="7af2938a2fa79179" providerId="LiveId" clId="{61F057A2-A2D5-462A-BBF3-786AB20B5ECD}" dt="2020-03-20T14:10:12.821" v="3654" actId="1076"/>
          <ac:spMkLst>
            <pc:docMk/>
            <pc:sldMk cId="1559291294" sldId="274"/>
            <ac:spMk id="24" creationId="{D2D1CFBC-5CF4-42B5-8FC1-BDA72FABB467}"/>
          </ac:spMkLst>
        </pc:spChg>
        <pc:spChg chg="add mod">
          <ac:chgData name="Yoo Jonghun" userId="7af2938a2fa79179" providerId="LiveId" clId="{61F057A2-A2D5-462A-BBF3-786AB20B5ECD}" dt="2020-03-20T14:10:12.821" v="3654" actId="1076"/>
          <ac:spMkLst>
            <pc:docMk/>
            <pc:sldMk cId="1559291294" sldId="274"/>
            <ac:spMk id="26" creationId="{EADD9872-FBDD-464A-AA89-A920992FEB7C}"/>
          </ac:spMkLst>
        </pc:spChg>
        <pc:picChg chg="del">
          <ac:chgData name="Yoo Jonghun" userId="7af2938a2fa79179" providerId="LiveId" clId="{61F057A2-A2D5-462A-BBF3-786AB20B5ECD}" dt="2020-03-20T14:05:41.573" v="3316" actId="478"/>
          <ac:picMkLst>
            <pc:docMk/>
            <pc:sldMk cId="1559291294" sldId="274"/>
            <ac:picMk id="6" creationId="{77310112-6C34-4CB9-9F72-F1214B740E4B}"/>
          </ac:picMkLst>
        </pc:picChg>
        <pc:picChg chg="mod">
          <ac:chgData name="Yoo Jonghun" userId="7af2938a2fa79179" providerId="LiveId" clId="{61F057A2-A2D5-462A-BBF3-786AB20B5ECD}" dt="2020-03-20T14:07:45.749" v="3490" actId="1076"/>
          <ac:picMkLst>
            <pc:docMk/>
            <pc:sldMk cId="1559291294" sldId="274"/>
            <ac:picMk id="7" creationId="{E9937A8E-09CD-4ACB-A7DD-0720864EED85}"/>
          </ac:picMkLst>
        </pc:picChg>
        <pc:picChg chg="del">
          <ac:chgData name="Yoo Jonghun" userId="7af2938a2fa79179" providerId="LiveId" clId="{61F057A2-A2D5-462A-BBF3-786AB20B5ECD}" dt="2020-03-20T14:05:41.573" v="3316" actId="478"/>
          <ac:picMkLst>
            <pc:docMk/>
            <pc:sldMk cId="1559291294" sldId="274"/>
            <ac:picMk id="12" creationId="{1E229A38-A24A-4B5D-9C26-6F9F5985FF3A}"/>
          </ac:picMkLst>
        </pc:picChg>
        <pc:picChg chg="add mod">
          <ac:chgData name="Yoo Jonghun" userId="7af2938a2fa79179" providerId="LiveId" clId="{61F057A2-A2D5-462A-BBF3-786AB20B5ECD}" dt="2020-03-20T14:10:12.821" v="3654" actId="1076"/>
          <ac:picMkLst>
            <pc:docMk/>
            <pc:sldMk cId="1559291294" sldId="274"/>
            <ac:picMk id="16" creationId="{206E4904-3B51-4E12-8A05-FAE95EE3BEAE}"/>
          </ac:picMkLst>
        </pc:picChg>
        <pc:cxnChg chg="mod">
          <ac:chgData name="Yoo Jonghun" userId="7af2938a2fa79179" providerId="LiveId" clId="{61F057A2-A2D5-462A-BBF3-786AB20B5ECD}" dt="2020-03-20T14:08:43.877" v="3519" actId="1076"/>
          <ac:cxnSpMkLst>
            <pc:docMk/>
            <pc:sldMk cId="1559291294" sldId="274"/>
            <ac:cxnSpMk id="8" creationId="{67F75E2E-E963-4EF7-BB24-4BD2168D3585}"/>
          </ac:cxnSpMkLst>
        </pc:cxnChg>
        <pc:cxnChg chg="mod">
          <ac:chgData name="Yoo Jonghun" userId="7af2938a2fa79179" providerId="LiveId" clId="{61F057A2-A2D5-462A-BBF3-786AB20B5ECD}" dt="2020-03-20T14:08:43.877" v="3519" actId="1076"/>
          <ac:cxnSpMkLst>
            <pc:docMk/>
            <pc:sldMk cId="1559291294" sldId="274"/>
            <ac:cxnSpMk id="10" creationId="{34DB9A5C-97FE-4004-955C-D4F185AE3612}"/>
          </ac:cxnSpMkLst>
        </pc:cxnChg>
        <pc:cxnChg chg="add mod">
          <ac:chgData name="Yoo Jonghun" userId="7af2938a2fa79179" providerId="LiveId" clId="{61F057A2-A2D5-462A-BBF3-786AB20B5ECD}" dt="2020-03-20T14:08:22.723" v="3504" actId="1076"/>
          <ac:cxnSpMkLst>
            <pc:docMk/>
            <pc:sldMk cId="1559291294" sldId="274"/>
            <ac:cxnSpMk id="19" creationId="{E0B6ABCC-96E3-4441-B717-CB3B011E0EDD}"/>
          </ac:cxnSpMkLst>
        </pc:cxnChg>
        <pc:cxnChg chg="add mod">
          <ac:chgData name="Yoo Jonghun" userId="7af2938a2fa79179" providerId="LiveId" clId="{61F057A2-A2D5-462A-BBF3-786AB20B5ECD}" dt="2020-03-20T14:10:12.821" v="3654" actId="1076"/>
          <ac:cxnSpMkLst>
            <pc:docMk/>
            <pc:sldMk cId="1559291294" sldId="274"/>
            <ac:cxnSpMk id="21" creationId="{D699423D-7EA3-4B3F-8358-950CC0BDD915}"/>
          </ac:cxnSpMkLst>
        </pc:cxnChg>
        <pc:cxnChg chg="add mod">
          <ac:chgData name="Yoo Jonghun" userId="7af2938a2fa79179" providerId="LiveId" clId="{61F057A2-A2D5-462A-BBF3-786AB20B5ECD}" dt="2020-03-20T14:07:45.749" v="3490" actId="1076"/>
          <ac:cxnSpMkLst>
            <pc:docMk/>
            <pc:sldMk cId="1559291294" sldId="274"/>
            <ac:cxnSpMk id="22" creationId="{1507BBB6-F5B7-4FEF-9CA0-2B8997FAB61E}"/>
          </ac:cxnSpMkLst>
        </pc:cxnChg>
        <pc:cxnChg chg="add mod">
          <ac:chgData name="Yoo Jonghun" userId="7af2938a2fa79179" providerId="LiveId" clId="{61F057A2-A2D5-462A-BBF3-786AB20B5ECD}" dt="2020-03-20T14:10:12.821" v="3654" actId="1076"/>
          <ac:cxnSpMkLst>
            <pc:docMk/>
            <pc:sldMk cId="1559291294" sldId="274"/>
            <ac:cxnSpMk id="25" creationId="{754255C3-3919-49DF-ACBF-25AD106CD43E}"/>
          </ac:cxnSpMkLst>
        </pc:cxnChg>
      </pc:sldChg>
      <pc:sldChg chg="add del">
        <pc:chgData name="Yoo Jonghun" userId="7af2938a2fa79179" providerId="LiveId" clId="{61F057A2-A2D5-462A-BBF3-786AB20B5ECD}" dt="2020-03-20T14:05:34.690" v="3314" actId="2696"/>
        <pc:sldMkLst>
          <pc:docMk/>
          <pc:sldMk cId="4192204634" sldId="274"/>
        </pc:sldMkLst>
      </pc:sldChg>
      <pc:sldChg chg="add del">
        <pc:chgData name="Yoo Jonghun" userId="7af2938a2fa79179" providerId="LiveId" clId="{61F057A2-A2D5-462A-BBF3-786AB20B5ECD}" dt="2020-03-19T14:10:57.555" v="2450"/>
        <pc:sldMkLst>
          <pc:docMk/>
          <pc:sldMk cId="478105531" sldId="1028"/>
        </pc:sldMkLst>
      </pc:sldChg>
      <pc:sldMasterChg chg="modSldLayout">
        <pc:chgData name="Yoo Jonghun" userId="7af2938a2fa79179" providerId="LiveId" clId="{61F057A2-A2D5-462A-BBF3-786AB20B5ECD}" dt="2020-03-19T10:38:59.356" v="133" actId="271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0:36:23.787" v="122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0:36:23.787" v="122"/>
            <ac:spMkLst>
              <pc:docMk/>
              <pc:sldMasterMk cId="68992763" sldId="2147483648"/>
              <pc:sldLayoutMk cId="311232845" sldId="2147483649"/>
              <ac:spMk id="21" creationId="{A691B6B4-8BF6-46FC-9E24-672E05C7FED8}"/>
            </ac:spMkLst>
          </pc:spChg>
        </pc:sldLayoutChg>
        <pc:sldLayoutChg chg="modSp">
          <pc:chgData name="Yoo Jonghun" userId="7af2938a2fa79179" providerId="LiveId" clId="{61F057A2-A2D5-462A-BBF3-786AB20B5ECD}" dt="2020-03-19T10:38:54.540" v="132" actId="2711"/>
          <pc:sldLayoutMkLst>
            <pc:docMk/>
            <pc:sldMasterMk cId="68992763" sldId="2147483648"/>
            <pc:sldLayoutMk cId="1045030335" sldId="2147483653"/>
          </pc:sldLayoutMkLst>
          <pc:spChg chg="mod">
            <ac:chgData name="Yoo Jonghun" userId="7af2938a2fa79179" providerId="LiveId" clId="{61F057A2-A2D5-462A-BBF3-786AB20B5ECD}" dt="2020-03-19T10:38:54.540" v="132" actId="2711"/>
            <ac:spMkLst>
              <pc:docMk/>
              <pc:sldMasterMk cId="68992763" sldId="2147483648"/>
              <pc:sldLayoutMk cId="1045030335" sldId="2147483653"/>
              <ac:spMk id="10" creationId="{D8DFF91E-B9A0-472C-A79A-5F67B1AD9175}"/>
            </ac:spMkLst>
          </pc:spChg>
          <pc:spChg chg="mod">
            <ac:chgData name="Yoo Jonghun" userId="7af2938a2fa79179" providerId="LiveId" clId="{61F057A2-A2D5-462A-BBF3-786AB20B5ECD}" dt="2020-03-19T10:38:48.457" v="131" actId="2711"/>
            <ac:spMkLst>
              <pc:docMk/>
              <pc:sldMasterMk cId="68992763" sldId="2147483648"/>
              <pc:sldLayoutMk cId="1045030335" sldId="2147483653"/>
              <ac:spMk id="16" creationId="{B49D4193-B090-457E-8B96-333E4D923A67}"/>
            </ac:spMkLst>
          </pc:spChg>
        </pc:sldLayoutChg>
        <pc:sldLayoutChg chg="modSp">
          <pc:chgData name="Yoo Jonghun" userId="7af2938a2fa79179" providerId="LiveId" clId="{61F057A2-A2D5-462A-BBF3-786AB20B5ECD}" dt="2020-03-19T10:38:59.356" v="133" actId="2711"/>
          <pc:sldLayoutMkLst>
            <pc:docMk/>
            <pc:sldMasterMk cId="68992763" sldId="2147483648"/>
            <pc:sldLayoutMk cId="453599884" sldId="2147483654"/>
          </pc:sldLayoutMkLst>
          <pc:spChg chg="mod">
            <ac:chgData name="Yoo Jonghun" userId="7af2938a2fa79179" providerId="LiveId" clId="{61F057A2-A2D5-462A-BBF3-786AB20B5ECD}" dt="2020-03-19T10:38:59.356" v="133" actId="2711"/>
            <ac:spMkLst>
              <pc:docMk/>
              <pc:sldMasterMk cId="68992763" sldId="2147483648"/>
              <pc:sldLayoutMk cId="453599884" sldId="2147483654"/>
              <ac:spMk id="22" creationId="{E6F48E0C-39A9-40AD-9080-188BA1E24EBA}"/>
            </ac:spMkLst>
          </pc:spChg>
          <pc:spChg chg="mod">
            <ac:chgData name="Yoo Jonghun" userId="7af2938a2fa79179" providerId="LiveId" clId="{61F057A2-A2D5-462A-BBF3-786AB20B5ECD}" dt="2020-03-19T10:38:05.115" v="126"/>
            <ac:spMkLst>
              <pc:docMk/>
              <pc:sldMasterMk cId="68992763" sldId="2147483648"/>
              <pc:sldLayoutMk cId="453599884" sldId="2147483654"/>
              <ac:spMk id="24" creationId="{63D132F7-C6F5-4429-A2E0-4826DE9E2DA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2020-06-18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8272D-D077-43EB-BE75-EAE39F65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정리하기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B14D97-021C-4245-B28C-9322B593A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30F13B-3301-4732-ADD9-7488D3C072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</a:t>
            </a:r>
            <a:r>
              <a:rPr lang="en-US" altLang="ko-KR" dirty="0"/>
              <a:t>-1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A3EB66-A991-441F-800B-3B30C83108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2876715"/>
          </a:xfrm>
        </p:spPr>
        <p:txBody>
          <a:bodyPr>
            <a:normAutofit/>
          </a:bodyPr>
          <a:lstStyle/>
          <a:p>
            <a:r>
              <a:rPr lang="ko-KR" altLang="en-US" dirty="0"/>
              <a:t>클라이언트가 웹 서버에 데이터를 요청</a:t>
            </a:r>
            <a:r>
              <a:rPr lang="en-US" altLang="ko-KR" dirty="0"/>
              <a:t>(Request)</a:t>
            </a:r>
            <a:r>
              <a:rPr lang="ko-KR" altLang="en-US" dirty="0"/>
              <a:t>하면 응답</a:t>
            </a:r>
            <a:r>
              <a:rPr lang="en-US" altLang="ko-KR" dirty="0"/>
              <a:t>(Response)</a:t>
            </a:r>
            <a:r>
              <a:rPr lang="ko-KR" altLang="en-US" dirty="0"/>
              <a:t>이 전송됨</a:t>
            </a:r>
            <a:endParaRPr lang="en-US" altLang="ko-KR" dirty="0"/>
          </a:p>
          <a:p>
            <a:pPr lvl="1"/>
            <a:r>
              <a:rPr lang="ko-KR" altLang="en-US" dirty="0"/>
              <a:t>웹 서버마다 요구하는 요청과 전달하는 응답이 다름</a:t>
            </a:r>
            <a:endParaRPr lang="en-US" altLang="ko-KR" dirty="0"/>
          </a:p>
          <a:p>
            <a:pPr lvl="1"/>
            <a:r>
              <a:rPr lang="ko-KR" altLang="en-US" dirty="0">
                <a:highlight>
                  <a:srgbClr val="FFFF00"/>
                </a:highlight>
              </a:rPr>
              <a:t>대부분 </a:t>
            </a:r>
            <a:r>
              <a:rPr lang="en-US" altLang="ko-KR" dirty="0">
                <a:highlight>
                  <a:srgbClr val="FFFF00"/>
                </a:highlight>
              </a:rPr>
              <a:t>HTML </a:t>
            </a:r>
            <a:r>
              <a:rPr lang="ko-KR" altLang="en-US" dirty="0">
                <a:highlight>
                  <a:srgbClr val="FFFF00"/>
                </a:highlight>
              </a:rPr>
              <a:t>안에 원하는 데이터가 포함돼 있음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은 태그 안에 데이터를 정의함</a:t>
            </a:r>
            <a:endParaRPr lang="en-US" altLang="ko-KR" dirty="0"/>
          </a:p>
          <a:p>
            <a:pPr lvl="1"/>
            <a:r>
              <a:rPr lang="ko-KR" altLang="en-US" dirty="0"/>
              <a:t>태그는 시작 태그와 종료 태그로 구성됨</a:t>
            </a:r>
            <a:endParaRPr lang="en-US" altLang="ko-KR" dirty="0"/>
          </a:p>
          <a:p>
            <a:pPr lvl="1"/>
            <a:r>
              <a:rPr lang="ko-KR" altLang="en-US" dirty="0"/>
              <a:t>태그에는 특별한 기능이 부여돼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56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794A089-341C-4ECB-92F6-F3D080525B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UNIT1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BBC4CA-643A-4248-8124-135ADDFBAB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</a:t>
            </a:r>
            <a:r>
              <a:rPr lang="en-US" altLang="ko-KR" dirty="0"/>
              <a:t>-1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29D28D-820E-4BA1-824D-41D84B8603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용어 </a:t>
            </a:r>
            <a:r>
              <a:rPr lang="ko-KR" altLang="en-US" dirty="0"/>
              <a:t>정의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기본</a:t>
            </a:r>
          </a:p>
        </p:txBody>
      </p:sp>
    </p:spTree>
    <p:extLst>
      <p:ext uri="{BB962C8B-B14F-4D97-AF65-F5344CB8AC3E}">
        <p14:creationId xmlns:p14="http://schemas.microsoft.com/office/powerpoint/2010/main" val="301035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A814C9E-D6A5-4FD2-BD44-F8E37B98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 err="1"/>
              <a:t>크롤링과</a:t>
            </a:r>
            <a:r>
              <a:rPr lang="ko-KR" altLang="en-US" dirty="0"/>
              <a:t> 웹 </a:t>
            </a:r>
            <a:r>
              <a:rPr lang="ko-KR" altLang="en-US" dirty="0" err="1"/>
              <a:t>스크래핑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196B7F2-74E8-41DA-836F-0303FA85C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UNIT1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A3A630F-310C-4A6C-9E91-7AC2D2974D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127C453-FE25-4A06-A3F4-D8CA109FC0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9"/>
            <a:ext cx="6073211" cy="257607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(Web</a:t>
            </a:r>
            <a:r>
              <a:rPr lang="ko-KR" altLang="en-US" dirty="0"/>
              <a:t> </a:t>
            </a:r>
            <a:r>
              <a:rPr lang="en-US" altLang="ko-KR" dirty="0"/>
              <a:t>Crawling)</a:t>
            </a:r>
          </a:p>
          <a:p>
            <a:pPr lvl="1"/>
            <a:r>
              <a:rPr lang="ko-KR" alt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크롤링을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수행하는 주체</a:t>
            </a:r>
            <a:r>
              <a:rPr lang="ko-KR" altLang="en-US" dirty="0">
                <a:highlight>
                  <a:srgbClr val="FFFF00"/>
                </a:highlight>
              </a:rPr>
              <a:t>는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네이버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구글과 같은 검색 포털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ko-KR" altLang="en-US" dirty="0"/>
              <a:t>다수의 웹페이지의 정보를 수집하고 분류해서 저장</a:t>
            </a:r>
            <a:endParaRPr lang="en-US" altLang="ko-KR" dirty="0"/>
          </a:p>
          <a:p>
            <a:pPr lvl="2"/>
            <a:r>
              <a:rPr lang="ko-KR" altLang="en-US" dirty="0"/>
              <a:t>수집하는 </a:t>
            </a:r>
            <a:r>
              <a:rPr lang="en-US" altLang="ko-KR" dirty="0"/>
              <a:t>SW</a:t>
            </a:r>
            <a:r>
              <a:rPr lang="ko-KR" altLang="en-US" dirty="0"/>
              <a:t>를 </a:t>
            </a:r>
            <a:r>
              <a:rPr lang="ko-KR" altLang="en-US" dirty="0" err="1"/>
              <a:t>크롤러</a:t>
            </a:r>
            <a:r>
              <a:rPr lang="en-US" altLang="ko-KR" dirty="0"/>
              <a:t>(</a:t>
            </a:r>
            <a:r>
              <a:rPr lang="en-US" altLang="ko-KR" b="1" dirty="0"/>
              <a:t>crawler)</a:t>
            </a:r>
            <a:r>
              <a:rPr lang="ko-KR" altLang="en-US" dirty="0"/>
              <a:t>라고 부름</a:t>
            </a:r>
            <a:endParaRPr lang="en-US" altLang="ko-KR" dirty="0">
              <a:highlight>
                <a:srgbClr val="FFFF00"/>
              </a:highlight>
            </a:endParaRPr>
          </a:p>
          <a:p>
            <a:pPr lvl="1"/>
            <a:r>
              <a:rPr lang="ko-KR" altLang="en-US" dirty="0"/>
              <a:t>검색 엔진은 크롤링한 데이터를 정렬하여 보여줌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웹 </a:t>
            </a:r>
            <a:r>
              <a:rPr lang="ko-KR" altLang="en-US" dirty="0" err="1"/>
              <a:t>스크래핑</a:t>
            </a:r>
            <a:r>
              <a:rPr lang="ko-KR" altLang="en-US" dirty="0"/>
              <a:t> </a:t>
            </a:r>
            <a:r>
              <a:rPr lang="en-US" altLang="ko-KR" dirty="0"/>
              <a:t>(Web Scraping)</a:t>
            </a:r>
          </a:p>
          <a:p>
            <a:pPr lvl="1"/>
            <a:r>
              <a:rPr lang="ko-KR" altLang="en-US" dirty="0"/>
              <a:t>웹페이지의 정보를 수집하는 일련의 행위</a:t>
            </a:r>
          </a:p>
        </p:txBody>
      </p:sp>
    </p:spTree>
    <p:extLst>
      <p:ext uri="{BB962C8B-B14F-4D97-AF65-F5344CB8AC3E}">
        <p14:creationId xmlns:p14="http://schemas.microsoft.com/office/powerpoint/2010/main" val="182813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E7143-FB9F-4685-ADC8-89D789BE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웹 서버 </a:t>
            </a:r>
            <a:r>
              <a:rPr lang="en-US" altLang="ko-KR" dirty="0"/>
              <a:t>(Web server)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1A53B-AEA6-4D40-8CE5-7076D07CE6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UNIT1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62A4B-DCC9-40AC-AEE9-64E4995B5A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</a:t>
            </a:r>
            <a:r>
              <a:rPr lang="en-US" altLang="ko-KR" dirty="0"/>
              <a:t>-1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54893E-FBC8-43BA-ADC3-979410A10D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웹 브라우저와 같은 클라이언트로부터 </a:t>
            </a:r>
            <a:r>
              <a:rPr lang="en-US" altLang="ko-KR" dirty="0"/>
              <a:t>HTTP </a:t>
            </a:r>
            <a:r>
              <a:rPr lang="ko-KR" altLang="en-US" dirty="0"/>
              <a:t>요청을 받음</a:t>
            </a:r>
            <a:endParaRPr lang="en-US" altLang="ko-KR" dirty="0"/>
          </a:p>
          <a:p>
            <a:r>
              <a:rPr lang="ko-KR" altLang="en-US" dirty="0"/>
              <a:t>클라이언트의 요청에 따라 </a:t>
            </a:r>
            <a:r>
              <a:rPr lang="en-US" altLang="ko-KR" dirty="0"/>
              <a:t>HTML </a:t>
            </a:r>
            <a:r>
              <a:rPr lang="ko-KR" altLang="en-US" dirty="0"/>
              <a:t>문서 등의 데이터를 반환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310112-6C34-4CB9-9F72-F1214B74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46" y="3063841"/>
            <a:ext cx="3619500" cy="1304925"/>
          </a:xfrm>
          <a:prstGeom prst="rect">
            <a:avLst/>
          </a:prstGeom>
        </p:spPr>
      </p:pic>
      <p:pic>
        <p:nvPicPr>
          <p:cNvPr id="7" name="그래픽 6" descr="컴퓨터">
            <a:extLst>
              <a:ext uri="{FF2B5EF4-FFF2-40B4-BE49-F238E27FC236}">
                <a16:creationId xmlns:a16="http://schemas.microsoft.com/office/drawing/2014/main" id="{E9937A8E-09CD-4ACB-A7DD-0720864E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4781" y="2774059"/>
            <a:ext cx="1613026" cy="161302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7F75E2E-E963-4EF7-BB24-4BD2168D3585}"/>
              </a:ext>
            </a:extLst>
          </p:cNvPr>
          <p:cNvCxnSpPr/>
          <p:nvPr/>
        </p:nvCxnSpPr>
        <p:spPr>
          <a:xfrm>
            <a:off x="4713890" y="3297113"/>
            <a:ext cx="39463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A6DDAC-2DB0-48C7-9478-13A02B2B30F3}"/>
              </a:ext>
            </a:extLst>
          </p:cNvPr>
          <p:cNvSpPr txBox="1"/>
          <p:nvPr/>
        </p:nvSpPr>
        <p:spPr>
          <a:xfrm>
            <a:off x="5925200" y="2888280"/>
            <a:ext cx="124598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 </a:t>
            </a:r>
            <a:r>
              <a:rPr lang="ko-KR" altLang="en-US" dirty="0"/>
              <a:t>요청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DB9A5C-97FE-4004-955C-D4F185AE3612}"/>
              </a:ext>
            </a:extLst>
          </p:cNvPr>
          <p:cNvCxnSpPr>
            <a:cxnSpLocks/>
          </p:cNvCxnSpPr>
          <p:nvPr/>
        </p:nvCxnSpPr>
        <p:spPr>
          <a:xfrm flipH="1">
            <a:off x="4713890" y="3882650"/>
            <a:ext cx="39463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8F42AC-DC9A-4DE4-A59F-14E50FDC57CB}"/>
              </a:ext>
            </a:extLst>
          </p:cNvPr>
          <p:cNvSpPr txBox="1"/>
          <p:nvPr/>
        </p:nvSpPr>
        <p:spPr>
          <a:xfrm>
            <a:off x="5780533" y="3949209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/>
              <a:t>HTML + </a:t>
            </a:r>
            <a:r>
              <a:rPr lang="ko-KR" altLang="en-US" b="1" u="sng" dirty="0"/>
              <a:t>그림 </a:t>
            </a:r>
            <a:r>
              <a:rPr lang="en-US" altLang="ko-KR" b="1" u="sng" dirty="0"/>
              <a:t>+ ...</a:t>
            </a:r>
            <a:endParaRPr lang="ko-KR" altLang="en-US" b="1" u="sng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E229A38-A24A-4B5D-9C26-6F9F5985F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22" y="4742861"/>
            <a:ext cx="3342815" cy="15811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ABD383-E5FC-4E5E-9B20-DFEE197ACDB3}"/>
              </a:ext>
            </a:extLst>
          </p:cNvPr>
          <p:cNvSpPr txBox="1"/>
          <p:nvPr/>
        </p:nvSpPr>
        <p:spPr>
          <a:xfrm>
            <a:off x="2323617" y="4312610"/>
            <a:ext cx="9156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FFFF00"/>
                </a:highlight>
              </a:rPr>
              <a:t>렌더링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B1A99F-FF14-4BDD-9DDC-50C5ADD49CFE}"/>
              </a:ext>
            </a:extLst>
          </p:cNvPr>
          <p:cNvSpPr txBox="1"/>
          <p:nvPr/>
        </p:nvSpPr>
        <p:spPr>
          <a:xfrm>
            <a:off x="4624716" y="4820030"/>
            <a:ext cx="6305380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웹 서버로부터 받은 </a:t>
            </a:r>
            <a:r>
              <a:rPr lang="en-US" altLang="ko-KR" dirty="0"/>
              <a:t>index.html</a:t>
            </a:r>
            <a:r>
              <a:rPr lang="ko-KR" altLang="en-US" dirty="0"/>
              <a:t>을 웹 브라우저가 해석한 후 </a:t>
            </a:r>
            <a:endParaRPr lang="en-US" altLang="ko-KR" dirty="0"/>
          </a:p>
          <a:p>
            <a:r>
              <a:rPr lang="ko-KR" altLang="en-US" dirty="0"/>
              <a:t>렌더링해주는 화면을 우리가 보는 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12983-CCCC-455C-851F-09BD1DCF4A3F}"/>
              </a:ext>
            </a:extLst>
          </p:cNvPr>
          <p:cNvSpPr txBox="1"/>
          <p:nvPr/>
        </p:nvSpPr>
        <p:spPr>
          <a:xfrm>
            <a:off x="9418818" y="420967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웹 서버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47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E7143-FB9F-4685-ADC8-89D789BE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웹 서버 </a:t>
            </a:r>
            <a:r>
              <a:rPr lang="en-US" altLang="ko-KR" dirty="0"/>
              <a:t>(Web server)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1A53B-AEA6-4D40-8CE5-7076D07CE6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UNIT1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62A4B-DCC9-40AC-AEE9-64E4995B5A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</a:t>
            </a:r>
            <a:r>
              <a:rPr lang="en-US" altLang="ko-KR" dirty="0"/>
              <a:t>-1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54893E-FBC8-43BA-ADC3-979410A10D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7"/>
            <a:ext cx="10515600" cy="643721"/>
          </a:xfrm>
        </p:spPr>
        <p:txBody>
          <a:bodyPr>
            <a:normAutofit/>
          </a:bodyPr>
          <a:lstStyle/>
          <a:p>
            <a:r>
              <a:rPr lang="ko-KR" altLang="en-US" dirty="0"/>
              <a:t>웹 서버마다 요청 형식 및 응답이 다름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그래픽 6" descr="컴퓨터">
            <a:extLst>
              <a:ext uri="{FF2B5EF4-FFF2-40B4-BE49-F238E27FC236}">
                <a16:creationId xmlns:a16="http://schemas.microsoft.com/office/drawing/2014/main" id="{E9937A8E-09CD-4ACB-A7DD-0720864EE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8174" y="2718621"/>
            <a:ext cx="1613026" cy="161302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7F75E2E-E963-4EF7-BB24-4BD2168D3585}"/>
              </a:ext>
            </a:extLst>
          </p:cNvPr>
          <p:cNvCxnSpPr/>
          <p:nvPr/>
        </p:nvCxnSpPr>
        <p:spPr>
          <a:xfrm>
            <a:off x="2300484" y="2975206"/>
            <a:ext cx="39463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A6DDAC-2DB0-48C7-9478-13A02B2B30F3}"/>
              </a:ext>
            </a:extLst>
          </p:cNvPr>
          <p:cNvSpPr txBox="1"/>
          <p:nvPr/>
        </p:nvSpPr>
        <p:spPr>
          <a:xfrm>
            <a:off x="3562594" y="265667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정보 주세요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DB9A5C-97FE-4004-955C-D4F185AE3612}"/>
              </a:ext>
            </a:extLst>
          </p:cNvPr>
          <p:cNvCxnSpPr>
            <a:cxnSpLocks/>
          </p:cNvCxnSpPr>
          <p:nvPr/>
        </p:nvCxnSpPr>
        <p:spPr>
          <a:xfrm flipH="1">
            <a:off x="2300484" y="3145547"/>
            <a:ext cx="39463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412983-CCCC-455C-851F-09BD1DCF4A3F}"/>
              </a:ext>
            </a:extLst>
          </p:cNvPr>
          <p:cNvSpPr txBox="1"/>
          <p:nvPr/>
        </p:nvSpPr>
        <p:spPr>
          <a:xfrm>
            <a:off x="6839474" y="325020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KRX</a:t>
            </a:r>
            <a:endParaRPr lang="ko-KR" altLang="en-US" dirty="0"/>
          </a:p>
        </p:txBody>
      </p:sp>
      <p:pic>
        <p:nvPicPr>
          <p:cNvPr id="16" name="그래픽 15" descr="컴퓨터">
            <a:extLst>
              <a:ext uri="{FF2B5EF4-FFF2-40B4-BE49-F238E27FC236}">
                <a16:creationId xmlns:a16="http://schemas.microsoft.com/office/drawing/2014/main" id="{206E4904-3B51-4E12-8A05-FAE95EE3B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8262" y="4604119"/>
            <a:ext cx="1613026" cy="16130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0396C2-97D8-4F60-B8BB-F19EAA5BACC0}"/>
              </a:ext>
            </a:extLst>
          </p:cNvPr>
          <p:cNvSpPr txBox="1"/>
          <p:nvPr/>
        </p:nvSpPr>
        <p:spPr>
          <a:xfrm>
            <a:off x="6702562" y="51230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네이버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89251-08DD-42C6-8E3E-6F0B589A6EA7}"/>
              </a:ext>
            </a:extLst>
          </p:cNvPr>
          <p:cNvSpPr txBox="1"/>
          <p:nvPr/>
        </p:nvSpPr>
        <p:spPr>
          <a:xfrm>
            <a:off x="3600694" y="3161460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너 </a:t>
            </a:r>
            <a:r>
              <a:rPr lang="ko-KR" altLang="en-US" sz="1400" dirty="0" err="1"/>
              <a:t>누구니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B6ABCC-96E3-4441-B717-CB3B011E0EDD}"/>
              </a:ext>
            </a:extLst>
          </p:cNvPr>
          <p:cNvCxnSpPr/>
          <p:nvPr/>
        </p:nvCxnSpPr>
        <p:spPr>
          <a:xfrm>
            <a:off x="2262790" y="3914975"/>
            <a:ext cx="39463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7468B2-8386-44B1-B76A-D4F6BB3AFF6B}"/>
              </a:ext>
            </a:extLst>
          </p:cNvPr>
          <p:cNvSpPr txBox="1"/>
          <p:nvPr/>
        </p:nvSpPr>
        <p:spPr>
          <a:xfrm>
            <a:off x="3016900" y="3599718"/>
            <a:ext cx="2624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저는 </a:t>
            </a:r>
            <a:r>
              <a:rPr lang="en-US" altLang="ko-KR" sz="1400" dirty="0"/>
              <a:t>xxx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OHLC</a:t>
            </a:r>
            <a:r>
              <a:rPr lang="en-US" altLang="ko-KR" sz="1400" dirty="0"/>
              <a:t> </a:t>
            </a:r>
            <a:r>
              <a:rPr lang="ko-KR" altLang="en-US" sz="1400" dirty="0"/>
              <a:t>주세요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99423D-7EA3-4B3F-8358-950CC0BDD915}"/>
              </a:ext>
            </a:extLst>
          </p:cNvPr>
          <p:cNvCxnSpPr/>
          <p:nvPr/>
        </p:nvCxnSpPr>
        <p:spPr>
          <a:xfrm>
            <a:off x="2367178" y="5290810"/>
            <a:ext cx="39463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507BBB6-F5B7-4FEF-9CA0-2B8997FAB61E}"/>
              </a:ext>
            </a:extLst>
          </p:cNvPr>
          <p:cNvCxnSpPr>
            <a:cxnSpLocks/>
          </p:cNvCxnSpPr>
          <p:nvPr/>
        </p:nvCxnSpPr>
        <p:spPr>
          <a:xfrm flipH="1">
            <a:off x="2262790" y="4089404"/>
            <a:ext cx="39463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609BB3-D053-477C-9585-9B0BF57CED0A}"/>
              </a:ext>
            </a:extLst>
          </p:cNvPr>
          <p:cNvSpPr txBox="1"/>
          <p:nvPr/>
        </p:nvSpPr>
        <p:spPr>
          <a:xfrm>
            <a:off x="3702700" y="4097281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JSON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D1CFBC-5CF4-42B5-8FC1-BDA72FABB467}"/>
              </a:ext>
            </a:extLst>
          </p:cNvPr>
          <p:cNvSpPr txBox="1"/>
          <p:nvPr/>
        </p:nvSpPr>
        <p:spPr>
          <a:xfrm>
            <a:off x="3562594" y="4970721"/>
            <a:ext cx="1249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OHLC</a:t>
            </a:r>
            <a:r>
              <a:rPr lang="en-US" altLang="ko-KR" sz="1400" dirty="0"/>
              <a:t> </a:t>
            </a:r>
            <a:r>
              <a:rPr lang="ko-KR" altLang="en-US" sz="1400" dirty="0"/>
              <a:t>주세요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54255C3-3919-49DF-ACBF-25AD106CD43E}"/>
              </a:ext>
            </a:extLst>
          </p:cNvPr>
          <p:cNvCxnSpPr>
            <a:cxnSpLocks/>
          </p:cNvCxnSpPr>
          <p:nvPr/>
        </p:nvCxnSpPr>
        <p:spPr>
          <a:xfrm flipH="1">
            <a:off x="2367178" y="5492335"/>
            <a:ext cx="39463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DD9872-FBDD-464A-AA89-A920992FEB7C}"/>
              </a:ext>
            </a:extLst>
          </p:cNvPr>
          <p:cNvSpPr txBox="1"/>
          <p:nvPr/>
        </p:nvSpPr>
        <p:spPr>
          <a:xfrm>
            <a:off x="3807088" y="549233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5929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5FB6-1782-4CCB-884D-6012801B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웹을 구성하는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42457-A5AD-4138-9E57-C83D8561F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C0F327-42FF-4529-9FA2-8D4C29CB5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HTML </a:t>
            </a:r>
            <a:r>
              <a:rPr lang="ko-KR" altLang="en-US"/>
              <a:t>기초</a:t>
            </a:r>
            <a:r>
              <a:rPr lang="en-US" altLang="ko-KR"/>
              <a:t>-1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A182B5-0769-4C40-B08F-E1CFAD2420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9"/>
            <a:ext cx="6499095" cy="1370012"/>
          </a:xfrm>
        </p:spPr>
        <p:txBody>
          <a:bodyPr/>
          <a:lstStyle/>
          <a:p>
            <a:r>
              <a:rPr lang="en-US" altLang="ko-KR" dirty="0"/>
              <a:t>HTML</a:t>
            </a:r>
          </a:p>
          <a:p>
            <a:r>
              <a:rPr lang="en-US" altLang="ko-KR" dirty="0"/>
              <a:t>CSS</a:t>
            </a:r>
          </a:p>
          <a:p>
            <a:r>
              <a:rPr lang="en-US" altLang="ko-KR" dirty="0" err="1"/>
              <a:t>Javascript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490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5FB6-1782-4CCB-884D-6012801B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42457-A5AD-4138-9E57-C83D8561F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C0F327-42FF-4529-9FA2-8D4C29CB5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HTML </a:t>
            </a:r>
            <a:r>
              <a:rPr lang="ko-KR" altLang="en-US"/>
              <a:t>기초</a:t>
            </a:r>
            <a:r>
              <a:rPr lang="en-US" altLang="ko-KR"/>
              <a:t>-1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A182B5-0769-4C40-B08F-E1CFAD2420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7159734" cy="2607605"/>
          </a:xfrm>
        </p:spPr>
        <p:txBody>
          <a:bodyPr/>
          <a:lstStyle/>
          <a:p>
            <a:r>
              <a:rPr lang="en-US" altLang="ko-KR" dirty="0"/>
              <a:t>HTML (Hyper Text Markup Language)</a:t>
            </a:r>
          </a:p>
          <a:p>
            <a:pPr lvl="1"/>
            <a:r>
              <a:rPr lang="ko-KR" altLang="en-US" dirty="0" err="1"/>
              <a:t>하이퍼</a:t>
            </a:r>
            <a:r>
              <a:rPr lang="ko-KR" altLang="en-US" dirty="0"/>
              <a:t> 텍스트를 만드는 마크업 언어</a:t>
            </a:r>
            <a:endParaRPr lang="en-US" altLang="ko-KR" dirty="0"/>
          </a:p>
          <a:p>
            <a:pPr lvl="1"/>
            <a:r>
              <a:rPr lang="ko-KR" altLang="en-US" dirty="0"/>
              <a:t>쉽게 말해서 </a:t>
            </a:r>
            <a:r>
              <a:rPr lang="ko-KR" altLang="en-US" dirty="0">
                <a:highlight>
                  <a:srgbClr val="00FF00"/>
                </a:highlight>
              </a:rPr>
              <a:t>링크</a:t>
            </a:r>
            <a:r>
              <a:rPr lang="ko-KR" altLang="en-US" dirty="0"/>
              <a:t>가 있는 텍스트 문서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마크업 언어</a:t>
            </a:r>
            <a:endParaRPr lang="en-US" altLang="ko-KR" dirty="0"/>
          </a:p>
          <a:p>
            <a:pPr lvl="1"/>
            <a:r>
              <a:rPr lang="ko-KR" altLang="en-US" dirty="0"/>
              <a:t>태그 </a:t>
            </a:r>
            <a:r>
              <a:rPr lang="en-US" altLang="ko-KR" dirty="0"/>
              <a:t>(tag) </a:t>
            </a:r>
            <a:r>
              <a:rPr lang="ko-KR" altLang="en-US" dirty="0"/>
              <a:t>등을 이용하여 문서나 데이터의 구조를 기술하는 언어</a:t>
            </a:r>
            <a:endParaRPr lang="en-US" altLang="ko-KR" dirty="0"/>
          </a:p>
          <a:p>
            <a:pPr lvl="1"/>
            <a:r>
              <a:rPr lang="en-US" altLang="ko-KR" dirty="0"/>
              <a:t>HTML, XML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7D90A4-EE3F-492A-87B5-27C2A6BED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158" y="2058989"/>
            <a:ext cx="5198427" cy="1378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FB0215-1744-4329-8B3A-9DC5B852D173}"/>
              </a:ext>
            </a:extLst>
          </p:cNvPr>
          <p:cNvSpPr txBox="1"/>
          <p:nvPr/>
        </p:nvSpPr>
        <p:spPr>
          <a:xfrm>
            <a:off x="10103055" y="345597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출처 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위키피디아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344EDA-205A-4255-B28E-C1554707460B}"/>
              </a:ext>
            </a:extLst>
          </p:cNvPr>
          <p:cNvSpPr txBox="1"/>
          <p:nvPr/>
        </p:nvSpPr>
        <p:spPr>
          <a:xfrm>
            <a:off x="1235165" y="4801719"/>
            <a:ext cx="4670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&lt;</a:t>
            </a:r>
            <a:r>
              <a:rPr lang="ko-KR" altLang="en-US" sz="3200" dirty="0">
                <a:solidFill>
                  <a:srgbClr val="0000FF"/>
                </a:solidFill>
              </a:rPr>
              <a:t>태그</a:t>
            </a:r>
            <a:r>
              <a:rPr lang="en-US" altLang="ko-KR" sz="3200" dirty="0"/>
              <a:t>&gt; </a:t>
            </a:r>
            <a:r>
              <a:rPr lang="ko-KR" altLang="en-US" sz="2800" dirty="0"/>
              <a:t>데이터</a:t>
            </a:r>
            <a:r>
              <a:rPr lang="en-US" altLang="ko-KR" sz="3200" dirty="0"/>
              <a:t>  &lt;</a:t>
            </a:r>
            <a:r>
              <a:rPr lang="en-US" altLang="ko-KR" sz="3200" dirty="0">
                <a:solidFill>
                  <a:srgbClr val="0000FF"/>
                </a:solidFill>
              </a:rPr>
              <a:t>/</a:t>
            </a:r>
            <a:r>
              <a:rPr lang="ko-KR" altLang="en-US" sz="3200" dirty="0">
                <a:solidFill>
                  <a:srgbClr val="0000FF"/>
                </a:solidFill>
              </a:rPr>
              <a:t>태그</a:t>
            </a:r>
            <a:r>
              <a:rPr lang="en-US" altLang="ko-KR" sz="3200" dirty="0"/>
              <a:t>&gt;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23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7F311-35EF-4078-A592-CB6044A7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무작정 </a:t>
            </a:r>
            <a:r>
              <a:rPr lang="en-US" altLang="ko-KR" dirty="0"/>
              <a:t>HTML </a:t>
            </a:r>
            <a:r>
              <a:rPr lang="ko-KR" altLang="en-US" dirty="0"/>
              <a:t>만들어 보기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F77F6-56CF-4FB5-A6B1-163CF6159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7FEFBA-84FB-4506-B097-B95EA02F36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</a:t>
            </a:r>
            <a:r>
              <a:rPr lang="en-US" altLang="ko-KR" dirty="0"/>
              <a:t>-1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7BF18D-38C7-425F-9AC6-71EEF58CF3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551315"/>
          </a:xfrm>
        </p:spPr>
        <p:txBody>
          <a:bodyPr>
            <a:norm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을 사용하면 누구나 웹 페이지를 만들 수 있습니다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메모장에서 다음 코드를 작성하고 </a:t>
            </a:r>
            <a:r>
              <a:rPr lang="en-US" altLang="ko-KR" dirty="0"/>
              <a:t>html </a:t>
            </a:r>
            <a:r>
              <a:rPr lang="ko-KR" altLang="en-US" dirty="0"/>
              <a:t>확장자로 저장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7377DD-5A4B-4733-BEA3-22C90D23F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475" y="2963761"/>
            <a:ext cx="5762070" cy="3010605"/>
          </a:xfrm>
          <a:prstGeom prst="rect">
            <a:avLst/>
          </a:prstGeom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0B12A210-5312-4586-9FCD-343A8364D66D}"/>
              </a:ext>
            </a:extLst>
          </p:cNvPr>
          <p:cNvSpPr/>
          <p:nvPr/>
        </p:nvSpPr>
        <p:spPr>
          <a:xfrm>
            <a:off x="6451400" y="4469063"/>
            <a:ext cx="1828800" cy="550214"/>
          </a:xfrm>
          <a:prstGeom prst="wedgeRectCallout">
            <a:avLst>
              <a:gd name="adj1" fmla="val -42664"/>
              <a:gd name="adj2" fmla="val 8356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파일이름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.html</a:t>
            </a:r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E7F8F9-8278-440D-84B2-32EBB1468D46}"/>
              </a:ext>
            </a:extLst>
          </p:cNvPr>
          <p:cNvSpPr/>
          <p:nvPr/>
        </p:nvSpPr>
        <p:spPr>
          <a:xfrm>
            <a:off x="748534" y="3006744"/>
            <a:ext cx="362409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&lt;title&gt; </a:t>
            </a:r>
            <a:r>
              <a:rPr lang="ko-KR" altLang="en-US" dirty="0"/>
              <a:t>안녕하세요</a:t>
            </a:r>
            <a:r>
              <a:rPr lang="en-US" altLang="ko-KR" dirty="0"/>
              <a:t> &lt;/title&gt;</a:t>
            </a:r>
          </a:p>
          <a:p>
            <a:endParaRPr lang="en-US" altLang="ko-KR" dirty="0"/>
          </a:p>
          <a:p>
            <a:r>
              <a:rPr lang="en-US" altLang="ko-KR" dirty="0"/>
              <a:t>&lt;body&gt; </a:t>
            </a:r>
            <a:r>
              <a:rPr lang="ko-KR" altLang="en-US" dirty="0"/>
              <a:t>반가워요 </a:t>
            </a:r>
            <a:r>
              <a:rPr lang="en-US" altLang="ko-K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12212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46A91-3254-460A-9563-79948909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무작정 </a:t>
            </a:r>
            <a:r>
              <a:rPr lang="en-US" altLang="ko-KR" dirty="0"/>
              <a:t>HTML </a:t>
            </a:r>
            <a:r>
              <a:rPr lang="ko-KR" altLang="en-US" dirty="0"/>
              <a:t>만들어 보기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4AD6A7-9D2E-465E-BF5A-D3C8F09F5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CD88B-84FA-4937-84A9-AD1934CEFD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HTML </a:t>
            </a:r>
            <a:r>
              <a:rPr lang="ko-KR" altLang="en-US"/>
              <a:t>기초</a:t>
            </a:r>
            <a:r>
              <a:rPr lang="en-US" altLang="ko-KR"/>
              <a:t>-1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A82998-B426-4295-BE4D-EF94E0EADC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57178"/>
          </a:xfrm>
        </p:spPr>
        <p:txBody>
          <a:bodyPr>
            <a:norm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문법에 맞춰 코드를 작성하면 </a:t>
            </a:r>
            <a:r>
              <a:rPr lang="ko-KR" altLang="en-US" dirty="0" err="1"/>
              <a:t>웹브라우져가</a:t>
            </a:r>
            <a:r>
              <a:rPr lang="ko-KR" altLang="en-US" dirty="0"/>
              <a:t> 시각화 </a:t>
            </a:r>
            <a:r>
              <a:rPr lang="en-US" altLang="ko-KR" dirty="0"/>
              <a:t>(</a:t>
            </a:r>
            <a:r>
              <a:rPr lang="ko-KR" altLang="en-US" dirty="0"/>
              <a:t>렌더링</a:t>
            </a:r>
            <a:r>
              <a:rPr lang="en-US" altLang="ko-KR" dirty="0"/>
              <a:t>)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 태그 </a:t>
            </a:r>
            <a:r>
              <a:rPr lang="en-US" altLang="ko-KR" dirty="0"/>
              <a:t>&gt;</a:t>
            </a:r>
            <a:r>
              <a:rPr lang="ko-KR" altLang="en-US" dirty="0"/>
              <a:t> 를 사용하여 데이터를 구조적으로 표현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ko-KR" altLang="en-US" dirty="0"/>
              <a:t> 태그 </a:t>
            </a:r>
            <a:r>
              <a:rPr lang="en-US" altLang="ko-KR" dirty="0"/>
              <a:t>&gt;</a:t>
            </a:r>
            <a:r>
              <a:rPr lang="ko-KR" altLang="en-US" dirty="0"/>
              <a:t>에는 고유한 기능이 부여돼 있음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594EC-1849-46EB-9D89-433608317A7F}"/>
              </a:ext>
            </a:extLst>
          </p:cNvPr>
          <p:cNvSpPr txBox="1"/>
          <p:nvPr/>
        </p:nvSpPr>
        <p:spPr>
          <a:xfrm>
            <a:off x="2222938" y="34290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721A9B-BAF9-4244-A8E3-7E61C977BE24}"/>
              </a:ext>
            </a:extLst>
          </p:cNvPr>
          <p:cNvSpPr/>
          <p:nvPr/>
        </p:nvSpPr>
        <p:spPr>
          <a:xfrm>
            <a:off x="1069115" y="3502538"/>
            <a:ext cx="3624099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&lt;title&gt; </a:t>
            </a:r>
            <a:r>
              <a:rPr lang="ko-KR" altLang="en-US" dirty="0"/>
              <a:t>안녕하세요</a:t>
            </a:r>
            <a:r>
              <a:rPr lang="en-US" altLang="ko-KR" dirty="0"/>
              <a:t> &lt;/title&gt;</a:t>
            </a:r>
          </a:p>
          <a:p>
            <a:endParaRPr lang="en-US" altLang="ko-KR" dirty="0"/>
          </a:p>
          <a:p>
            <a:r>
              <a:rPr lang="en-US" altLang="ko-KR" dirty="0"/>
              <a:t>&lt;body&gt; </a:t>
            </a:r>
            <a:r>
              <a:rPr lang="ko-KR" altLang="en-US" dirty="0"/>
              <a:t>반가워요</a:t>
            </a:r>
            <a:r>
              <a:rPr lang="en-US" altLang="ko-KR" dirty="0"/>
              <a:t> &lt;/body&gt;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AC49920-139E-4ACA-BC82-72EF51555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204" y="3502538"/>
            <a:ext cx="4376724" cy="20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824</TotalTime>
  <Words>382</Words>
  <Application>Microsoft Office PowerPoint</Application>
  <PresentationFormat>와이드스크린</PresentationFormat>
  <Paragraphs>87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Gothic A1 ExtraLight</vt:lpstr>
      <vt:lpstr>나눔바른고딕 Light</vt:lpstr>
      <vt:lpstr>Gothic A1 thin</vt:lpstr>
      <vt:lpstr>나눔바른고딕</vt:lpstr>
      <vt:lpstr>맑은 고딕</vt:lpstr>
      <vt:lpstr>Arial</vt:lpstr>
      <vt:lpstr>Gothic A1 SemiBold</vt:lpstr>
      <vt:lpstr>Office 테마</vt:lpstr>
      <vt:lpstr>HTML 기초 - 1</vt:lpstr>
      <vt:lpstr>PowerPoint 프레젠테이션</vt:lpstr>
      <vt:lpstr>웹 크롤링과 웹 스크래핑</vt:lpstr>
      <vt:lpstr>웹 서버 (Web server)</vt:lpstr>
      <vt:lpstr>웹 서버 (Web server)</vt:lpstr>
      <vt:lpstr>웹을 구성하는 3요소</vt:lpstr>
      <vt:lpstr>HTML 이란?</vt:lpstr>
      <vt:lpstr>무작정 HTML 만들어 보기 (1/2)</vt:lpstr>
      <vt:lpstr>무작정 HTML 만들어 보기 (2/2)</vt:lpstr>
      <vt:lpstr>HTML 정리하기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7</cp:revision>
  <dcterms:created xsi:type="dcterms:W3CDTF">2020-03-19T09:32:37Z</dcterms:created>
  <dcterms:modified xsi:type="dcterms:W3CDTF">2020-06-18T15:17:21Z</dcterms:modified>
</cp:coreProperties>
</file>