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7" r:id="rId4"/>
    <p:sldId id="269" r:id="rId5"/>
    <p:sldId id="276" r:id="rId6"/>
    <p:sldId id="279" r:id="rId7"/>
    <p:sldId id="280" r:id="rId8"/>
    <p:sldId id="270" r:id="rId9"/>
    <p:sldId id="277" r:id="rId10"/>
    <p:sldId id="271" r:id="rId11"/>
    <p:sldId id="278" r:id="rId12"/>
    <p:sldId id="272" r:id="rId13"/>
    <p:sldId id="273" r:id="rId14"/>
  </p:sldIdLst>
  <p:sldSz cx="12192000" cy="6858000"/>
  <p:notesSz cx="6858000" cy="9144000"/>
  <p:embeddedFontLst>
    <p:embeddedFont>
      <p:font typeface="Gothic A1 ExtraLight" panose="020B0600000101010101" charset="-127"/>
      <p:regular r:id="rId16"/>
    </p:embeddedFont>
    <p:embeddedFont>
      <p:font typeface="Gothic A1 SemiBold" panose="020B0600000101010101" charset="-127"/>
      <p:bold r:id="rId17"/>
    </p:embeddedFont>
    <p:embeddedFont>
      <p:font typeface="Gothic A1 thin" panose="020B0600000101010101" charset="-127"/>
      <p:regular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나눔바른고딕" panose="020B0603020101020101" pitchFamily="50" charset="-127"/>
      <p:regular r:id="rId23"/>
      <p:bold r:id="rId24"/>
    </p:embeddedFont>
    <p:embeddedFont>
      <p:font typeface="나눔바른고딕 Light" panose="020B0603020101020101" pitchFamily="50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72791-AA9A-4F79-82B4-ADC12D2CB6F4}" v="53" dt="2020-03-21T13:46:43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28672791-AA9A-4F79-82B4-ADC12D2CB6F4}"/>
    <pc:docChg chg="undo custSel addSld delSld modSld modShowInfo">
      <pc:chgData name="Yoo Jonghun" userId="7af2938a2fa79179" providerId="LiveId" clId="{28672791-AA9A-4F79-82B4-ADC12D2CB6F4}" dt="2020-03-21T13:47:05.209" v="608" actId="1076"/>
      <pc:docMkLst>
        <pc:docMk/>
      </pc:docMkLst>
      <pc:sldChg chg="modSp">
        <pc:chgData name="Yoo Jonghun" userId="7af2938a2fa79179" providerId="LiveId" clId="{28672791-AA9A-4F79-82B4-ADC12D2CB6F4}" dt="2020-03-21T12:15:59.119" v="260" actId="20577"/>
        <pc:sldMkLst>
          <pc:docMk/>
          <pc:sldMk cId="3673411809" sldId="267"/>
        </pc:sldMkLst>
        <pc:spChg chg="mod">
          <ac:chgData name="Yoo Jonghun" userId="7af2938a2fa79179" providerId="LiveId" clId="{28672791-AA9A-4F79-82B4-ADC12D2CB6F4}" dt="2020-03-21T12:15:59.119" v="260" actId="20577"/>
          <ac:spMkLst>
            <pc:docMk/>
            <pc:sldMk cId="3673411809" sldId="267"/>
            <ac:spMk id="5" creationId="{6BF552DC-CBB0-4427-B18F-FB54794B1D4E}"/>
          </ac:spMkLst>
        </pc:spChg>
      </pc:sldChg>
      <pc:sldChg chg="modSp">
        <pc:chgData name="Yoo Jonghun" userId="7af2938a2fa79179" providerId="LiveId" clId="{28672791-AA9A-4F79-82B4-ADC12D2CB6F4}" dt="2020-03-21T12:08:19.660" v="254"/>
        <pc:sldMkLst>
          <pc:docMk/>
          <pc:sldMk cId="3011987452" sldId="269"/>
        </pc:sldMkLst>
        <pc:spChg chg="mod">
          <ac:chgData name="Yoo Jonghun" userId="7af2938a2fa79179" providerId="LiveId" clId="{28672791-AA9A-4F79-82B4-ADC12D2CB6F4}" dt="2020-03-21T12:08:19.660" v="254"/>
          <ac:spMkLst>
            <pc:docMk/>
            <pc:sldMk cId="3011987452" sldId="269"/>
            <ac:spMk id="5" creationId="{F8558FA9-E433-4356-9C13-2271B6B7909D}"/>
          </ac:spMkLst>
        </pc:spChg>
      </pc:sldChg>
      <pc:sldChg chg="add del">
        <pc:chgData name="Yoo Jonghun" userId="7af2938a2fa79179" providerId="LiveId" clId="{28672791-AA9A-4F79-82B4-ADC12D2CB6F4}" dt="2020-03-21T12:03:25.363" v="3" actId="2696"/>
        <pc:sldMkLst>
          <pc:docMk/>
          <pc:sldMk cId="1989299466" sldId="278"/>
        </pc:sldMkLst>
      </pc:sldChg>
      <pc:sldChg chg="add del">
        <pc:chgData name="Yoo Jonghun" userId="7af2938a2fa79179" providerId="LiveId" clId="{28672791-AA9A-4F79-82B4-ADC12D2CB6F4}" dt="2020-03-21T12:03:12.691" v="1" actId="2696"/>
        <pc:sldMkLst>
          <pc:docMk/>
          <pc:sldMk cId="2415232251" sldId="278"/>
        </pc:sldMkLst>
      </pc:sldChg>
      <pc:sldChg chg="addSp delSp modSp add">
        <pc:chgData name="Yoo Jonghun" userId="7af2938a2fa79179" providerId="LiveId" clId="{28672791-AA9A-4F79-82B4-ADC12D2CB6F4}" dt="2020-03-21T12:07:23.526" v="191" actId="20577"/>
        <pc:sldMkLst>
          <pc:docMk/>
          <pc:sldMk cId="3677909213" sldId="278"/>
        </pc:sldMkLst>
        <pc:spChg chg="mod">
          <ac:chgData name="Yoo Jonghun" userId="7af2938a2fa79179" providerId="LiveId" clId="{28672791-AA9A-4F79-82B4-ADC12D2CB6F4}" dt="2020-03-21T12:07:06.734" v="134" actId="20577"/>
          <ac:spMkLst>
            <pc:docMk/>
            <pc:sldMk cId="3677909213" sldId="278"/>
            <ac:spMk id="2" creationId="{91287F5A-A62B-47A7-9196-84AE718B5F5E}"/>
          </ac:spMkLst>
        </pc:spChg>
        <pc:spChg chg="mod">
          <ac:chgData name="Yoo Jonghun" userId="7af2938a2fa79179" providerId="LiveId" clId="{28672791-AA9A-4F79-82B4-ADC12D2CB6F4}" dt="2020-03-21T12:07:18.181" v="190" actId="20577"/>
          <ac:spMkLst>
            <pc:docMk/>
            <pc:sldMk cId="3677909213" sldId="278"/>
            <ac:spMk id="5" creationId="{F8558FA9-E433-4356-9C13-2271B6B7909D}"/>
          </ac:spMkLst>
        </pc:spChg>
        <pc:spChg chg="mod">
          <ac:chgData name="Yoo Jonghun" userId="7af2938a2fa79179" providerId="LiveId" clId="{28672791-AA9A-4F79-82B4-ADC12D2CB6F4}" dt="2020-03-21T12:07:23.526" v="191" actId="20577"/>
          <ac:spMkLst>
            <pc:docMk/>
            <pc:sldMk cId="3677909213" sldId="278"/>
            <ac:spMk id="6" creationId="{F0832A27-BBB9-4513-939E-B70A3A9E9A1B}"/>
          </ac:spMkLst>
        </pc:spChg>
        <pc:picChg chg="del">
          <ac:chgData name="Yoo Jonghun" userId="7af2938a2fa79179" providerId="LiveId" clId="{28672791-AA9A-4F79-82B4-ADC12D2CB6F4}" dt="2020-03-21T12:04:14.226" v="18" actId="478"/>
          <ac:picMkLst>
            <pc:docMk/>
            <pc:sldMk cId="3677909213" sldId="278"/>
            <ac:picMk id="7" creationId="{B8B9DA9A-7144-4F1E-89F6-8BD358DE5DB3}"/>
          </ac:picMkLst>
        </pc:picChg>
        <pc:picChg chg="del">
          <ac:chgData name="Yoo Jonghun" userId="7af2938a2fa79179" providerId="LiveId" clId="{28672791-AA9A-4F79-82B4-ADC12D2CB6F4}" dt="2020-03-21T12:04:09.210" v="15" actId="478"/>
          <ac:picMkLst>
            <pc:docMk/>
            <pc:sldMk cId="3677909213" sldId="278"/>
            <ac:picMk id="8" creationId="{80C0F1B4-A8A2-4EE5-94BE-FB9A284574F4}"/>
          </ac:picMkLst>
        </pc:picChg>
        <pc:picChg chg="add del mod">
          <ac:chgData name="Yoo Jonghun" userId="7af2938a2fa79179" providerId="LiveId" clId="{28672791-AA9A-4F79-82B4-ADC12D2CB6F4}" dt="2020-03-21T12:06:50.462" v="103" actId="478"/>
          <ac:picMkLst>
            <pc:docMk/>
            <pc:sldMk cId="3677909213" sldId="278"/>
            <ac:picMk id="9" creationId="{4B8859FD-6F0B-4460-8A9F-A3A60ED72AFB}"/>
          </ac:picMkLst>
        </pc:picChg>
        <pc:picChg chg="add mod">
          <ac:chgData name="Yoo Jonghun" userId="7af2938a2fa79179" providerId="LiveId" clId="{28672791-AA9A-4F79-82B4-ADC12D2CB6F4}" dt="2020-03-21T12:06:55.188" v="106" actId="14100"/>
          <ac:picMkLst>
            <pc:docMk/>
            <pc:sldMk cId="3677909213" sldId="278"/>
            <ac:picMk id="10" creationId="{C4EB0282-F7A1-4D56-8552-52D38AA106C2}"/>
          </ac:picMkLst>
        </pc:picChg>
      </pc:sldChg>
      <pc:sldChg chg="addSp delSp modSp add">
        <pc:chgData name="Yoo Jonghun" userId="7af2938a2fa79179" providerId="LiveId" clId="{28672791-AA9A-4F79-82B4-ADC12D2CB6F4}" dt="2020-03-21T13:11:09.021" v="424" actId="1036"/>
        <pc:sldMkLst>
          <pc:docMk/>
          <pc:sldMk cId="1195574459" sldId="279"/>
        </pc:sldMkLst>
        <pc:spChg chg="mod">
          <ac:chgData name="Yoo Jonghun" userId="7af2938a2fa79179" providerId="LiveId" clId="{28672791-AA9A-4F79-82B4-ADC12D2CB6F4}" dt="2020-03-21T13:10:56.262" v="418" actId="20577"/>
          <ac:spMkLst>
            <pc:docMk/>
            <pc:sldMk cId="1195574459" sldId="279"/>
            <ac:spMk id="2" creationId="{91287F5A-A62B-47A7-9196-84AE718B5F5E}"/>
          </ac:spMkLst>
        </pc:spChg>
        <pc:spChg chg="mod">
          <ac:chgData name="Yoo Jonghun" userId="7af2938a2fa79179" providerId="LiveId" clId="{28672791-AA9A-4F79-82B4-ADC12D2CB6F4}" dt="2020-03-21T12:59:21.457" v="394"/>
          <ac:spMkLst>
            <pc:docMk/>
            <pc:sldMk cId="1195574459" sldId="279"/>
            <ac:spMk id="5" creationId="{F8558FA9-E433-4356-9C13-2271B6B7909D}"/>
          </ac:spMkLst>
        </pc:spChg>
        <pc:spChg chg="del">
          <ac:chgData name="Yoo Jonghun" userId="7af2938a2fa79179" providerId="LiveId" clId="{28672791-AA9A-4F79-82B4-ADC12D2CB6F4}" dt="2020-03-21T12:58:13.452" v="304" actId="478"/>
          <ac:spMkLst>
            <pc:docMk/>
            <pc:sldMk cId="1195574459" sldId="279"/>
            <ac:spMk id="7" creationId="{25AF1373-594E-44B0-86DD-27B16D48397A}"/>
          </ac:spMkLst>
        </pc:spChg>
        <pc:spChg chg="add mod">
          <ac:chgData name="Yoo Jonghun" userId="7af2938a2fa79179" providerId="LiveId" clId="{28672791-AA9A-4F79-82B4-ADC12D2CB6F4}" dt="2020-03-21T13:11:09.021" v="424" actId="1036"/>
          <ac:spMkLst>
            <pc:docMk/>
            <pc:sldMk cId="1195574459" sldId="279"/>
            <ac:spMk id="14" creationId="{B7E7AB32-32C1-4B71-831A-1C0FFAF44E7B}"/>
          </ac:spMkLst>
        </pc:spChg>
        <pc:graphicFrameChg chg="del">
          <ac:chgData name="Yoo Jonghun" userId="7af2938a2fa79179" providerId="LiveId" clId="{28672791-AA9A-4F79-82B4-ADC12D2CB6F4}" dt="2020-03-21T12:59:22.540" v="395" actId="478"/>
          <ac:graphicFrameMkLst>
            <pc:docMk/>
            <pc:sldMk cId="1195574459" sldId="279"/>
            <ac:graphicFrameMk id="6" creationId="{CD7A72EB-87F5-47D5-A8F1-03C97165DCAE}"/>
          </ac:graphicFrameMkLst>
        </pc:graphicFrameChg>
        <pc:picChg chg="add del mod">
          <ac:chgData name="Yoo Jonghun" userId="7af2938a2fa79179" providerId="LiveId" clId="{28672791-AA9A-4F79-82B4-ADC12D2CB6F4}" dt="2020-03-21T12:58:51.348" v="307" actId="478"/>
          <ac:picMkLst>
            <pc:docMk/>
            <pc:sldMk cId="1195574459" sldId="279"/>
            <ac:picMk id="8" creationId="{386097E3-5379-4813-BDA6-3B951F81BE9E}"/>
          </ac:picMkLst>
        </pc:picChg>
        <pc:picChg chg="add mod modCrop">
          <ac:chgData name="Yoo Jonghun" userId="7af2938a2fa79179" providerId="LiveId" clId="{28672791-AA9A-4F79-82B4-ADC12D2CB6F4}" dt="2020-03-21T12:59:29.701" v="397" actId="1076"/>
          <ac:picMkLst>
            <pc:docMk/>
            <pc:sldMk cId="1195574459" sldId="279"/>
            <ac:picMk id="9" creationId="{4D5AC0A9-EFD0-424A-BE3E-0E0ADCE61375}"/>
          </ac:picMkLst>
        </pc:picChg>
        <pc:cxnChg chg="add mod">
          <ac:chgData name="Yoo Jonghun" userId="7af2938a2fa79179" providerId="LiveId" clId="{28672791-AA9A-4F79-82B4-ADC12D2CB6F4}" dt="2020-03-21T12:59:56.691" v="403" actId="14100"/>
          <ac:cxnSpMkLst>
            <pc:docMk/>
            <pc:sldMk cId="1195574459" sldId="279"/>
            <ac:cxnSpMk id="11" creationId="{F3D16938-C645-4D8A-A02A-2139B1862084}"/>
          </ac:cxnSpMkLst>
        </pc:cxnChg>
      </pc:sldChg>
      <pc:sldChg chg="modSp add">
        <pc:chgData name="Yoo Jonghun" userId="7af2938a2fa79179" providerId="LiveId" clId="{28672791-AA9A-4F79-82B4-ADC12D2CB6F4}" dt="2020-03-21T13:47:05.209" v="608" actId="1076"/>
        <pc:sldMkLst>
          <pc:docMk/>
          <pc:sldMk cId="901797109" sldId="280"/>
        </pc:sldMkLst>
        <pc:spChg chg="mod">
          <ac:chgData name="Yoo Jonghun" userId="7af2938a2fa79179" providerId="LiveId" clId="{28672791-AA9A-4F79-82B4-ADC12D2CB6F4}" dt="2020-03-21T13:44:59.008" v="446" actId="20577"/>
          <ac:spMkLst>
            <pc:docMk/>
            <pc:sldMk cId="901797109" sldId="280"/>
            <ac:spMk id="2" creationId="{91287F5A-A62B-47A7-9196-84AE718B5F5E}"/>
          </ac:spMkLst>
        </pc:spChg>
        <pc:spChg chg="mod">
          <ac:chgData name="Yoo Jonghun" userId="7af2938a2fa79179" providerId="LiveId" clId="{28672791-AA9A-4F79-82B4-ADC12D2CB6F4}" dt="2020-03-21T13:47:05.209" v="608" actId="1076"/>
          <ac:spMkLst>
            <pc:docMk/>
            <pc:sldMk cId="901797109" sldId="280"/>
            <ac:spMk id="7" creationId="{25AF1373-594E-44B0-86DD-27B16D4839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2020-03-21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aver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기초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87F5A-A62B-47A7-9196-84AE718B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HTML-A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697C24-8CE4-4055-8740-2272F681D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D8CC3C-6804-4327-B325-FDE5DB2EF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기초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558FA9-E433-4356-9C13-2271B6B790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400433"/>
          </a:xfrm>
        </p:spPr>
        <p:txBody>
          <a:bodyPr/>
          <a:lstStyle/>
          <a:p>
            <a:r>
              <a:rPr lang="ko-KR" altLang="en-US" dirty="0"/>
              <a:t>다른 페이지와 연결하는 </a:t>
            </a:r>
            <a:r>
              <a:rPr lang="en-US" altLang="ko-KR" dirty="0"/>
              <a:t>A </a:t>
            </a:r>
            <a:r>
              <a:rPr lang="ko-KR" altLang="en-US" dirty="0"/>
              <a:t>태그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32A27-BBB9-4513-939E-B70A3A9E9A1B}"/>
              </a:ext>
            </a:extLst>
          </p:cNvPr>
          <p:cNvSpPr txBox="1"/>
          <p:nvPr/>
        </p:nvSpPr>
        <p:spPr>
          <a:xfrm>
            <a:off x="853915" y="2657179"/>
            <a:ext cx="8258554" cy="519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&lt;a </a:t>
            </a:r>
            <a:r>
              <a:rPr lang="en-US" altLang="ko-KR" sz="2000" dirty="0" err="1">
                <a:latin typeface="Consolas" panose="020B0609020204030204" pitchFamily="49" charset="0"/>
              </a:rPr>
              <a:t>href</a:t>
            </a:r>
            <a:r>
              <a:rPr lang="en-US" altLang="ko-KR" sz="2000" dirty="0">
                <a:latin typeface="Consolas" panose="020B0609020204030204" pitchFamily="49" charset="0"/>
              </a:rPr>
              <a:t>="</a:t>
            </a:r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err="1">
                <a:hlinkClick r:id="rId2"/>
              </a:rPr>
              <a:t>www.naver.com</a:t>
            </a:r>
            <a:r>
              <a:rPr lang="en-US" altLang="ko-KR" sz="2000" dirty="0">
                <a:hlinkClick r:id="rId2"/>
              </a:rPr>
              <a:t>/</a:t>
            </a:r>
            <a:r>
              <a:rPr lang="en-US" altLang="ko-KR" sz="2000" dirty="0">
                <a:latin typeface="Consolas" panose="020B0609020204030204" pitchFamily="49" charset="0"/>
              </a:rPr>
              <a:t>"&gt; </a:t>
            </a:r>
            <a:r>
              <a:rPr lang="ko-KR" altLang="en-US" sz="2000" dirty="0">
                <a:latin typeface="Consolas" panose="020B0609020204030204" pitchFamily="49" charset="0"/>
              </a:rPr>
              <a:t>클릭하면 네이버로 이동</a:t>
            </a:r>
            <a:r>
              <a:rPr lang="en-US" altLang="ko-KR" sz="2000" dirty="0">
                <a:latin typeface="Consolas" panose="020B0609020204030204" pitchFamily="49" charset="0"/>
              </a:rPr>
              <a:t> &lt;/a&gt;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B9DA9A-7144-4F1E-89F6-8BD358DE5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15" y="3594539"/>
            <a:ext cx="4762500" cy="1762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C0F1B4-A8A2-4EE5-94BE-FB9A28457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94539"/>
            <a:ext cx="4081643" cy="30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1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87F5A-A62B-47A7-9196-84AE718B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HTML- </a:t>
            </a:r>
            <a:r>
              <a:rPr lang="ko-KR" altLang="en-US" dirty="0"/>
              <a:t>입력창과 </a:t>
            </a:r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697C24-8CE4-4055-8740-2272F681D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D8CC3C-6804-4327-B325-FDE5DB2EF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기초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558FA9-E433-4356-9C13-2271B6B790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400433"/>
          </a:xfrm>
        </p:spPr>
        <p:txBody>
          <a:bodyPr/>
          <a:lstStyle/>
          <a:p>
            <a:r>
              <a:rPr lang="ko-KR" altLang="en-US" dirty="0"/>
              <a:t>사람이 입력할 수 있는 텍스트 창과 클릭 가능한 버튼을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32A27-BBB9-4513-939E-B70A3A9E9A1B}"/>
              </a:ext>
            </a:extLst>
          </p:cNvPr>
          <p:cNvSpPr txBox="1"/>
          <p:nvPr/>
        </p:nvSpPr>
        <p:spPr>
          <a:xfrm>
            <a:off x="853915" y="2657179"/>
            <a:ext cx="3700668" cy="771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&lt;input&gt; &lt;/input&gt;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&lt;button&gt; </a:t>
            </a:r>
            <a:r>
              <a:rPr lang="ko-KR" altLang="en-US" sz="2000" dirty="0">
                <a:latin typeface="Consolas" panose="020B0609020204030204" pitchFamily="49" charset="0"/>
              </a:rPr>
              <a:t>제출 </a:t>
            </a:r>
            <a:r>
              <a:rPr lang="en-US" altLang="ko-KR" sz="2000" dirty="0"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EB0282-F7A1-4D56-8552-52D38AA10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15" y="3829186"/>
            <a:ext cx="6226154" cy="15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0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87F5A-A62B-47A7-9196-84AE718B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크롬 개발자 도구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697C24-8CE4-4055-8740-2272F681D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D8CC3C-6804-4327-B325-FDE5DB2EF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기초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558FA9-E433-4356-9C13-2271B6B790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웹페이지에서 주고 받는 데이터를 확인 할 수 있음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데이터 확인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F12</a:t>
            </a:r>
            <a:r>
              <a:rPr lang="ko-KR" altLang="en-US" dirty="0"/>
              <a:t>를 누르면 우측 패널이 생김</a:t>
            </a:r>
            <a:endParaRPr lang="en-US" altLang="ko-KR" dirty="0"/>
          </a:p>
          <a:p>
            <a:pPr lvl="1"/>
            <a:r>
              <a:rPr lang="ko-KR" altLang="en-US" dirty="0"/>
              <a:t>다시 한 번 누르면 사라짐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606F33-4A6D-46F6-813C-420490A1F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868" y="2409779"/>
            <a:ext cx="6052773" cy="376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8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87F5A-A62B-47A7-9196-84AE718B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크롬 개발자 도구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697C24-8CE4-4055-8740-2272F681D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D8CC3C-6804-4327-B325-FDE5DB2EF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기초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558FA9-E433-4356-9C13-2271B6B790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검사</a:t>
            </a:r>
            <a:r>
              <a:rPr lang="en-US" altLang="ko-KR" dirty="0"/>
              <a:t>(Inspect)</a:t>
            </a:r>
            <a:r>
              <a:rPr lang="ko-KR" altLang="en-US" dirty="0"/>
              <a:t> 기능 사용하기</a:t>
            </a:r>
            <a:endParaRPr lang="en-US" altLang="ko-KR" dirty="0"/>
          </a:p>
          <a:p>
            <a:pPr lvl="1"/>
            <a:r>
              <a:rPr lang="ko-KR" altLang="en-US" dirty="0"/>
              <a:t>활성화 이후 웹페이지에서 원하는 영역을 클릭하면 </a:t>
            </a:r>
            <a:r>
              <a:rPr lang="en-US" altLang="ko-KR" dirty="0"/>
              <a:t>HTML </a:t>
            </a:r>
            <a:r>
              <a:rPr lang="ko-KR" altLang="en-US" dirty="0"/>
              <a:t>소스를 확인할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5A173F-EC88-40BC-A85F-2A6936BA8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41" y="3173821"/>
            <a:ext cx="4818551" cy="300172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2307D09E-F4E9-45A0-9C8F-C22878B39780}"/>
              </a:ext>
            </a:extLst>
          </p:cNvPr>
          <p:cNvSpPr/>
          <p:nvPr/>
        </p:nvSpPr>
        <p:spPr>
          <a:xfrm>
            <a:off x="1211828" y="3162133"/>
            <a:ext cx="979579" cy="990718"/>
          </a:xfrm>
          <a:prstGeom prst="ellipse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806745-A0A8-4031-A4A4-7E8E0DE3B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900" y="3162133"/>
            <a:ext cx="5993272" cy="156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4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주요 태그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기초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777137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태그는 </a:t>
            </a:r>
            <a:r>
              <a:rPr lang="ko-KR" altLang="en-US" dirty="0">
                <a:highlight>
                  <a:srgbClr val="00FF00"/>
                </a:highlight>
              </a:rPr>
              <a:t>시작과 끝이 있음</a:t>
            </a:r>
            <a:endParaRPr lang="en-US" altLang="ko-KR" dirty="0">
              <a:highlight>
                <a:srgbClr val="00FF00"/>
              </a:highlight>
            </a:endParaRPr>
          </a:p>
          <a:p>
            <a:pPr lvl="1"/>
            <a:r>
              <a:rPr lang="en-US" altLang="ko-KR" dirty="0"/>
              <a:t>&lt;html&gt; </a:t>
            </a:r>
            <a:r>
              <a:rPr lang="ko-KR" altLang="en-US" dirty="0"/>
              <a:t>내용 </a:t>
            </a:r>
            <a:r>
              <a:rPr lang="en-US" altLang="ko-KR" dirty="0"/>
              <a:t>&lt;/html&gt;,</a:t>
            </a:r>
            <a:r>
              <a:rPr lang="ko-KR" altLang="en-US" dirty="0"/>
              <a:t> </a:t>
            </a:r>
            <a:r>
              <a:rPr lang="en-US" altLang="ko-KR" dirty="0"/>
              <a:t>&lt;head&gt; </a:t>
            </a:r>
            <a:r>
              <a:rPr lang="ko-KR" altLang="en-US" dirty="0"/>
              <a:t>내용 </a:t>
            </a:r>
            <a:r>
              <a:rPr lang="en-US" altLang="ko-KR" dirty="0"/>
              <a:t>&lt;/head&gt;</a:t>
            </a: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62BB19-FD44-473B-AB3B-77A641CBF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788161"/>
              </p:ext>
            </p:extLst>
          </p:nvPr>
        </p:nvGraphicFramePr>
        <p:xfrm>
          <a:off x="896309" y="2972816"/>
          <a:ext cx="8862546" cy="33018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562">
                  <a:extLst>
                    <a:ext uri="{9D8B030D-6E8A-4147-A177-3AD203B41FA5}">
                      <a16:colId xmlns:a16="http://schemas.microsoft.com/office/drawing/2014/main" val="1908961163"/>
                    </a:ext>
                  </a:extLst>
                </a:gridCol>
                <a:gridCol w="5835984">
                  <a:extLst>
                    <a:ext uri="{9D8B030D-6E8A-4147-A177-3AD203B41FA5}">
                      <a16:colId xmlns:a16="http://schemas.microsoft.com/office/drawing/2014/main" val="3602314123"/>
                    </a:ext>
                  </a:extLst>
                </a:gridCol>
              </a:tblGrid>
              <a:tr h="366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주요 태그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태그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44659"/>
                  </a:ext>
                </a:extLst>
              </a:tr>
              <a:tr h="366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&lt;html&gt;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문서임을 나타내는 태그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3200781"/>
                  </a:ext>
                </a:extLst>
              </a:tr>
              <a:tr h="366873">
                <a:tc>
                  <a:txBody>
                    <a:bodyPr/>
                    <a:lstStyle/>
                    <a:p>
                      <a:pPr marL="0" marR="0" indent="0" algn="ctr" defTabSz="9141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&lt;head&gt;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문서 정보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메타 데이터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외부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파일 정보 등을 기술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11829374"/>
                  </a:ext>
                </a:extLst>
              </a:tr>
              <a:tr h="366873">
                <a:tc>
                  <a:txBody>
                    <a:bodyPr/>
                    <a:lstStyle/>
                    <a:p>
                      <a:pPr marL="0" marR="0" indent="0" algn="ctr" defTabSz="9141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&lt;body&gt;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본문을 정의하는 태그로 이미지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표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문자를 표현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537192"/>
                  </a:ext>
                </a:extLst>
              </a:tr>
              <a:tr h="366873">
                <a:tc>
                  <a:txBody>
                    <a:bodyPr/>
                    <a:lstStyle/>
                    <a:p>
                      <a:pPr marL="0" marR="0" indent="0" algn="ctr" defTabSz="9141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&lt;table&gt;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표를 정의하는 태그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65899500"/>
                  </a:ext>
                </a:extLst>
              </a:tr>
              <a:tr h="366873">
                <a:tc>
                  <a:txBody>
                    <a:bodyPr/>
                    <a:lstStyle/>
                    <a:p>
                      <a:pPr marL="0" marR="0" indent="0" algn="ctr" defTabSz="9141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&lt;</a:t>
                      </a:r>
                      <a:r>
                        <a:rPr lang="en-US" altLang="ko-KR" sz="1600" dirty="0" err="1"/>
                        <a:t>ol</a:t>
                      </a:r>
                      <a:r>
                        <a:rPr lang="en-US" altLang="ko-KR" sz="1600" dirty="0"/>
                        <a:t>&gt;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순서가 있는 목록을 표현하는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태그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9774703"/>
                  </a:ext>
                </a:extLst>
              </a:tr>
              <a:tr h="366873">
                <a:tc>
                  <a:txBody>
                    <a:bodyPr/>
                    <a:lstStyle/>
                    <a:p>
                      <a:pPr marL="0" marR="0" indent="0" algn="ctr" defTabSz="9141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&lt;</a:t>
                      </a:r>
                      <a:r>
                        <a:rPr lang="en-US" altLang="ko-KR" sz="1600" dirty="0" err="1"/>
                        <a:t>ul</a:t>
                      </a:r>
                      <a:r>
                        <a:rPr lang="en-US" altLang="ko-KR" sz="1600" dirty="0"/>
                        <a:t>&gt;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순서가 없는 목록을 표현하는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태그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6612739"/>
                  </a:ext>
                </a:extLst>
              </a:tr>
              <a:tr h="366873">
                <a:tc>
                  <a:txBody>
                    <a:bodyPr/>
                    <a:lstStyle/>
                    <a:p>
                      <a:pPr marL="0" marR="0" indent="0" algn="ctr" defTabSz="9141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&lt;a&gt;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클릭하면 연결될 페이지의 주소를 정의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55843121"/>
                  </a:ext>
                </a:extLst>
              </a:tr>
              <a:tr h="366873">
                <a:tc>
                  <a:txBody>
                    <a:bodyPr/>
                    <a:lstStyle/>
                    <a:p>
                      <a:pPr marL="0" marR="0" indent="0" algn="ctr" defTabSz="9141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&lt;div&gt;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1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문단을 구분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4085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65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E892B-C23A-407E-8A74-C53A346B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HTML–Table (1/2)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3BAD4-22A7-4FE8-AFF9-6D72A0D458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D5721B-ECAE-4549-9920-C4EC124FF0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기초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552DC-CBB0-4427-B18F-FB54794B1D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5737795" cy="3979862"/>
          </a:xfrm>
        </p:spPr>
        <p:txBody>
          <a:bodyPr/>
          <a:lstStyle/>
          <a:p>
            <a:r>
              <a:rPr lang="en-US" altLang="ko-KR" dirty="0"/>
              <a:t>TABLE, TR, TD </a:t>
            </a:r>
            <a:r>
              <a:rPr lang="ko-KR" altLang="en-US" dirty="0"/>
              <a:t>태그는 표를 만들 때 사용</a:t>
            </a:r>
            <a:endParaRPr lang="en-US" altLang="ko-KR" dirty="0"/>
          </a:p>
          <a:p>
            <a:pPr lvl="1"/>
            <a:r>
              <a:rPr lang="ko-KR" altLang="en-US" dirty="0"/>
              <a:t>행 </a:t>
            </a:r>
            <a:r>
              <a:rPr lang="en-US" altLang="ko-KR" dirty="0"/>
              <a:t>: TR</a:t>
            </a:r>
          </a:p>
          <a:p>
            <a:pPr lvl="1"/>
            <a:r>
              <a:rPr lang="ko-KR" altLang="en-US" dirty="0"/>
              <a:t>열 </a:t>
            </a:r>
            <a:r>
              <a:rPr lang="en-US" altLang="ko-KR" dirty="0"/>
              <a:t>: TD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1F9E4C-28A5-41BE-9C88-EF1EBDFE5148}"/>
              </a:ext>
            </a:extLst>
          </p:cNvPr>
          <p:cNvSpPr/>
          <p:nvPr/>
        </p:nvSpPr>
        <p:spPr>
          <a:xfrm>
            <a:off x="6314506" y="2058988"/>
            <a:ext cx="350741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sz="2400" b="1" dirty="0"/>
              <a:t>table</a:t>
            </a:r>
            <a:r>
              <a:rPr lang="en-US" altLang="ko-KR" dirty="0"/>
              <a:t> border=1&gt;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&lt;td&gt; </a:t>
            </a:r>
            <a:r>
              <a:rPr lang="ko-KR" altLang="en-US" dirty="0"/>
              <a:t>항목 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&lt;td&gt; 2013 &lt;/td&gt;</a:t>
            </a:r>
          </a:p>
          <a:p>
            <a:r>
              <a:rPr lang="en-US" altLang="ko-KR" dirty="0"/>
              <a:t>        &lt;td&gt; 2014 &lt;/td&gt;</a:t>
            </a:r>
          </a:p>
          <a:p>
            <a:r>
              <a:rPr lang="en-US" altLang="ko-KR" dirty="0"/>
              <a:t>        &lt;td&gt; 2015 &lt;/td&gt;</a:t>
            </a:r>
          </a:p>
          <a:p>
            <a:r>
              <a:rPr lang="en-US" altLang="ko-KR" dirty="0"/>
              <a:t>    &lt;/tr&gt;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&lt;td&gt; </a:t>
            </a:r>
            <a:r>
              <a:rPr lang="ko-KR" altLang="en-US" dirty="0"/>
              <a:t>매출액 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&lt;td&gt; 100 &lt;/td&gt;</a:t>
            </a:r>
          </a:p>
          <a:p>
            <a:r>
              <a:rPr lang="en-US" altLang="ko-KR" dirty="0"/>
              <a:t>        &lt;td&gt; 200 &lt;/td&gt;</a:t>
            </a:r>
          </a:p>
          <a:p>
            <a:r>
              <a:rPr lang="en-US" altLang="ko-KR" dirty="0"/>
              <a:t>        &lt;td&gt; 300 &lt;/td&gt;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</a:t>
            </a:r>
            <a:r>
              <a:rPr lang="en-US" altLang="ko-KR" sz="2400" b="1" dirty="0"/>
              <a:t>table</a:t>
            </a:r>
            <a:r>
              <a:rPr lang="en-US" altLang="ko-KR" dirty="0"/>
              <a:t>&gt;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997367-DBCC-4B9A-BCFD-F432783A9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24" y="3429000"/>
            <a:ext cx="47625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1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87F5A-A62B-47A7-9196-84AE718B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HTML–Table (2/2)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697C24-8CE4-4055-8740-2272F681D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D8CC3C-6804-4327-B325-FDE5DB2EF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기초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558FA9-E433-4356-9C13-2271B6B790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Table Header (TH)</a:t>
            </a:r>
            <a:r>
              <a:rPr lang="ko-KR" altLang="en-US" dirty="0"/>
              <a:t>도 사용 가능</a:t>
            </a:r>
            <a:endParaRPr lang="en-US" altLang="ko-KR" dirty="0"/>
          </a:p>
          <a:p>
            <a:pPr lvl="1"/>
            <a:r>
              <a:rPr lang="ko-KR" altLang="en-US" dirty="0"/>
              <a:t>굵은 글씨로 출력됨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태그의 종류보다 계층 관계가 중요</a:t>
            </a:r>
            <a:endParaRPr lang="en-US" altLang="ko-KR" dirty="0"/>
          </a:p>
          <a:p>
            <a:pPr lvl="1"/>
            <a:r>
              <a:rPr lang="en-US" altLang="ko-KR" dirty="0"/>
              <a:t>table </a:t>
            </a:r>
            <a:r>
              <a:rPr lang="ko-KR" altLang="en-US" dirty="0"/>
              <a:t>안에 </a:t>
            </a:r>
            <a:r>
              <a:rPr lang="en-US" altLang="ko-KR" dirty="0"/>
              <a:t>tr </a:t>
            </a:r>
            <a:r>
              <a:rPr lang="ko-KR" altLang="en-US" dirty="0"/>
              <a:t>안에 </a:t>
            </a:r>
            <a:r>
              <a:rPr lang="en-US" altLang="ko-KR" dirty="0" err="1"/>
              <a:t>th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42EB9B-2917-4767-9E1A-519E58B06701}"/>
              </a:ext>
            </a:extLst>
          </p:cNvPr>
          <p:cNvSpPr/>
          <p:nvPr/>
        </p:nvSpPr>
        <p:spPr>
          <a:xfrm>
            <a:off x="5986174" y="1922297"/>
            <a:ext cx="3126784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&lt;table border=1&gt;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        &lt;</a:t>
            </a:r>
            <a:r>
              <a:rPr lang="en-US" altLang="ko-KR" dirty="0" err="1">
                <a:solidFill>
                  <a:srgbClr val="0000FF"/>
                </a:solidFill>
              </a:rPr>
              <a:t>th</a:t>
            </a:r>
            <a:r>
              <a:rPr lang="en-US" altLang="ko-KR" dirty="0">
                <a:solidFill>
                  <a:srgbClr val="0000FF"/>
                </a:solidFill>
              </a:rPr>
              <a:t>&gt; </a:t>
            </a:r>
            <a:r>
              <a:rPr lang="ko-KR" altLang="en-US" dirty="0">
                <a:solidFill>
                  <a:srgbClr val="0000FF"/>
                </a:solidFill>
              </a:rPr>
              <a:t>항목 </a:t>
            </a:r>
            <a:r>
              <a:rPr lang="en-US" altLang="ko-KR" dirty="0">
                <a:solidFill>
                  <a:srgbClr val="0000FF"/>
                </a:solidFill>
              </a:rPr>
              <a:t>&lt;/</a:t>
            </a:r>
            <a:r>
              <a:rPr lang="en-US" altLang="ko-KR" dirty="0" err="1">
                <a:solidFill>
                  <a:srgbClr val="0000FF"/>
                </a:solidFill>
              </a:rPr>
              <a:t>th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        &lt;</a:t>
            </a:r>
            <a:r>
              <a:rPr lang="en-US" altLang="ko-KR" dirty="0" err="1">
                <a:solidFill>
                  <a:srgbClr val="0000FF"/>
                </a:solidFill>
              </a:rPr>
              <a:t>th</a:t>
            </a:r>
            <a:r>
              <a:rPr lang="en-US" altLang="ko-KR" dirty="0">
                <a:solidFill>
                  <a:srgbClr val="0000FF"/>
                </a:solidFill>
              </a:rPr>
              <a:t>&gt; 2013 &lt;/</a:t>
            </a:r>
            <a:r>
              <a:rPr lang="en-US" altLang="ko-KR" dirty="0" err="1">
                <a:solidFill>
                  <a:srgbClr val="0000FF"/>
                </a:solidFill>
              </a:rPr>
              <a:t>th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        &lt;</a:t>
            </a:r>
            <a:r>
              <a:rPr lang="en-US" altLang="ko-KR" dirty="0" err="1">
                <a:solidFill>
                  <a:srgbClr val="0000FF"/>
                </a:solidFill>
              </a:rPr>
              <a:t>th</a:t>
            </a:r>
            <a:r>
              <a:rPr lang="en-US" altLang="ko-KR" dirty="0">
                <a:solidFill>
                  <a:srgbClr val="0000FF"/>
                </a:solidFill>
              </a:rPr>
              <a:t>&gt; 2014 &lt;/</a:t>
            </a:r>
            <a:r>
              <a:rPr lang="en-US" altLang="ko-KR" dirty="0" err="1">
                <a:solidFill>
                  <a:srgbClr val="0000FF"/>
                </a:solidFill>
              </a:rPr>
              <a:t>th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        &lt;</a:t>
            </a:r>
            <a:r>
              <a:rPr lang="en-US" altLang="ko-KR" dirty="0" err="1">
                <a:solidFill>
                  <a:srgbClr val="0000FF"/>
                </a:solidFill>
              </a:rPr>
              <a:t>th</a:t>
            </a:r>
            <a:r>
              <a:rPr lang="en-US" altLang="ko-KR" dirty="0">
                <a:solidFill>
                  <a:srgbClr val="0000FF"/>
                </a:solidFill>
              </a:rPr>
              <a:t>&gt; 2015 &lt;/</a:t>
            </a:r>
            <a:r>
              <a:rPr lang="en-US" altLang="ko-KR" dirty="0" err="1">
                <a:solidFill>
                  <a:srgbClr val="0000FF"/>
                </a:solidFill>
              </a:rPr>
              <a:t>th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    &lt;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&lt;td&gt; </a:t>
            </a:r>
            <a:r>
              <a:rPr lang="ko-KR" altLang="en-US" dirty="0"/>
              <a:t>매출액 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&lt;td&gt; 100 &lt;/td&gt;</a:t>
            </a:r>
          </a:p>
          <a:p>
            <a:r>
              <a:rPr lang="en-US" altLang="ko-KR" dirty="0"/>
              <a:t>        &lt;td&gt; 200 &lt;/td&gt;</a:t>
            </a:r>
          </a:p>
          <a:p>
            <a:r>
              <a:rPr lang="en-US" altLang="ko-KR" dirty="0"/>
              <a:t>        &lt;td&gt; 300 &lt;/td&gt;</a:t>
            </a:r>
          </a:p>
          <a:p>
            <a:r>
              <a:rPr lang="en-US" altLang="ko-KR" dirty="0"/>
              <a:t>    &lt;/</a:t>
            </a:r>
            <a:r>
              <a:rPr lang="en-US" altLang="ko-KR" dirty="0" err="1"/>
              <a:t>tr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01198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87F5A-A62B-47A7-9196-84AE718B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697C24-8CE4-4055-8740-2272F681D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D8CC3C-6804-4327-B325-FDE5DB2EF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기초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558FA9-E433-4356-9C13-2271B6B790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431964"/>
          </a:xfrm>
        </p:spPr>
        <p:txBody>
          <a:bodyPr/>
          <a:lstStyle/>
          <a:p>
            <a:r>
              <a:rPr lang="ko-KR" altLang="en-US" dirty="0"/>
              <a:t>다음과 같은 정보를 제공하는 웹 페이지를 </a:t>
            </a:r>
            <a:r>
              <a:rPr lang="en-US" altLang="ko-KR" dirty="0"/>
              <a:t>html</a:t>
            </a:r>
            <a:r>
              <a:rPr lang="ko-KR" altLang="en-US" dirty="0"/>
              <a:t>로 작성하라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D7A72EB-87F5-47D5-A8F1-03C97165D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448993"/>
              </p:ext>
            </p:extLst>
          </p:nvPr>
        </p:nvGraphicFramePr>
        <p:xfrm>
          <a:off x="641291" y="2627643"/>
          <a:ext cx="4755591" cy="1085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5197">
                  <a:extLst>
                    <a:ext uri="{9D8B030D-6E8A-4147-A177-3AD203B41FA5}">
                      <a16:colId xmlns:a16="http://schemas.microsoft.com/office/drawing/2014/main" val="2222489093"/>
                    </a:ext>
                  </a:extLst>
                </a:gridCol>
                <a:gridCol w="1585197">
                  <a:extLst>
                    <a:ext uri="{9D8B030D-6E8A-4147-A177-3AD203B41FA5}">
                      <a16:colId xmlns:a16="http://schemas.microsoft.com/office/drawing/2014/main" val="1916602500"/>
                    </a:ext>
                  </a:extLst>
                </a:gridCol>
                <a:gridCol w="1585197">
                  <a:extLst>
                    <a:ext uri="{9D8B030D-6E8A-4147-A177-3AD203B41FA5}">
                      <a16:colId xmlns:a16="http://schemas.microsoft.com/office/drawing/2014/main" val="2547293301"/>
                    </a:ext>
                  </a:extLst>
                </a:gridCol>
              </a:tblGrid>
              <a:tr h="361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재무정보</a:t>
                      </a:r>
                    </a:p>
                  </a:txBody>
                  <a:tcPr marL="89179" marR="89179" marT="44589" marB="4458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2017</a:t>
                      </a:r>
                      <a:endParaRPr lang="ko-KR" altLang="en-US" sz="1600" b="1" dirty="0"/>
                    </a:p>
                  </a:txBody>
                  <a:tcPr marL="89179" marR="89179" marT="44589" marB="4458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2018</a:t>
                      </a:r>
                      <a:endParaRPr lang="ko-KR" altLang="en-US" sz="1600" b="1" dirty="0"/>
                    </a:p>
                  </a:txBody>
                  <a:tcPr marL="89179" marR="89179" marT="44589" marB="4458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66009"/>
                  </a:ext>
                </a:extLst>
              </a:tr>
              <a:tr h="361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매출액</a:t>
                      </a:r>
                    </a:p>
                  </a:txBody>
                  <a:tcPr marL="89179" marR="89179" marT="44589" marB="4458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98,856</a:t>
                      </a:r>
                      <a:endParaRPr lang="ko-KR" altLang="en-US" sz="1600" dirty="0"/>
                    </a:p>
                  </a:txBody>
                  <a:tcPr marL="89179" marR="89179" marT="44589" marB="4458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93,655</a:t>
                      </a:r>
                      <a:endParaRPr lang="ko-KR" altLang="en-US" sz="1600" dirty="0"/>
                    </a:p>
                  </a:txBody>
                  <a:tcPr marL="89179" marR="89179" marT="44589" marB="4458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938439"/>
                  </a:ext>
                </a:extLst>
              </a:tr>
              <a:tr h="361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영업이익</a:t>
                      </a:r>
                    </a:p>
                  </a:txBody>
                  <a:tcPr marL="89179" marR="89179" marT="44589" marB="4458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5,794</a:t>
                      </a:r>
                      <a:endParaRPr lang="ko-KR" altLang="en-US" sz="1600" dirty="0"/>
                    </a:p>
                  </a:txBody>
                  <a:tcPr marL="89179" marR="89179" marT="44589" marB="4458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6,235</a:t>
                      </a:r>
                      <a:endParaRPr lang="ko-KR" altLang="en-US" sz="1600" dirty="0"/>
                    </a:p>
                  </a:txBody>
                  <a:tcPr marL="89179" marR="89179" marT="44589" marB="4458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9481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AF1373-594E-44B0-86DD-27B16D48397A}"/>
              </a:ext>
            </a:extLst>
          </p:cNvPr>
          <p:cNvSpPr txBox="1"/>
          <p:nvPr/>
        </p:nvSpPr>
        <p:spPr>
          <a:xfrm>
            <a:off x="5954110" y="2627380"/>
            <a:ext cx="4995291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&lt;table border=1&gt;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&lt;/table&gt;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62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87F5A-A62B-47A7-9196-84AE718B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JsFiddle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697C24-8CE4-4055-8740-2272F681D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D8CC3C-6804-4327-B325-FDE5DB2EF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기초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558FA9-E433-4356-9C13-2271B6B790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431964"/>
          </a:xfrm>
        </p:spPr>
        <p:txBody>
          <a:bodyPr/>
          <a:lstStyle/>
          <a:p>
            <a:r>
              <a:rPr lang="ko-KR" altLang="en-US" dirty="0"/>
              <a:t>코드를 작성하고 </a:t>
            </a:r>
            <a:r>
              <a:rPr lang="en-US" altLang="ko-KR" dirty="0"/>
              <a:t>RUN</a:t>
            </a:r>
            <a:r>
              <a:rPr lang="ko-KR" altLang="en-US" dirty="0"/>
              <a:t>을 클릭하면 실행 결과가 출력 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5AC0A9-EFD0-424A-BE3E-0E0ADCE61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581"/>
          <a:stretch/>
        </p:blipFill>
        <p:spPr>
          <a:xfrm>
            <a:off x="1255100" y="2490952"/>
            <a:ext cx="7444400" cy="387483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D16938-C645-4D8A-A02A-2139B1862084}"/>
              </a:ext>
            </a:extLst>
          </p:cNvPr>
          <p:cNvCxnSpPr>
            <a:cxnSpLocks/>
          </p:cNvCxnSpPr>
          <p:nvPr/>
        </p:nvCxnSpPr>
        <p:spPr>
          <a:xfrm>
            <a:off x="520700" y="2695279"/>
            <a:ext cx="1292334" cy="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E7AB32-32C1-4B71-831A-1C0FFAF44E7B}"/>
              </a:ext>
            </a:extLst>
          </p:cNvPr>
          <p:cNvSpPr txBox="1"/>
          <p:nvPr/>
        </p:nvSpPr>
        <p:spPr>
          <a:xfrm>
            <a:off x="2362200" y="138716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(https://</a:t>
            </a:r>
            <a:r>
              <a:rPr lang="en-US" altLang="ko-KR" dirty="0" err="1">
                <a:hlinkClick r:id="rId3"/>
              </a:rPr>
              <a:t>jsfiddle.net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57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87F5A-A62B-47A7-9196-84AE718B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– 1 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697C24-8CE4-4055-8740-2272F681D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D8CC3C-6804-4327-B325-FDE5DB2EF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기초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558FA9-E433-4356-9C13-2271B6B790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431964"/>
          </a:xfrm>
        </p:spPr>
        <p:txBody>
          <a:bodyPr/>
          <a:lstStyle/>
          <a:p>
            <a:r>
              <a:rPr lang="ko-KR" altLang="en-US" dirty="0"/>
              <a:t>다음과 같은 정보를 제공하는 웹 페이지를 </a:t>
            </a:r>
            <a:r>
              <a:rPr lang="en-US" altLang="ko-KR" dirty="0"/>
              <a:t>html</a:t>
            </a:r>
            <a:r>
              <a:rPr lang="ko-KR" altLang="en-US" dirty="0"/>
              <a:t>로 작성하라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D7A72EB-87F5-47D5-A8F1-03C97165DCAE}"/>
              </a:ext>
            </a:extLst>
          </p:cNvPr>
          <p:cNvGraphicFramePr>
            <a:graphicFrameLocks noGrp="1"/>
          </p:cNvGraphicFramePr>
          <p:nvPr/>
        </p:nvGraphicFramePr>
        <p:xfrm>
          <a:off x="641291" y="2627643"/>
          <a:ext cx="4755591" cy="1085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5197">
                  <a:extLst>
                    <a:ext uri="{9D8B030D-6E8A-4147-A177-3AD203B41FA5}">
                      <a16:colId xmlns:a16="http://schemas.microsoft.com/office/drawing/2014/main" val="2222489093"/>
                    </a:ext>
                  </a:extLst>
                </a:gridCol>
                <a:gridCol w="1585197">
                  <a:extLst>
                    <a:ext uri="{9D8B030D-6E8A-4147-A177-3AD203B41FA5}">
                      <a16:colId xmlns:a16="http://schemas.microsoft.com/office/drawing/2014/main" val="1916602500"/>
                    </a:ext>
                  </a:extLst>
                </a:gridCol>
                <a:gridCol w="1585197">
                  <a:extLst>
                    <a:ext uri="{9D8B030D-6E8A-4147-A177-3AD203B41FA5}">
                      <a16:colId xmlns:a16="http://schemas.microsoft.com/office/drawing/2014/main" val="2547293301"/>
                    </a:ext>
                  </a:extLst>
                </a:gridCol>
              </a:tblGrid>
              <a:tr h="361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재무정보</a:t>
                      </a:r>
                    </a:p>
                  </a:txBody>
                  <a:tcPr marL="89179" marR="89179" marT="44589" marB="4458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2017</a:t>
                      </a:r>
                      <a:endParaRPr lang="ko-KR" altLang="en-US" sz="1600" b="1" dirty="0"/>
                    </a:p>
                  </a:txBody>
                  <a:tcPr marL="89179" marR="89179" marT="44589" marB="4458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2018</a:t>
                      </a:r>
                      <a:endParaRPr lang="ko-KR" altLang="en-US" sz="1600" b="1" dirty="0"/>
                    </a:p>
                  </a:txBody>
                  <a:tcPr marL="89179" marR="89179" marT="44589" marB="4458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66009"/>
                  </a:ext>
                </a:extLst>
              </a:tr>
              <a:tr h="361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매출액</a:t>
                      </a:r>
                    </a:p>
                  </a:txBody>
                  <a:tcPr marL="89179" marR="89179" marT="44589" marB="4458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98,856</a:t>
                      </a:r>
                      <a:endParaRPr lang="ko-KR" altLang="en-US" sz="1600" dirty="0"/>
                    </a:p>
                  </a:txBody>
                  <a:tcPr marL="89179" marR="89179" marT="44589" marB="4458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93,655</a:t>
                      </a:r>
                      <a:endParaRPr lang="ko-KR" altLang="en-US" sz="1600" dirty="0"/>
                    </a:p>
                  </a:txBody>
                  <a:tcPr marL="89179" marR="89179" marT="44589" marB="4458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938439"/>
                  </a:ext>
                </a:extLst>
              </a:tr>
              <a:tr h="361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영업이익</a:t>
                      </a:r>
                    </a:p>
                  </a:txBody>
                  <a:tcPr marL="89179" marR="89179" marT="44589" marB="4458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5,794</a:t>
                      </a:r>
                      <a:endParaRPr lang="ko-KR" altLang="en-US" sz="1600" dirty="0"/>
                    </a:p>
                  </a:txBody>
                  <a:tcPr marL="89179" marR="89179" marT="44589" marB="4458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6,235</a:t>
                      </a:r>
                      <a:endParaRPr lang="ko-KR" altLang="en-US" sz="1600" dirty="0"/>
                    </a:p>
                  </a:txBody>
                  <a:tcPr marL="89179" marR="89179" marT="44589" marB="4458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9481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AF1373-594E-44B0-86DD-27B16D48397A}"/>
              </a:ext>
            </a:extLst>
          </p:cNvPr>
          <p:cNvSpPr txBox="1"/>
          <p:nvPr/>
        </p:nvSpPr>
        <p:spPr>
          <a:xfrm>
            <a:off x="6795120" y="1751080"/>
            <a:ext cx="4995291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&lt;table border=1&gt;</a:t>
            </a:r>
          </a:p>
          <a:p>
            <a:r>
              <a:rPr lang="en-US" altLang="ko-KR" dirty="0"/>
              <a:t>    &lt;tr&gt;</a:t>
            </a:r>
          </a:p>
          <a:p>
            <a:r>
              <a:rPr lang="en-US" altLang="ko-KR" dirty="0"/>
              <a:t>        &lt;td&gt; </a:t>
            </a:r>
            <a:r>
              <a:rPr lang="ko-KR" altLang="en-US" dirty="0"/>
              <a:t>재무정보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&lt;td&gt; 2017 &lt;/td&gt;</a:t>
            </a:r>
          </a:p>
          <a:p>
            <a:r>
              <a:rPr lang="en-US" altLang="ko-KR" dirty="0"/>
              <a:t>        &lt;td&gt; 2018 &lt;/td&gt;</a:t>
            </a:r>
          </a:p>
          <a:p>
            <a:r>
              <a:rPr lang="en-US" altLang="ko-KR" dirty="0"/>
              <a:t>    &lt;/tr&gt;</a:t>
            </a:r>
          </a:p>
          <a:p>
            <a:r>
              <a:rPr lang="en-US" altLang="ko-KR" dirty="0"/>
              <a:t>    &lt;tr&gt;</a:t>
            </a:r>
          </a:p>
          <a:p>
            <a:r>
              <a:rPr lang="en-US" altLang="ko-KR" dirty="0"/>
              <a:t>        &lt;td&gt; </a:t>
            </a:r>
            <a:r>
              <a:rPr lang="ko-KR" altLang="en-US" dirty="0"/>
              <a:t>매출액 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&lt;td&gt; 98,856 &lt;/td&gt;</a:t>
            </a:r>
          </a:p>
          <a:p>
            <a:r>
              <a:rPr lang="en-US" altLang="ko-KR" dirty="0"/>
              <a:t>        &lt;td&gt; 93,655&lt;/td&gt;</a:t>
            </a:r>
          </a:p>
          <a:p>
            <a:r>
              <a:rPr lang="en-US" altLang="ko-KR" dirty="0"/>
              <a:t>    &lt;/tr&gt;</a:t>
            </a:r>
          </a:p>
          <a:p>
            <a:r>
              <a:rPr lang="en-US" altLang="ko-KR" dirty="0"/>
              <a:t>   &lt;tr&gt;</a:t>
            </a:r>
          </a:p>
          <a:p>
            <a:r>
              <a:rPr lang="en-US" altLang="ko-KR" dirty="0"/>
              <a:t>        &lt;td&gt; </a:t>
            </a:r>
            <a:r>
              <a:rPr lang="ko-KR" altLang="en-US" dirty="0"/>
              <a:t>영업이익 </a:t>
            </a:r>
            <a:r>
              <a:rPr lang="en-US" altLang="ko-KR" dirty="0"/>
              <a:t>&lt;/td&gt;</a:t>
            </a:r>
          </a:p>
          <a:p>
            <a:r>
              <a:rPr lang="en-US" altLang="ko-KR" dirty="0"/>
              <a:t>        &lt;td&gt; 5,794 &lt;/td&gt;</a:t>
            </a:r>
          </a:p>
          <a:p>
            <a:r>
              <a:rPr lang="en-US" altLang="ko-KR" dirty="0"/>
              <a:t>        &lt;td&gt; 6,235 &lt;/td&gt;</a:t>
            </a:r>
          </a:p>
          <a:p>
            <a:r>
              <a:rPr lang="en-US" altLang="ko-KR" dirty="0"/>
              <a:t>    &lt;/tr&gt;</a:t>
            </a:r>
          </a:p>
          <a:p>
            <a:r>
              <a:rPr lang="en-US" altLang="ko-KR" dirty="0"/>
              <a:t>&lt;/table&gt;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79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87F5A-A62B-47A7-9196-84AE718B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- UL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697C24-8CE4-4055-8740-2272F681D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D8CC3C-6804-4327-B325-FDE5DB2EF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기초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558FA9-E433-4356-9C13-2271B6B790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370012"/>
          </a:xfrm>
        </p:spPr>
        <p:txBody>
          <a:bodyPr>
            <a:normAutofit/>
          </a:bodyPr>
          <a:lstStyle/>
          <a:p>
            <a:r>
              <a:rPr lang="en-US" altLang="ko-KR" dirty="0"/>
              <a:t>Unordered List (UL)</a:t>
            </a:r>
          </a:p>
          <a:p>
            <a:pPr lvl="1"/>
            <a:r>
              <a:rPr lang="ko-KR" altLang="en-US" dirty="0"/>
              <a:t>순서 없는 데이터를 표현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EC8C8-AFF6-4EDF-81FB-EAB6CD04DC84}"/>
              </a:ext>
            </a:extLst>
          </p:cNvPr>
          <p:cNvSpPr txBox="1"/>
          <p:nvPr/>
        </p:nvSpPr>
        <p:spPr>
          <a:xfrm>
            <a:off x="995805" y="2909427"/>
            <a:ext cx="4837437" cy="2311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ko-KR" altLang="en-US" sz="2000" dirty="0">
                <a:latin typeface="Consolas" panose="020B0609020204030204" pitchFamily="49" charset="0"/>
              </a:rPr>
              <a:t>관심 종목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&lt;</a:t>
            </a:r>
            <a:r>
              <a:rPr lang="en-US" altLang="ko-K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&lt;li&gt; </a:t>
            </a:r>
            <a:r>
              <a:rPr lang="ko-KR" altLang="en-US" sz="2000" dirty="0" err="1">
                <a:latin typeface="Consolas" panose="020B0609020204030204" pitchFamily="49" charset="0"/>
              </a:rPr>
              <a:t>키움증권</a:t>
            </a:r>
            <a:r>
              <a:rPr lang="ko-KR" altLang="en-US" sz="2000" dirty="0">
                <a:latin typeface="Consolas" panose="020B0609020204030204" pitchFamily="49" charset="0"/>
              </a:rPr>
              <a:t>   </a:t>
            </a:r>
            <a:r>
              <a:rPr lang="en-US" altLang="ko-KR" sz="2000" dirty="0">
                <a:latin typeface="Consolas" panose="020B0609020204030204" pitchFamily="49" charset="0"/>
              </a:rPr>
              <a:t>   &lt;/li&gt;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&lt;li&gt; </a:t>
            </a:r>
            <a:r>
              <a:rPr lang="ko-KR" altLang="en-US" sz="2000" dirty="0">
                <a:latin typeface="Consolas" panose="020B0609020204030204" pitchFamily="49" charset="0"/>
              </a:rPr>
              <a:t>대신증권      </a:t>
            </a:r>
            <a:r>
              <a:rPr lang="en-US" altLang="ko-KR" sz="2000" dirty="0">
                <a:latin typeface="Consolas" panose="020B0609020204030204" pitchFamily="49" charset="0"/>
              </a:rPr>
              <a:t>&lt;/li&gt;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&lt;li&gt; </a:t>
            </a:r>
            <a:r>
              <a:rPr lang="ko-KR" altLang="en-US" sz="2000" dirty="0" err="1">
                <a:latin typeface="Consolas" panose="020B0609020204030204" pitchFamily="49" charset="0"/>
              </a:rPr>
              <a:t>미래에셋대우</a:t>
            </a:r>
            <a:r>
              <a:rPr lang="ko-KR" altLang="en-US" sz="2000" dirty="0">
                <a:latin typeface="Consolas" panose="020B0609020204030204" pitchFamily="49" charset="0"/>
              </a:rPr>
              <a:t>  </a:t>
            </a:r>
            <a:r>
              <a:rPr lang="en-US" altLang="ko-KR" sz="2000" dirty="0">
                <a:latin typeface="Consolas" panose="020B0609020204030204" pitchFamily="49" charset="0"/>
              </a:rPr>
              <a:t>&lt;/li&gt;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&lt;/</a:t>
            </a:r>
            <a:r>
              <a:rPr lang="en-US" altLang="ko-K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2000" dirty="0"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BCDC29-C2AB-421C-AE27-F60F9D34C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679" y="2909427"/>
            <a:ext cx="2658271" cy="196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9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87F5A-A62B-47A7-9196-84AE718B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- OL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697C24-8CE4-4055-8740-2272F681D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D8CC3C-6804-4327-B325-FDE5DB2EFF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기초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558FA9-E433-4356-9C13-2271B6B790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370012"/>
          </a:xfrm>
        </p:spPr>
        <p:txBody>
          <a:bodyPr>
            <a:normAutofit/>
          </a:bodyPr>
          <a:lstStyle/>
          <a:p>
            <a:r>
              <a:rPr lang="en-US" altLang="ko-KR" dirty="0"/>
              <a:t>Ordered List (OL)</a:t>
            </a:r>
          </a:p>
          <a:p>
            <a:pPr lvl="1"/>
            <a:r>
              <a:rPr lang="ko-KR" altLang="en-US" dirty="0"/>
              <a:t>순서가 있는 데이터를 표현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EC8C8-AFF6-4EDF-81FB-EAB6CD04DC84}"/>
              </a:ext>
            </a:extLst>
          </p:cNvPr>
          <p:cNvSpPr txBox="1"/>
          <p:nvPr/>
        </p:nvSpPr>
        <p:spPr>
          <a:xfrm>
            <a:off x="995805" y="2909427"/>
            <a:ext cx="4837437" cy="2311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ko-KR" altLang="en-US" sz="2000" dirty="0">
                <a:latin typeface="Consolas" panose="020B0609020204030204" pitchFamily="49" charset="0"/>
              </a:rPr>
              <a:t>관심 종목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&lt;</a:t>
            </a:r>
            <a:r>
              <a:rPr lang="en-US" altLang="ko-K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ol</a:t>
            </a:r>
            <a:r>
              <a:rPr lang="en-US" altLang="ko-K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&lt;li&gt; </a:t>
            </a:r>
            <a:r>
              <a:rPr lang="ko-KR" altLang="en-US" sz="2000" dirty="0" err="1">
                <a:latin typeface="Consolas" panose="020B0609020204030204" pitchFamily="49" charset="0"/>
              </a:rPr>
              <a:t>키움증권</a:t>
            </a:r>
            <a:r>
              <a:rPr lang="ko-KR" altLang="en-US" sz="2000" dirty="0">
                <a:latin typeface="Consolas" panose="020B0609020204030204" pitchFamily="49" charset="0"/>
              </a:rPr>
              <a:t>   </a:t>
            </a:r>
            <a:r>
              <a:rPr lang="en-US" altLang="ko-KR" sz="2000" dirty="0">
                <a:latin typeface="Consolas" panose="020B0609020204030204" pitchFamily="49" charset="0"/>
              </a:rPr>
              <a:t>   &lt;/li&gt;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&lt;li&gt; </a:t>
            </a:r>
            <a:r>
              <a:rPr lang="ko-KR" altLang="en-US" sz="2000" dirty="0">
                <a:latin typeface="Consolas" panose="020B0609020204030204" pitchFamily="49" charset="0"/>
              </a:rPr>
              <a:t>대신증권      </a:t>
            </a:r>
            <a:r>
              <a:rPr lang="en-US" altLang="ko-KR" sz="2000" dirty="0">
                <a:latin typeface="Consolas" panose="020B0609020204030204" pitchFamily="49" charset="0"/>
              </a:rPr>
              <a:t>&lt;/li&gt;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&lt;li&gt; </a:t>
            </a:r>
            <a:r>
              <a:rPr lang="ko-KR" altLang="en-US" sz="2000" dirty="0" err="1">
                <a:latin typeface="Consolas" panose="020B0609020204030204" pitchFamily="49" charset="0"/>
              </a:rPr>
              <a:t>미래에셋대우</a:t>
            </a:r>
            <a:r>
              <a:rPr lang="ko-KR" altLang="en-US" sz="2000" dirty="0">
                <a:latin typeface="Consolas" panose="020B0609020204030204" pitchFamily="49" charset="0"/>
              </a:rPr>
              <a:t>  </a:t>
            </a:r>
            <a:r>
              <a:rPr lang="en-US" altLang="ko-KR" sz="2000" dirty="0">
                <a:latin typeface="Consolas" panose="020B0609020204030204" pitchFamily="49" charset="0"/>
              </a:rPr>
              <a:t>&lt;/li&gt;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&lt;/</a:t>
            </a:r>
            <a:r>
              <a:rPr lang="en-US" altLang="ko-K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ol</a:t>
            </a:r>
            <a:r>
              <a:rPr lang="en-US" altLang="ko-KR" sz="2000" dirty="0"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63411B-E064-4D2D-BB48-3769FAF4E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049" y="3012008"/>
            <a:ext cx="2693700" cy="204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393</TotalTime>
  <Words>771</Words>
  <Application>Microsoft Office PowerPoint</Application>
  <PresentationFormat>와이드스크린</PresentationFormat>
  <Paragraphs>174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맑은 고딕</vt:lpstr>
      <vt:lpstr>Consolas</vt:lpstr>
      <vt:lpstr>Gothic A1 SemiBold</vt:lpstr>
      <vt:lpstr>Gothic A1 ExtraLight</vt:lpstr>
      <vt:lpstr>Arial</vt:lpstr>
      <vt:lpstr>Gothic A1 thin</vt:lpstr>
      <vt:lpstr>나눔바른고딕 Light</vt:lpstr>
      <vt:lpstr>나눔바른고딕</vt:lpstr>
      <vt:lpstr>Office 테마</vt:lpstr>
      <vt:lpstr>HTML 기초 - 2</vt:lpstr>
      <vt:lpstr>HTML 주요 태그</vt:lpstr>
      <vt:lpstr>HTML–Table (1/2)</vt:lpstr>
      <vt:lpstr>HTML–Table (2/2)</vt:lpstr>
      <vt:lpstr>연습 문제 - 1</vt:lpstr>
      <vt:lpstr>JsFiddle</vt:lpstr>
      <vt:lpstr>연습 문제 – 1 (정답)</vt:lpstr>
      <vt:lpstr>HTML - UL</vt:lpstr>
      <vt:lpstr>HTML - OL</vt:lpstr>
      <vt:lpstr>HTML-A </vt:lpstr>
      <vt:lpstr>HTML- 입력창과 Button</vt:lpstr>
      <vt:lpstr>크롬 개발자 도구 (1/2)</vt:lpstr>
      <vt:lpstr>크롬 개발자 도구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2020-03-21T13:47:07Z</dcterms:modified>
</cp:coreProperties>
</file>