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7" r:id="rId4"/>
    <p:sldId id="269" r:id="rId5"/>
    <p:sldId id="270" r:id="rId6"/>
    <p:sldId id="271" r:id="rId7"/>
    <p:sldId id="1035" r:id="rId8"/>
    <p:sldId id="273" r:id="rId9"/>
    <p:sldId id="1034" r:id="rId10"/>
  </p:sldIdLst>
  <p:sldSz cx="12192000" cy="6858000"/>
  <p:notesSz cx="6858000" cy="9144000"/>
  <p:embeddedFontLst>
    <p:embeddedFont>
      <p:font typeface="Gothic A1 ExtraLight" panose="020B0600000101010101" charset="-127"/>
      <p:regular r:id="rId12"/>
    </p:embeddedFont>
    <p:embeddedFont>
      <p:font typeface="Gothic A1 SemiBold" panose="020B0600000101010101" charset="-127"/>
      <p:bold r:id="rId13"/>
    </p:embeddedFont>
    <p:embeddedFont>
      <p:font typeface="Gothic A1 thin" panose="020B0600000101010101" charset="-127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나눔바른고딕 Light" panose="020B060302010102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FB93D-417D-4089-A442-E9791EF5C5A8}" v="307" dt="2020-03-26T15:30:03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8B8FB93D-417D-4089-A442-E9791EF5C5A8}"/>
    <pc:docChg chg="undo custSel addSld delSld modSld sldOrd modShowInfo">
      <pc:chgData name="Yoo Jonghun" userId="7af2938a2fa79179" providerId="LiveId" clId="{8B8FB93D-417D-4089-A442-E9791EF5C5A8}" dt="2020-03-26T15:30:03.261" v="1401" actId="20577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15:02:13.855" v="1247" actId="1076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15:02:10.355" v="1246" actId="15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 mod">
          <ac:chgData name="Yoo Jonghun" userId="7af2938a2fa79179" providerId="LiveId" clId="{8B8FB93D-417D-4089-A442-E9791EF5C5A8}" dt="2020-03-21T15:02:13.855" v="1247" actId="1076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6T14:09:00.002" v="1256" actId="6549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6T13:26:50.494" v="1254" actId="6549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6T14:09:00.002" v="1256" actId="6549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6T14:15:13.211" v="1261" actId="6549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6T14:15:13.211" v="1261" actId="6549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 del">
        <pc:chgData name="Yoo Jonghun" userId="7af2938a2fa79179" providerId="LiveId" clId="{8B8FB93D-417D-4089-A442-E9791EF5C5A8}" dt="2020-03-26T14:13:02.989" v="1257" actId="269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6T15:30:03.261" v="1401" actId="20577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6T15:30:03.261" v="1401" actId="20577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6T14:15:22.493" v="1267" actId="20577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 del ord">
        <pc:chgData name="Yoo Jonghun" userId="7af2938a2fa79179" providerId="LiveId" clId="{8B8FB93D-417D-4089-A442-E9791EF5C5A8}" dt="2020-03-26T14:27:00.285" v="1348" actId="2696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6T14:15:48.370" v="1275" actId="20577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6T14:15:48.370" v="1275" actId="20577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 del ord">
        <pc:chgData name="Yoo Jonghun" userId="7af2938a2fa79179" providerId="LiveId" clId="{8B8FB93D-417D-4089-A442-E9791EF5C5A8}" dt="2020-03-26T14:26:57.419" v="134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6T14:26:45.245" v="1345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6T14:26:57.419" v="134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  <pc:sldMasterChg chg="delSldLayout">
        <pc:chgData name="Yoo Jonghun" userId="7af2938a2fa79179" providerId="LiveId" clId="{8B8FB93D-417D-4089-A442-E9791EF5C5A8}" dt="2020-03-26T14:27:00.285" v="1348" actId="2696"/>
        <pc:sldMasterMkLst>
          <pc:docMk/>
          <pc:sldMasterMk cId="68992763" sldId="2147483648"/>
        </pc:sldMasterMkLst>
        <pc:sldLayoutChg chg="del">
          <pc:chgData name="Yoo Jonghun" userId="7af2938a2fa79179" providerId="LiveId" clId="{8B8FB93D-417D-4089-A442-E9791EF5C5A8}" dt="2020-03-26T14:27:00.285" v="1348" actId="2696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2020-03-26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CSS-1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(Cascading Style Sheets)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78149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마크업 언어가 실제 표시되는 방법을 기술하는 언어</a:t>
            </a:r>
            <a:endParaRPr lang="en-US" altLang="ko-KR" sz="2000" b="1" dirty="0"/>
          </a:p>
          <a:p>
            <a:pPr lvl="1"/>
            <a:r>
              <a:rPr lang="ko-KR" altLang="en-US" sz="2000" b="1" u="sng" dirty="0"/>
              <a:t>문서를 꾸미는 역할</a:t>
            </a:r>
            <a:r>
              <a:rPr lang="ko-KR" altLang="en-US" sz="2000" dirty="0"/>
              <a:t>을 담당</a:t>
            </a: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Picture 2" descr="반응형 웹 예제에 대한 이미지 검색결과">
            <a:extLst>
              <a:ext uri="{FF2B5EF4-FFF2-40B4-BE49-F238E27FC236}">
                <a16:creationId xmlns:a16="http://schemas.microsoft.com/office/drawing/2014/main" id="{7C87DB0E-820B-4506-930A-03041EDDD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3516" y="3165900"/>
            <a:ext cx="5501648" cy="27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DDCED7-02BD-4949-A4D6-B5F5B91D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386" y="2862001"/>
            <a:ext cx="4438650" cy="2038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74A5A8-4D69-430F-A841-019D71D982B8}"/>
              </a:ext>
            </a:extLst>
          </p:cNvPr>
          <p:cNvSpPr txBox="1"/>
          <p:nvPr/>
        </p:nvSpPr>
        <p:spPr>
          <a:xfrm>
            <a:off x="6878900" y="4900351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출처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: https://</a:t>
            </a:r>
            <a:r>
              <a:rPr lang="en-US" altLang="ko-KR" sz="1100" dirty="0" err="1">
                <a:solidFill>
                  <a:schemeClr val="bg1">
                    <a:lumMod val="65000"/>
                  </a:schemeClr>
                </a:solidFill>
              </a:rPr>
              <a:t>ko.wikipedia.org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종속형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시트</a:t>
            </a:r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Style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3979862"/>
          </a:xfrm>
        </p:spPr>
        <p:txBody>
          <a:bodyPr>
            <a:normAutofit/>
          </a:bodyPr>
          <a:lstStyle/>
          <a:p>
            <a:r>
              <a:rPr lang="ko-KR" altLang="en-US" sz="2000" b="1" dirty="0" err="1">
                <a:highlight>
                  <a:srgbClr val="FFFF00"/>
                </a:highlight>
              </a:rPr>
              <a:t>셀렉터</a:t>
            </a:r>
            <a:r>
              <a:rPr lang="ko-KR" altLang="en-US" sz="2000" dirty="0"/>
              <a:t> </a:t>
            </a:r>
            <a:r>
              <a:rPr lang="en-US" altLang="ko-KR" sz="2000" dirty="0"/>
              <a:t>(Selector)</a:t>
            </a:r>
          </a:p>
          <a:p>
            <a:pPr lvl="1"/>
            <a:r>
              <a:rPr lang="ko-KR" altLang="en-US" sz="2000" dirty="0"/>
              <a:t>스타일을 어디에 적용할지 결정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000" dirty="0" err="1"/>
              <a:t>셀렉터의</a:t>
            </a:r>
            <a:r>
              <a:rPr lang="ko-KR" altLang="en-US" sz="2000" dirty="0"/>
              <a:t> 종류</a:t>
            </a:r>
            <a:endParaRPr lang="en-US" altLang="ko-KR" sz="2000" dirty="0"/>
          </a:p>
          <a:p>
            <a:pPr lvl="1"/>
            <a:r>
              <a:rPr lang="en-US" altLang="ko-KR" sz="2000" dirty="0"/>
              <a:t>Element selector</a:t>
            </a:r>
          </a:p>
          <a:p>
            <a:pPr lvl="1"/>
            <a:r>
              <a:rPr lang="en-US" altLang="ko-KR" sz="2000" dirty="0"/>
              <a:t>ID selector</a:t>
            </a:r>
          </a:p>
          <a:p>
            <a:pPr lvl="1"/>
            <a:r>
              <a:rPr lang="en-US" altLang="ko-KR" sz="2000" dirty="0"/>
              <a:t>Class selector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5580EE9-DB6B-4804-999B-2285E400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8" y="2836348"/>
            <a:ext cx="5250598" cy="11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DFA38B-5C06-4271-884A-5D61D43B4B76}"/>
              </a:ext>
            </a:extLst>
          </p:cNvPr>
          <p:cNvSpPr txBox="1"/>
          <p:nvPr/>
        </p:nvSpPr>
        <p:spPr>
          <a:xfrm>
            <a:off x="5060832" y="4413525"/>
            <a:ext cx="4606004" cy="3847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어떤 </a:t>
            </a:r>
            <a:r>
              <a:rPr lang="en-US" altLang="ko-KR" dirty="0"/>
              <a:t>tag</a:t>
            </a:r>
            <a:r>
              <a:rPr lang="ko-KR" altLang="en-US" dirty="0"/>
              <a:t>에 대해서 어떤 속성을 설정하라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41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 Selector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49262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태그의 이름</a:t>
            </a:r>
            <a:r>
              <a:rPr lang="ko-KR" altLang="en-US" sz="2000" dirty="0"/>
              <a:t>으로 스타일을 지정하는 방식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3FBB-BF07-4248-90B6-A6E179312712}"/>
              </a:ext>
            </a:extLst>
          </p:cNvPr>
          <p:cNvSpPr txBox="1"/>
          <p:nvPr/>
        </p:nvSpPr>
        <p:spPr>
          <a:xfrm>
            <a:off x="987739" y="2786129"/>
            <a:ext cx="3993564" cy="31008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pl-PL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pl-PL" altLang="ko-KR" sz="2000" dirty="0">
                <a:latin typeface="Consolas" panose="020B0609020204030204" pitchFamily="49" charset="0"/>
              </a:rPr>
              <a:t> {color:blue;}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pl-PL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body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    &lt;</a:t>
            </a:r>
            <a:r>
              <a:rPr lang="ko-KR" alt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paragraph1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    &lt;</a:t>
            </a:r>
            <a:r>
              <a:rPr lang="ko-KR" alt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paragraph2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&lt;/</a:t>
            </a:r>
            <a:r>
              <a:rPr lang="ko-KR" altLang="en-US" sz="2000" dirty="0" err="1">
                <a:latin typeface="Consolas" panose="020B0609020204030204" pitchFamily="49" charset="0"/>
              </a:rPr>
              <a:t>body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AFC0C8-0C6C-4E10-9ED1-D8CFC85B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032" y="2769122"/>
            <a:ext cx="2611357" cy="15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 Selector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1258977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#</a:t>
            </a:r>
            <a:r>
              <a:rPr lang="ko-KR" altLang="en-US" sz="2000" dirty="0">
                <a:highlight>
                  <a:srgbClr val="FFFF00"/>
                </a:highlight>
              </a:rPr>
              <a:t>과 </a:t>
            </a:r>
            <a:r>
              <a:rPr lang="en-US" altLang="ko-KR" sz="2000" dirty="0">
                <a:highlight>
                  <a:srgbClr val="FFFF00"/>
                </a:highlight>
              </a:rPr>
              <a:t>ID</a:t>
            </a:r>
            <a:r>
              <a:rPr lang="ko-KR" altLang="en-US" sz="2000" dirty="0"/>
              <a:t>로 스타일을 지정하는 방식</a:t>
            </a:r>
            <a:endParaRPr lang="en-US" altLang="ko-KR" sz="2000" dirty="0"/>
          </a:p>
          <a:p>
            <a:pPr lvl="1"/>
            <a:r>
              <a:rPr lang="en-US" altLang="ko-KR" sz="2000" dirty="0"/>
              <a:t>ID</a:t>
            </a:r>
            <a:r>
              <a:rPr lang="ko-KR" altLang="en-US" sz="2000" dirty="0"/>
              <a:t>는 하나의 </a:t>
            </a:r>
            <a:r>
              <a:rPr lang="en-US" altLang="ko-KR" sz="2000" dirty="0"/>
              <a:t>HTML</a:t>
            </a:r>
            <a:r>
              <a:rPr lang="ko-KR" altLang="en-US" sz="2000" dirty="0"/>
              <a:t>에서 고유한 값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셀렉터</a:t>
            </a:r>
            <a:r>
              <a:rPr lang="ko-KR" altLang="en-US" sz="2000" dirty="0"/>
              <a:t> 자리에 </a:t>
            </a:r>
            <a:r>
              <a:rPr lang="en-US" altLang="ko-KR" sz="2000" dirty="0"/>
              <a:t>#</a:t>
            </a:r>
            <a:r>
              <a:rPr lang="ko-KR" altLang="en-US" sz="2000" dirty="0"/>
              <a:t>과 </a:t>
            </a:r>
            <a:r>
              <a:rPr lang="en-US" altLang="ko-KR" sz="2000" dirty="0"/>
              <a:t>ID </a:t>
            </a:r>
            <a:r>
              <a:rPr lang="ko-KR" altLang="en-US" sz="2000" dirty="0"/>
              <a:t>이름을 나열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3FBB-BF07-4248-90B6-A6E179312712}"/>
              </a:ext>
            </a:extLst>
          </p:cNvPr>
          <p:cNvSpPr txBox="1"/>
          <p:nvPr/>
        </p:nvSpPr>
        <p:spPr>
          <a:xfrm>
            <a:off x="987738" y="3313613"/>
            <a:ext cx="5221473" cy="1258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</a:t>
            </a:r>
            <a:r>
              <a:rPr lang="en-US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best</a:t>
            </a:r>
            <a:r>
              <a:rPr lang="pl-PL" altLang="ko-KR" sz="2000" dirty="0">
                <a:latin typeface="Consolas" panose="020B0609020204030204" pitchFamily="49" charset="0"/>
              </a:rPr>
              <a:t> {color:blue;}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D0D4-C764-44C7-A89C-6339868D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33" y="3289036"/>
            <a:ext cx="2409758" cy="1646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D567D-B7F0-4476-A82A-8C66637FB395}"/>
              </a:ext>
            </a:extLst>
          </p:cNvPr>
          <p:cNvSpPr txBox="1"/>
          <p:nvPr/>
        </p:nvSpPr>
        <p:spPr>
          <a:xfrm>
            <a:off x="987738" y="4819304"/>
            <a:ext cx="5221473" cy="1007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id=</a:t>
            </a:r>
            <a:r>
              <a:rPr lang="en-US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best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paragraph1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paragraph2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1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Selector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1102223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>
                <a:highlight>
                  <a:srgbClr val="FFFF00"/>
                </a:highlight>
              </a:rPr>
              <a:t>클래스의 이름</a:t>
            </a:r>
            <a:r>
              <a:rPr lang="ko-KR" altLang="en-US" sz="2000" dirty="0"/>
              <a:t>으로 스타일을 지정하는 방식</a:t>
            </a:r>
            <a:endParaRPr lang="en-US" altLang="ko-KR" sz="2000" dirty="0"/>
          </a:p>
          <a:p>
            <a:pPr lvl="1"/>
            <a:r>
              <a:rPr lang="ko-KR" altLang="en-US" sz="2000" dirty="0"/>
              <a:t>동일한 스타일을 여러 태그에 지정할 수 있음</a:t>
            </a:r>
            <a:endParaRPr lang="en-US" altLang="ko-KR" sz="2000" dirty="0"/>
          </a:p>
          <a:p>
            <a:pPr lvl="1"/>
            <a:r>
              <a:rPr lang="en-US" altLang="ko-KR" sz="2000" dirty="0"/>
              <a:t>"." </a:t>
            </a:r>
            <a:r>
              <a:rPr lang="ko-KR" altLang="en-US" sz="2000" dirty="0"/>
              <a:t>과 클래스 이름을 나열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3FBB-BF07-4248-90B6-A6E179312712}"/>
              </a:ext>
            </a:extLst>
          </p:cNvPr>
          <p:cNvSpPr txBox="1"/>
          <p:nvPr/>
        </p:nvSpPr>
        <p:spPr>
          <a:xfrm>
            <a:off x="987739" y="3169301"/>
            <a:ext cx="5935575" cy="12807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good</a:t>
            </a:r>
            <a:r>
              <a:rPr lang="pl-PL" altLang="ko-KR" sz="2000" dirty="0">
                <a:latin typeface="Consolas" panose="020B0609020204030204" pitchFamily="49" charset="0"/>
              </a:rPr>
              <a:t> {color:blue;}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498754-C529-4230-A2E8-54A4BF25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8" y="3024177"/>
            <a:ext cx="2414446" cy="26886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A0AB3-C975-4DD1-BF0D-6EE1DCC843D4}"/>
              </a:ext>
            </a:extLst>
          </p:cNvPr>
          <p:cNvSpPr txBox="1"/>
          <p:nvPr/>
        </p:nvSpPr>
        <p:spPr>
          <a:xfrm>
            <a:off x="987739" y="4719427"/>
            <a:ext cx="5935575" cy="1411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en-US" altLang="ko-KR" sz="2000" dirty="0">
                <a:latin typeface="Consolas" panose="020B0609020204030204" pitchFamily="49" charset="0"/>
              </a:rPr>
              <a:t> class=</a:t>
            </a:r>
            <a:r>
              <a:rPr lang="en-US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good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paragraph1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paragraph2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ko-KR" altLang="en-US" sz="2000" dirty="0">
                <a:latin typeface="Consolas" panose="020B0609020204030204" pitchFamily="49" charset="0"/>
              </a:rPr>
              <a:t>&lt;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class=</a:t>
            </a:r>
            <a:r>
              <a:rPr lang="en-US" altLang="ko-KR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good</a:t>
            </a:r>
            <a:r>
              <a:rPr lang="ko-KR" altLang="en-US" sz="2000" dirty="0">
                <a:latin typeface="Consolas" panose="020B0609020204030204" pitchFamily="49" charset="0"/>
              </a:rPr>
              <a:t>&gt; </a:t>
            </a:r>
            <a:r>
              <a:rPr lang="ko-KR" altLang="en-US" sz="2000" dirty="0" err="1">
                <a:latin typeface="Consolas" panose="020B0609020204030204" pitchFamily="49" charset="0"/>
              </a:rPr>
              <a:t>paragraph</a:t>
            </a:r>
            <a:r>
              <a:rPr lang="en-US" altLang="ko-KR" sz="2000" dirty="0"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latin typeface="Consolas" panose="020B0609020204030204" pitchFamily="49" charset="0"/>
              </a:rPr>
              <a:t> &lt;/</a:t>
            </a:r>
            <a:r>
              <a:rPr lang="ko-KR" altLang="en-US" sz="2000" dirty="0" err="1">
                <a:latin typeface="Consolas" panose="020B0609020204030204" pitchFamily="49" charset="0"/>
              </a:rPr>
              <a:t>p</a:t>
            </a:r>
            <a:r>
              <a:rPr lang="ko-KR" altLang="en-US" sz="2000" dirty="0">
                <a:latin typeface="Consolas" panose="020B0609020204030204" pitchFamily="49" charset="0"/>
              </a:rPr>
              <a:t>&gt;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3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스크래핑과</a:t>
            </a:r>
            <a:r>
              <a:rPr lang="ko-KR" altLang="en-US" dirty="0"/>
              <a:t> </a:t>
            </a:r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8986883" cy="401959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CSS Selector</a:t>
            </a:r>
            <a:r>
              <a:rPr lang="ko-KR" altLang="en-US" sz="2000" dirty="0"/>
              <a:t>의 사용 목적</a:t>
            </a:r>
            <a:endParaRPr lang="en-US" altLang="ko-KR" sz="2000" dirty="0"/>
          </a:p>
          <a:p>
            <a:pPr lvl="1"/>
            <a:r>
              <a:rPr lang="ko-KR" altLang="en-US" sz="2000" dirty="0"/>
              <a:t>웹 개발자는 태그에 스타일을 효과적으로 적용하는데 사용함 </a:t>
            </a:r>
            <a:endParaRPr lang="en-US" altLang="ko-KR" sz="2000" dirty="0"/>
          </a:p>
          <a:p>
            <a:pPr lvl="1"/>
            <a:r>
              <a:rPr lang="ko-KR" altLang="en-US" sz="2000" b="1" u="sng" dirty="0" err="1"/>
              <a:t>스크래핑에서는</a:t>
            </a:r>
            <a:r>
              <a:rPr lang="ko-KR" altLang="en-US" sz="2000" b="1" u="sng" dirty="0"/>
              <a:t> </a:t>
            </a:r>
            <a:r>
              <a:rPr lang="en-US" altLang="ko-KR" sz="2000" b="1" u="sng" dirty="0"/>
              <a:t>HTML </a:t>
            </a:r>
            <a:r>
              <a:rPr lang="ko-KR" altLang="en-US" sz="2000" b="1" u="sng" dirty="0"/>
              <a:t>문서에서 원하는 데이터를 선택하기 위해 사용</a:t>
            </a:r>
            <a:endParaRPr lang="en-US" altLang="ko-KR" sz="2000" b="1" u="sng" dirty="0"/>
          </a:p>
          <a:p>
            <a:pPr lvl="1"/>
            <a:endParaRPr lang="en-US" altLang="ko-KR" sz="2000" dirty="0"/>
          </a:p>
          <a:p>
            <a:r>
              <a:rPr lang="en-US" altLang="ko-KR" sz="2000" dirty="0"/>
              <a:t>CSS Selector</a:t>
            </a:r>
            <a:r>
              <a:rPr lang="ko-KR" altLang="en-US" sz="2000" dirty="0"/>
              <a:t>의 종류</a:t>
            </a:r>
            <a:endParaRPr lang="en-US" altLang="ko-KR" sz="2000" dirty="0"/>
          </a:p>
          <a:p>
            <a:pPr lvl="1"/>
            <a:r>
              <a:rPr lang="en-US" altLang="ko-KR" sz="2000" dirty="0"/>
              <a:t>Element selector (</a:t>
            </a:r>
            <a:r>
              <a:rPr lang="ko-KR" altLang="en-US" sz="2000" dirty="0"/>
              <a:t>태그이름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ID selector (#)</a:t>
            </a:r>
          </a:p>
          <a:p>
            <a:pPr lvl="1"/>
            <a:r>
              <a:rPr lang="en-US" altLang="ko-KR" sz="2000" dirty="0"/>
              <a:t>Class selector</a:t>
            </a:r>
            <a:r>
              <a:rPr lang="ko-KR" altLang="en-US" sz="2000" dirty="0"/>
              <a:t> </a:t>
            </a:r>
            <a:r>
              <a:rPr lang="en-US" altLang="ko-KR" sz="2000" dirty="0"/>
              <a:t>(.)</a:t>
            </a:r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3204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r>
              <a:rPr lang="ko-KR" altLang="en-US" dirty="0"/>
              <a:t> 연습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737795" cy="110222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오뎅의 색을  파랑으로 변경하는 </a:t>
            </a:r>
            <a:r>
              <a:rPr lang="ko-KR" altLang="en-US" sz="2000" dirty="0" err="1"/>
              <a:t>셀렉터를</a:t>
            </a:r>
            <a:r>
              <a:rPr lang="ko-KR" altLang="en-US" sz="2000" dirty="0"/>
              <a:t> 작성하라</a:t>
            </a:r>
            <a:r>
              <a:rPr lang="en-US" altLang="ko-KR" sz="2000" dirty="0"/>
              <a:t>.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3FBB-BF07-4248-90B6-A6E179312712}"/>
              </a:ext>
            </a:extLst>
          </p:cNvPr>
          <p:cNvSpPr txBox="1"/>
          <p:nvPr/>
        </p:nvSpPr>
        <p:spPr>
          <a:xfrm>
            <a:off x="543601" y="2613637"/>
            <a:ext cx="5935575" cy="1287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     </a:t>
            </a:r>
            <a:r>
              <a:rPr lang="pl-PL" altLang="ko-KR" sz="2000" dirty="0">
                <a:latin typeface="Consolas" panose="020B0609020204030204" pitchFamily="49" charset="0"/>
              </a:rPr>
              <a:t>{color:blue;}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409C-8CC7-4FA6-B64B-0497AB8605D0}"/>
              </a:ext>
            </a:extLst>
          </p:cNvPr>
          <p:cNvSpPr txBox="1"/>
          <p:nvPr/>
        </p:nvSpPr>
        <p:spPr>
          <a:xfrm>
            <a:off x="543601" y="4172472"/>
            <a:ext cx="5935575" cy="1653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 김밥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h1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id</a:t>
            </a:r>
            <a:r>
              <a:rPr lang="ko-KR" altLang="en-US" sz="2000" dirty="0"/>
              <a:t>=</a:t>
            </a:r>
            <a:r>
              <a:rPr lang="ko-KR" altLang="en-US" sz="2000" dirty="0" err="1"/>
              <a:t>fruit</a:t>
            </a:r>
            <a:r>
              <a:rPr lang="ko-KR" altLang="en-US" sz="2000" dirty="0"/>
              <a:t>&gt; 사과 &lt;/</a:t>
            </a:r>
            <a:r>
              <a:rPr lang="ko-KR" altLang="en-US" sz="2000" dirty="0" err="1"/>
              <a:t>h1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</a:t>
            </a:r>
            <a:r>
              <a:rPr lang="ko-KR" altLang="en-US" sz="2000" dirty="0"/>
              <a:t>=</a:t>
            </a:r>
            <a:r>
              <a:rPr lang="ko-KR" altLang="en-US" sz="2000" dirty="0" err="1"/>
              <a:t>color</a:t>
            </a:r>
            <a:r>
              <a:rPr lang="ko-KR" altLang="en-US" sz="2000" dirty="0"/>
              <a:t>&gt; 오뎅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id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name</a:t>
            </a:r>
            <a:r>
              <a:rPr lang="ko-KR" altLang="en-US" sz="2000" dirty="0"/>
              <a:t>&gt; 김치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66825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E892B-C23A-407E-8A74-C53A346B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</a:t>
            </a:r>
            <a:r>
              <a:rPr lang="ko-KR" altLang="en-US" dirty="0"/>
              <a:t> </a:t>
            </a:r>
            <a:r>
              <a:rPr lang="en-US" altLang="ko-KR" dirty="0"/>
              <a:t>Selector</a:t>
            </a:r>
            <a:r>
              <a:rPr lang="ko-KR" altLang="en-US" dirty="0"/>
              <a:t> 연습 문제 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3BAD4-22A7-4FE8-AFF9-6D72A0D458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5721B-ECAE-4549-9920-C4EC124FF0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스크래핑을</a:t>
            </a:r>
            <a:r>
              <a:rPr lang="ko-KR" altLang="en-US" dirty="0"/>
              <a:t> 위한 </a:t>
            </a:r>
            <a:r>
              <a:rPr lang="en-US" altLang="ko-KR" dirty="0"/>
              <a:t>CSS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552DC-CBB0-4427-B18F-FB54794B1D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8986883" cy="110222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HTML </a:t>
            </a:r>
            <a:r>
              <a:rPr lang="ko-KR" altLang="en-US" sz="2000" dirty="0"/>
              <a:t>문서에서 </a:t>
            </a:r>
            <a:r>
              <a:rPr lang="ko-KR" altLang="en-US" sz="2000" b="1" dirty="0"/>
              <a:t>오뎅</a:t>
            </a:r>
            <a:r>
              <a:rPr lang="ko-KR" altLang="en-US" sz="2000" dirty="0"/>
              <a:t>이라는 값을 </a:t>
            </a:r>
            <a:r>
              <a:rPr lang="ko-KR" altLang="en-US" sz="2000" dirty="0" err="1"/>
              <a:t>스크래핑하고자</a:t>
            </a:r>
            <a:r>
              <a:rPr lang="ko-KR" altLang="en-US" sz="2000" dirty="0"/>
              <a:t> 하는 경우</a:t>
            </a:r>
            <a:endParaRPr lang="en-US" altLang="ko-KR" sz="2000" dirty="0"/>
          </a:p>
          <a:p>
            <a:pPr lvl="1"/>
            <a:r>
              <a:rPr lang="ko-KR" altLang="en-US" dirty="0"/>
              <a:t>문서에서 </a:t>
            </a:r>
            <a:r>
              <a:rPr lang="en-US" altLang="ko-KR" dirty="0"/>
              <a:t>p </a:t>
            </a:r>
            <a:r>
              <a:rPr lang="ko-KR" altLang="en-US" dirty="0"/>
              <a:t>태그를 모두 가져오면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김밥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오뎅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김치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클래스가 </a:t>
            </a:r>
            <a:r>
              <a:rPr lang="en-US" altLang="ko-KR" dirty="0"/>
              <a:t>"color"</a:t>
            </a:r>
            <a:r>
              <a:rPr lang="ko-KR" altLang="en-US" dirty="0"/>
              <a:t>인 태그를 가져오면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오뎅 </a:t>
            </a:r>
            <a:endParaRPr lang="ko-KR" altLang="en-US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203FBB-BF07-4248-90B6-A6E179312712}"/>
              </a:ext>
            </a:extLst>
          </p:cNvPr>
          <p:cNvSpPr txBox="1"/>
          <p:nvPr/>
        </p:nvSpPr>
        <p:spPr>
          <a:xfrm>
            <a:off x="764443" y="3257538"/>
            <a:ext cx="4628073" cy="1287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pl-PL" altLang="ko-KR" sz="2000" dirty="0">
                <a:latin typeface="Consolas" panose="020B0609020204030204" pitchFamily="49" charset="0"/>
              </a:rPr>
              <a:t>&lt;style&gt;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    </a:t>
            </a:r>
            <a:r>
              <a:rPr lang="en-US" altLang="ko-KR" sz="2800" b="1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.color  </a:t>
            </a:r>
            <a:r>
              <a:rPr lang="pl-PL" altLang="ko-KR" sz="2000" dirty="0">
                <a:latin typeface="Consolas" panose="020B0609020204030204" pitchFamily="49" charset="0"/>
              </a:rPr>
              <a:t>{color:blue;}</a:t>
            </a:r>
          </a:p>
          <a:p>
            <a:r>
              <a:rPr lang="pl-PL" altLang="ko-KR" sz="2000" dirty="0">
                <a:latin typeface="Consolas" panose="020B0609020204030204" pitchFamily="49" charset="0"/>
              </a:rPr>
              <a:t>&lt;/style&gt; 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409C-8CC7-4FA6-B64B-0497AB8605D0}"/>
              </a:ext>
            </a:extLst>
          </p:cNvPr>
          <p:cNvSpPr txBox="1"/>
          <p:nvPr/>
        </p:nvSpPr>
        <p:spPr>
          <a:xfrm>
            <a:off x="6096000" y="3257539"/>
            <a:ext cx="4941582" cy="1462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108000" rIns="108000" bIns="108000" rtlCol="0">
            <a:noAutofit/>
          </a:bodyPr>
          <a:lstStyle/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 김밥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h1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id</a:t>
            </a:r>
            <a:r>
              <a:rPr lang="ko-KR" altLang="en-US" sz="2000" dirty="0"/>
              <a:t>=</a:t>
            </a:r>
            <a:r>
              <a:rPr lang="ko-KR" altLang="en-US" sz="2000" dirty="0" err="1"/>
              <a:t>fruit</a:t>
            </a:r>
            <a:r>
              <a:rPr lang="ko-KR" altLang="en-US" sz="2000" dirty="0"/>
              <a:t>&gt; 사과 &lt;/</a:t>
            </a:r>
            <a:r>
              <a:rPr lang="ko-KR" altLang="en-US" sz="2000" dirty="0" err="1"/>
              <a:t>h1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class</a:t>
            </a:r>
            <a:r>
              <a:rPr lang="ko-KR" altLang="en-US" sz="2000" dirty="0"/>
              <a:t>=</a:t>
            </a:r>
            <a:r>
              <a:rPr lang="ko-KR" altLang="en-US" sz="2000" dirty="0" err="1"/>
              <a:t>color</a:t>
            </a:r>
            <a:r>
              <a:rPr lang="ko-KR" altLang="en-US" sz="2000" dirty="0"/>
              <a:t>&gt; </a:t>
            </a:r>
            <a:r>
              <a:rPr lang="ko-KR" altLang="en-US" sz="2000" dirty="0">
                <a:highlight>
                  <a:srgbClr val="00FF00"/>
                </a:highlight>
              </a:rPr>
              <a:t>오뎅</a:t>
            </a:r>
            <a:r>
              <a:rPr lang="ko-KR" altLang="en-US" sz="2000" dirty="0"/>
              <a:t>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  <a:p>
            <a:r>
              <a:rPr lang="ko-KR" altLang="en-US" sz="2000" dirty="0"/>
              <a:t>&lt;</a:t>
            </a:r>
            <a:r>
              <a:rPr lang="ko-KR" altLang="en-US" sz="2000" dirty="0" err="1"/>
              <a:t>p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id</a:t>
            </a:r>
            <a:r>
              <a:rPr lang="ko-KR" altLang="en-US" sz="2000" dirty="0"/>
              <a:t> = </a:t>
            </a:r>
            <a:r>
              <a:rPr lang="ko-KR" altLang="en-US" sz="2000" dirty="0" err="1"/>
              <a:t>name</a:t>
            </a:r>
            <a:r>
              <a:rPr lang="ko-KR" altLang="en-US" sz="2000" dirty="0"/>
              <a:t>&gt; 김치 &lt;/</a:t>
            </a:r>
            <a:r>
              <a:rPr lang="ko-KR" altLang="en-US" sz="2000" dirty="0" err="1"/>
              <a:t>p</a:t>
            </a:r>
            <a:r>
              <a:rPr lang="ko-KR" alt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753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488</TotalTime>
  <Words>444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Gothic A1 SemiBold</vt:lpstr>
      <vt:lpstr>Consolas</vt:lpstr>
      <vt:lpstr>Gothic A1 ExtraLight</vt:lpstr>
      <vt:lpstr>나눔바른고딕 Light</vt:lpstr>
      <vt:lpstr>Gothic A1 thin</vt:lpstr>
      <vt:lpstr>나눔바른고딕</vt:lpstr>
      <vt:lpstr>Arial</vt:lpstr>
      <vt:lpstr>Office 테마</vt:lpstr>
      <vt:lpstr>스크래핑을 위한 CSS-1 </vt:lpstr>
      <vt:lpstr>CSS (Cascading Style Sheets)</vt:lpstr>
      <vt:lpstr>Style의 지정</vt:lpstr>
      <vt:lpstr>Element Selector</vt:lpstr>
      <vt:lpstr>ID Selector</vt:lpstr>
      <vt:lpstr>Class Selector</vt:lpstr>
      <vt:lpstr>스크래핑과 CSS Selector</vt:lpstr>
      <vt:lpstr>CSS Selector 연습 문제</vt:lpstr>
      <vt:lpstr>CSS Selector 연습 문제 (정답)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2020-03-26T15:30:06Z</dcterms:modified>
</cp:coreProperties>
</file>