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1036" r:id="rId4"/>
    <p:sldId id="1038" r:id="rId5"/>
    <p:sldId id="1039" r:id="rId6"/>
    <p:sldId id="1041" r:id="rId7"/>
    <p:sldId id="1042" r:id="rId8"/>
    <p:sldId id="1044" r:id="rId9"/>
    <p:sldId id="1043" r:id="rId10"/>
    <p:sldId id="1045" r:id="rId11"/>
    <p:sldId id="1046" r:id="rId12"/>
  </p:sldIdLst>
  <p:sldSz cx="12192000" cy="6858000"/>
  <p:notesSz cx="6858000" cy="9144000"/>
  <p:embeddedFontLst>
    <p:embeddedFont>
      <p:font typeface="Gothic A1 ExtraLight" panose="020B0600000101010101" charset="-127"/>
      <p:regular r:id="rId14"/>
    </p:embeddedFont>
    <p:embeddedFont>
      <p:font typeface="Gothic A1 SemiBold" panose="020B0600000101010101" charset="-127"/>
      <p:bold r:id="rId15"/>
    </p:embeddedFont>
    <p:embeddedFont>
      <p:font typeface="Gothic A1 thin" panose="020B0600000101010101" charset="-127"/>
      <p:regular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나눔바른고딕" panose="020B0603020101020101" pitchFamily="50" charset="-127"/>
      <p:regular r:id="rId21"/>
      <p:bold r:id="rId22"/>
    </p:embeddedFont>
    <p:embeddedFont>
      <p:font typeface="나눔바른고딕 Light" panose="020B0603020101020101" pitchFamily="50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8B9F99D8-E1DD-430D-8A3D-E6B7D3381B40}"/>
    <pc:docChg chg="modSld">
      <pc:chgData name="Yoo Jonghun" userId="7af2938a2fa79179" providerId="LiveId" clId="{8B9F99D8-E1DD-430D-8A3D-E6B7D3381B40}" dt="2020-06-18T17:36:09.974" v="1" actId="1076"/>
      <pc:docMkLst>
        <pc:docMk/>
      </pc:docMkLst>
      <pc:sldChg chg="modSp mod">
        <pc:chgData name="Yoo Jonghun" userId="7af2938a2fa79179" providerId="LiveId" clId="{8B9F99D8-E1DD-430D-8A3D-E6B7D3381B40}" dt="2020-06-18T17:36:09.974" v="1" actId="1076"/>
        <pc:sldMkLst>
          <pc:docMk/>
          <pc:sldMk cId="3457226653" sldId="1044"/>
        </pc:sldMkLst>
        <pc:spChg chg="mod">
          <ac:chgData name="Yoo Jonghun" userId="7af2938a2fa79179" providerId="LiveId" clId="{8B9F99D8-E1DD-430D-8A3D-E6B7D3381B40}" dt="2020-06-18T17:36:09.974" v="1" actId="1076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8B9F99D8-E1DD-430D-8A3D-E6B7D3381B40}" dt="2020-06-18T17:36:09.974" v="1" actId="1076"/>
          <ac:spMkLst>
            <pc:docMk/>
            <pc:sldMk cId="3457226653" sldId="1044"/>
            <ac:spMk id="14" creationId="{607BB997-3F3A-4EE3-A8E3-FD1A98BBDDAE}"/>
          </ac:spMkLst>
        </pc:spChg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6CDECB5C-DEC3-4066-810E-93F9889FCA8A}"/>
    <pc:docChg chg="undo custSel addSld delSld modSld sldOrd modShowInfo">
      <pc:chgData name="Yoo Jonghun" userId="7af2938a2fa79179" providerId="LiveId" clId="{6CDECB5C-DEC3-4066-810E-93F9889FCA8A}" dt="2020-04-02T17:04:36.996" v="2152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7T11:21:50.598" v="2014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7T11:21:30.136" v="199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7T11:21:50.598" v="2014" actId="2057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4-02T16:33:51.686" v="2126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4-02T15:13:17.871" v="2038" actId="6549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4-02T16:33:51.686" v="2126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4-02T15:17:40.269" v="2056" actId="20577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4-02T15:17:45.207" v="206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4-02T16:02:54.136" v="2100" actId="1035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4-02T15:13:28.126" v="2040" actId="20577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4-02T15:17:37.393" v="2053" actId="20577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4-02T16:02:54.136" v="2100" actId="1035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4-02T16:02:58.429" v="2111" actId="1035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4-02T15:13:32.480" v="2046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4-02T15:17:50.937" v="2071" actId="20577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4-02T16:02:58.429" v="2111" actId="1035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addSp delSp modSp add">
        <pc:chgData name="Yoo Jonghun" userId="7af2938a2fa79179" providerId="LiveId" clId="{6CDECB5C-DEC3-4066-810E-93F9889FCA8A}" dt="2020-04-02T17:02:29.303" v="2133" actId="20577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4-02T17:02:29.303" v="2133" actId="20577"/>
          <ac:spMkLst>
            <pc:docMk/>
            <pc:sldMk cId="2831980800" sldId="1041"/>
            <ac:spMk id="6" creationId="{14B394B8-C421-4858-BCC3-9311F14A79FB}"/>
          </ac:spMkLst>
        </pc:spChg>
        <pc:spChg chg="del mod">
          <ac:chgData name="Yoo Jonghun" userId="7af2938a2fa79179" providerId="LiveId" clId="{6CDECB5C-DEC3-4066-810E-93F9889FCA8A}" dt="2020-04-02T16:02:44.519" v="2088" actId="478"/>
          <ac:spMkLst>
            <pc:docMk/>
            <pc:sldMk cId="2831980800" sldId="1041"/>
            <ac:spMk id="7" creationId="{703A7812-445D-4EF8-839D-8F81C7EFEF10}"/>
          </ac:spMkLst>
        </pc:spChg>
        <pc:spChg chg="add">
          <ac:chgData name="Yoo Jonghun" userId="7af2938a2fa79179" providerId="LiveId" clId="{6CDECB5C-DEC3-4066-810E-93F9889FCA8A}" dt="2020-04-02T16:02:44.868" v="2089"/>
          <ac:spMkLst>
            <pc:docMk/>
            <pc:sldMk cId="2831980800" sldId="1041"/>
            <ac:spMk id="8" creationId="{44EC0243-D228-4782-8299-6F37501796A9}"/>
          </ac:spMkLst>
        </pc:spChg>
      </pc:sldChg>
      <pc:sldChg chg="addSp modSp add">
        <pc:chgData name="Yoo Jonghun" userId="7af2938a2fa79179" providerId="LiveId" clId="{6CDECB5C-DEC3-4066-810E-93F9889FCA8A}" dt="2020-04-02T17:02:33.900" v="2139" actId="20577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4-02T17:02:32.308" v="2136" actId="20577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4-02T16:02:41.899" v="2087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4-02T17:02:33.900" v="2139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4-02T17:04:36.996" v="2152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4-02T17:04:36.996" v="2152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4-02T17:02:38.243" v="2145" actId="20577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4-02T17:02:36.204" v="2142" actId="20577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4-02T17:02:36.204" v="2142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CSS-2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- 2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54475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다음 태그를 선택하는 </a:t>
            </a:r>
            <a:r>
              <a:rPr lang="en-US" altLang="ko-KR" sz="2000" dirty="0"/>
              <a:t>CSS selector</a:t>
            </a:r>
            <a:r>
              <a:rPr lang="ko-KR" altLang="en-US" sz="2000" dirty="0"/>
              <a:t>를 작성하라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394B8-C421-4858-BCC3-9311F14A79FB}"/>
              </a:ext>
            </a:extLst>
          </p:cNvPr>
          <p:cNvSpPr txBox="1"/>
          <p:nvPr/>
        </p:nvSpPr>
        <p:spPr>
          <a:xfrm>
            <a:off x="646465" y="2568144"/>
            <a:ext cx="5214404" cy="36173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&lt;table&gt;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</a:t>
            </a:r>
            <a:r>
              <a:rPr lang="en-US" altLang="ko-KR" sz="1600" dirty="0" err="1"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latin typeface="Consolas" panose="020B0609020204030204" pitchFamily="49" charset="0"/>
              </a:rPr>
              <a:t>&gt; </a:t>
            </a:r>
            <a:r>
              <a:rPr lang="ko-KR" altLang="en-US" sz="1600" dirty="0">
                <a:latin typeface="Consolas" panose="020B0609020204030204" pitchFamily="49" charset="0"/>
              </a:rPr>
              <a:t>주요재무정보 </a:t>
            </a:r>
            <a:r>
              <a:rPr lang="en-US" altLang="ko-KR" sz="1600" dirty="0"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</a:t>
            </a:r>
            <a:r>
              <a:rPr lang="en-US" altLang="ko-KR" sz="1600" dirty="0" err="1"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latin typeface="Consolas" panose="020B0609020204030204" pitchFamily="49" charset="0"/>
              </a:rPr>
              <a:t>&gt; 2013/03 &lt;</a:t>
            </a:r>
            <a:r>
              <a:rPr lang="en-US" altLang="ko-KR" sz="1600" dirty="0" err="1"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latin typeface="Consolas" panose="020B0609020204030204" pitchFamily="49" charset="0"/>
              </a:rPr>
              <a:t>&gt;(IFRS</a:t>
            </a:r>
            <a:r>
              <a:rPr lang="ko-KR" altLang="en-US" sz="1600" dirty="0">
                <a:latin typeface="Consolas" panose="020B0609020204030204" pitchFamily="49" charset="0"/>
              </a:rPr>
              <a:t>연결</a:t>
            </a:r>
            <a:r>
              <a:rPr lang="en-US" altLang="ko-KR" sz="1600" dirty="0">
                <a:latin typeface="Consolas" panose="020B0609020204030204" pitchFamily="49" charset="0"/>
              </a:rPr>
              <a:t>) &lt;/</a:t>
            </a:r>
            <a:r>
              <a:rPr lang="en-US" altLang="ko-KR" sz="1600" dirty="0" err="1"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</a:t>
            </a:r>
            <a:r>
              <a:rPr lang="en-US" altLang="ko-KR" sz="1600" dirty="0" err="1"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latin typeface="Consolas" panose="020B0609020204030204" pitchFamily="49" charset="0"/>
              </a:rPr>
              <a:t>&gt; 2013/12 &lt;</a:t>
            </a:r>
            <a:r>
              <a:rPr lang="en-US" altLang="ko-KR" sz="1600" dirty="0" err="1"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latin typeface="Consolas" panose="020B0609020204030204" pitchFamily="49" charset="0"/>
              </a:rPr>
              <a:t>&gt;(IFRS</a:t>
            </a:r>
            <a:r>
              <a:rPr lang="ko-KR" altLang="en-US" sz="1600" dirty="0">
                <a:latin typeface="Consolas" panose="020B0609020204030204" pitchFamily="49" charset="0"/>
              </a:rPr>
              <a:t>연결</a:t>
            </a:r>
            <a:r>
              <a:rPr lang="en-US" altLang="ko-KR" sz="1600" dirty="0">
                <a:latin typeface="Consolas" panose="020B0609020204030204" pitchFamily="49" charset="0"/>
              </a:rPr>
              <a:t>) &lt;/</a:t>
            </a:r>
            <a:r>
              <a:rPr lang="en-US" altLang="ko-KR" sz="1600" dirty="0" err="1"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</a:t>
            </a:r>
            <a:r>
              <a:rPr lang="en-US" altLang="ko-KR" sz="1600" dirty="0" err="1"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latin typeface="Consolas" panose="020B0609020204030204" pitchFamily="49" charset="0"/>
              </a:rPr>
              <a:t>&gt; 2014/12 &lt;</a:t>
            </a:r>
            <a:r>
              <a:rPr lang="en-US" altLang="ko-KR" sz="1600" dirty="0" err="1"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latin typeface="Consolas" panose="020B0609020204030204" pitchFamily="49" charset="0"/>
              </a:rPr>
              <a:t>&gt;(IFRS</a:t>
            </a:r>
            <a:r>
              <a:rPr lang="ko-KR" altLang="en-US" sz="1600" dirty="0">
                <a:latin typeface="Consolas" panose="020B0609020204030204" pitchFamily="49" charset="0"/>
              </a:rPr>
              <a:t>연결</a:t>
            </a:r>
            <a:r>
              <a:rPr lang="en-US" altLang="ko-KR" sz="1600" dirty="0">
                <a:latin typeface="Consolas" panose="020B0609020204030204" pitchFamily="49" charset="0"/>
              </a:rPr>
              <a:t>) &lt;/</a:t>
            </a:r>
            <a:r>
              <a:rPr lang="en-US" altLang="ko-KR" sz="1600" dirty="0" err="1"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&lt;/tr&gt;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&lt;td&gt; </a:t>
            </a:r>
            <a:r>
              <a:rPr lang="ko-KR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매출액</a:t>
            </a:r>
            <a:r>
              <a:rPr lang="en-US" altLang="ko-KR" sz="1600" dirty="0"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&lt;td&gt;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32,045</a:t>
            </a:r>
            <a:r>
              <a:rPr lang="en-US" altLang="ko-KR" sz="1600" dirty="0"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&lt;td&gt;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24,684</a:t>
            </a:r>
            <a:r>
              <a:rPr lang="en-US" altLang="ko-KR" sz="1600" dirty="0"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&lt;td&gt;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40,138</a:t>
            </a:r>
            <a:r>
              <a:rPr lang="en-US" altLang="ko-KR" sz="1600" dirty="0"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&lt;/tr&gt;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98643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– 2 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54475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다음 태그를 선택하는 </a:t>
            </a:r>
            <a:r>
              <a:rPr lang="en-US" altLang="ko-KR" sz="2000" dirty="0"/>
              <a:t>CSS selector</a:t>
            </a:r>
            <a:r>
              <a:rPr lang="ko-KR" altLang="en-US" sz="2000" dirty="0"/>
              <a:t>를 작성하라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394B8-C421-4858-BCC3-9311F14A79FB}"/>
              </a:ext>
            </a:extLst>
          </p:cNvPr>
          <p:cNvSpPr txBox="1"/>
          <p:nvPr/>
        </p:nvSpPr>
        <p:spPr>
          <a:xfrm>
            <a:off x="646465" y="2568144"/>
            <a:ext cx="5214404" cy="462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en-US" altLang="ko-KR" sz="1600" dirty="0"/>
              <a:t>table  tr  td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DDEAC-D983-4C34-9EEB-2A3A45CEB1EC}"/>
              </a:ext>
            </a:extLst>
          </p:cNvPr>
          <p:cNvSpPr txBox="1"/>
          <p:nvPr/>
        </p:nvSpPr>
        <p:spPr>
          <a:xfrm>
            <a:off x="646465" y="3308519"/>
            <a:ext cx="5214404" cy="462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en-US" altLang="ko-KR" sz="1600" dirty="0"/>
              <a:t>tr</a:t>
            </a:r>
            <a:r>
              <a:rPr lang="ko-KR" altLang="en-US" sz="1600" dirty="0"/>
              <a:t>  </a:t>
            </a:r>
            <a:r>
              <a:rPr lang="en-US" altLang="ko-KR" sz="1600" dirty="0"/>
              <a:t>td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7A2C6-78FD-46D6-819D-6F6D436D18C3}"/>
              </a:ext>
            </a:extLst>
          </p:cNvPr>
          <p:cNvSpPr txBox="1"/>
          <p:nvPr/>
        </p:nvSpPr>
        <p:spPr>
          <a:xfrm>
            <a:off x="646465" y="4100999"/>
            <a:ext cx="5214404" cy="462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en-US" altLang="ko-KR" sz="1600" dirty="0"/>
              <a:t>td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A49A9-63C5-4601-A86E-6035200750A4}"/>
              </a:ext>
            </a:extLst>
          </p:cNvPr>
          <p:cNvSpPr txBox="1"/>
          <p:nvPr/>
        </p:nvSpPr>
        <p:spPr>
          <a:xfrm>
            <a:off x="646465" y="4954439"/>
            <a:ext cx="5214404" cy="462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en-US" altLang="ko-KR" sz="1600" u="sng" dirty="0"/>
              <a:t>table  </a:t>
            </a:r>
            <a:r>
              <a:rPr lang="en-US" altLang="ko-KR" sz="1600" u="sng" dirty="0" err="1"/>
              <a:t>tr:nth-child</a:t>
            </a:r>
            <a:r>
              <a:rPr lang="en-US" altLang="ko-KR" sz="1600" u="sng" dirty="0"/>
              <a:t>(2)  td</a:t>
            </a:r>
          </a:p>
          <a:p>
            <a:endParaRPr lang="en-US" altLang="ko-KR" sz="1600" u="sn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9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 err="1"/>
              <a:t>결합자</a:t>
            </a:r>
            <a:r>
              <a:rPr lang="ko-KR" altLang="en-US" dirty="0"/>
              <a:t> </a:t>
            </a:r>
            <a:r>
              <a:rPr lang="en-US" altLang="ko-KR" dirty="0"/>
              <a:t>(Combinators)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230312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셀렉터를</a:t>
            </a:r>
            <a:r>
              <a:rPr lang="ko-KR" altLang="en-US" sz="2000" dirty="0"/>
              <a:t> 조합해서 사용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셀렉터간의</a:t>
            </a:r>
            <a:r>
              <a:rPr lang="ko-KR" altLang="en-US" sz="2000" dirty="0"/>
              <a:t> 계층 관계를 정의</a:t>
            </a:r>
            <a:endParaRPr lang="en-US" altLang="ko-KR" sz="2000" b="1" dirty="0"/>
          </a:p>
          <a:p>
            <a:pPr lvl="1"/>
            <a:r>
              <a:rPr lang="ko-KR" altLang="en-US" sz="2000" dirty="0"/>
              <a:t>복잡한 관계를 구체화하여 태그 선택 후보를 줄임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000" dirty="0" err="1"/>
              <a:t>결합자</a:t>
            </a:r>
            <a:r>
              <a:rPr lang="ko-KR" altLang="en-US" sz="2000" dirty="0"/>
              <a:t> 종류</a:t>
            </a:r>
            <a:endParaRPr lang="en-US" altLang="ko-KR" sz="2000" dirty="0"/>
          </a:p>
          <a:p>
            <a:pPr lvl="1"/>
            <a:r>
              <a:rPr lang="ko-KR" altLang="en-US" sz="2000" dirty="0"/>
              <a:t>자손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Decendant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결합자</a:t>
            </a:r>
            <a:endParaRPr lang="en-US" altLang="ko-KR" sz="2000" dirty="0"/>
          </a:p>
          <a:p>
            <a:pPr lvl="1"/>
            <a:r>
              <a:rPr lang="ko-KR" altLang="en-US" sz="2000" dirty="0"/>
              <a:t>자식 </a:t>
            </a:r>
            <a:r>
              <a:rPr lang="en-US" altLang="ko-KR" sz="2000" dirty="0"/>
              <a:t>(Child)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결합자</a:t>
            </a:r>
            <a:endParaRPr lang="en-US" altLang="ko-KR" sz="2000" dirty="0"/>
          </a:p>
          <a:p>
            <a:pPr lvl="1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인접 형제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</a:rPr>
              <a:t>결합자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</a:rPr>
              <a:t>일반 형제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</a:rPr>
              <a:t>결합자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65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자손 </a:t>
            </a:r>
            <a:r>
              <a:rPr lang="ko-KR" altLang="en-US" dirty="0" err="1"/>
              <a:t>결합자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777137"/>
          </a:xfrm>
        </p:spPr>
        <p:txBody>
          <a:bodyPr>
            <a:noAutofit/>
          </a:bodyPr>
          <a:lstStyle/>
          <a:p>
            <a:r>
              <a:rPr lang="ko-KR" altLang="en-US" sz="2000" dirty="0">
                <a:highlight>
                  <a:srgbClr val="FFFF00"/>
                </a:highlight>
              </a:rPr>
              <a:t>공백으로 구분</a:t>
            </a:r>
            <a:r>
              <a:rPr lang="ko-KR" altLang="en-US" sz="2000" dirty="0"/>
              <a:t>해서 태그의 계층 관계를 정의</a:t>
            </a:r>
            <a:endParaRPr lang="en-US" altLang="ko-KR" sz="2000" dirty="0"/>
          </a:p>
          <a:p>
            <a:pPr lvl="1"/>
            <a:r>
              <a:rPr lang="ko-KR" altLang="en-US" dirty="0"/>
              <a:t>다수의 </a:t>
            </a:r>
            <a:r>
              <a:rPr lang="ko-KR" altLang="en-US" dirty="0" err="1"/>
              <a:t>셀렉터를</a:t>
            </a:r>
            <a:r>
              <a:rPr lang="ko-KR" altLang="en-US" dirty="0"/>
              <a:t> 공백으로 구분해서 선택할 태그를 구체화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394B8-C421-4858-BCC3-9311F14A79FB}"/>
              </a:ext>
            </a:extLst>
          </p:cNvPr>
          <p:cNvSpPr txBox="1"/>
          <p:nvPr/>
        </p:nvSpPr>
        <p:spPr>
          <a:xfrm>
            <a:off x="944195" y="3020293"/>
            <a:ext cx="7285404" cy="1401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pl-PL" altLang="ko-KR" sz="2000" dirty="0">
                <a:latin typeface="Consolas" panose="020B0609020204030204" pitchFamily="49" charset="0"/>
              </a:rPr>
              <a:t>&lt;style&gt;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800" dirty="0">
                <a:latin typeface="Consolas" panose="020B0609020204030204" pitchFamily="49" charset="0"/>
              </a:rPr>
              <a:t>selector-1</a:t>
            </a:r>
            <a:r>
              <a:rPr lang="ko-KR" alt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  </a:t>
            </a:r>
            <a:r>
              <a:rPr lang="en-US" altLang="ko-KR" sz="2800" dirty="0">
                <a:latin typeface="Consolas" panose="020B0609020204030204" pitchFamily="49" charset="0"/>
              </a:rPr>
              <a:t>selector-2</a:t>
            </a:r>
            <a:r>
              <a:rPr lang="pl-PL" altLang="ko-KR" sz="2800" dirty="0">
                <a:latin typeface="Consolas" panose="020B0609020204030204" pitchFamily="49" charset="0"/>
              </a:rPr>
              <a:t> </a:t>
            </a:r>
            <a:r>
              <a:rPr lang="pl-PL" altLang="ko-KR" sz="2000" dirty="0">
                <a:latin typeface="Consolas" panose="020B0609020204030204" pitchFamily="49" charset="0"/>
              </a:rPr>
              <a:t>{color:</a:t>
            </a:r>
            <a:r>
              <a:rPr lang="en-US" altLang="ko-KR" sz="2000" dirty="0">
                <a:latin typeface="Consolas" panose="020B0609020204030204" pitchFamily="49" charset="0"/>
              </a:rPr>
              <a:t>red</a:t>
            </a:r>
            <a:r>
              <a:rPr lang="pl-PL" altLang="ko-KR" sz="2000" dirty="0">
                <a:latin typeface="Consolas" panose="020B0609020204030204" pitchFamily="49" charset="0"/>
              </a:rPr>
              <a:t>;}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&lt;/style&gt; 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E9507E-64E0-4220-8BFB-AD961312946A}"/>
              </a:ext>
            </a:extLst>
          </p:cNvPr>
          <p:cNvSpPr txBox="1"/>
          <p:nvPr/>
        </p:nvSpPr>
        <p:spPr>
          <a:xfrm>
            <a:off x="1602376" y="4784422"/>
            <a:ext cx="5153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selector1</a:t>
            </a:r>
            <a:r>
              <a:rPr lang="en-US" altLang="ko-KR" dirty="0"/>
              <a:t> </a:t>
            </a:r>
            <a:r>
              <a:rPr lang="ko-KR" altLang="en-US" dirty="0">
                <a:highlight>
                  <a:srgbClr val="FFFF00"/>
                </a:highlight>
              </a:rPr>
              <a:t>안의</a:t>
            </a:r>
            <a:r>
              <a:rPr lang="ko-KR" altLang="en-US" dirty="0"/>
              <a:t> </a:t>
            </a:r>
            <a:r>
              <a:rPr lang="en-US" altLang="ko-KR" dirty="0" err="1"/>
              <a:t>selector2</a:t>
            </a:r>
            <a:r>
              <a:rPr lang="ko-KR" altLang="en-US" dirty="0"/>
              <a:t>를 빨강색으로 변경하라</a:t>
            </a:r>
          </a:p>
        </p:txBody>
      </p:sp>
    </p:spTree>
    <p:extLst>
      <p:ext uri="{BB962C8B-B14F-4D97-AF65-F5344CB8AC3E}">
        <p14:creationId xmlns:p14="http://schemas.microsoft.com/office/powerpoint/2010/main" val="378100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자손 </a:t>
            </a:r>
            <a:r>
              <a:rPr lang="ko-KR" altLang="en-US" dirty="0" err="1"/>
              <a:t>결합자</a:t>
            </a:r>
            <a:r>
              <a:rPr lang="ko-KR" altLang="en-US" dirty="0"/>
              <a:t> 예제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598191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다양한 </a:t>
            </a:r>
            <a:r>
              <a:rPr lang="ko-KR" altLang="en-US" sz="2000" dirty="0" err="1"/>
              <a:t>셀렉터를</a:t>
            </a:r>
            <a:r>
              <a:rPr lang="ko-KR" altLang="en-US" sz="2000" dirty="0"/>
              <a:t> 조합해서 사용</a:t>
            </a:r>
            <a:endParaRPr lang="en-US" altLang="ko-KR" sz="2000" dirty="0"/>
          </a:p>
          <a:p>
            <a:pPr lvl="1"/>
            <a:r>
              <a:rPr lang="en-US" altLang="ko-KR" dirty="0"/>
              <a:t>a/b/c/d</a:t>
            </a:r>
            <a:r>
              <a:rPr lang="ko-KR" altLang="en-US" dirty="0"/>
              <a:t>가 선택 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394B8-C421-4858-BCC3-9311F14A79FB}"/>
              </a:ext>
            </a:extLst>
          </p:cNvPr>
          <p:cNvSpPr txBox="1"/>
          <p:nvPr/>
        </p:nvSpPr>
        <p:spPr>
          <a:xfrm>
            <a:off x="804858" y="2953270"/>
            <a:ext cx="5221473" cy="1401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pl-PL" altLang="ko-KR" sz="2000" dirty="0">
                <a:latin typeface="Consolas" panose="020B0609020204030204" pitchFamily="49" charset="0"/>
              </a:rPr>
              <a:t>&lt;style&gt;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3200" dirty="0">
                <a:latin typeface="Consolas" panose="020B0609020204030204" pitchFamily="49" charset="0"/>
              </a:rPr>
              <a:t>.</a:t>
            </a:r>
            <a:r>
              <a:rPr lang="en-US" altLang="ko-KR" sz="2800" dirty="0" err="1">
                <a:latin typeface="Consolas" panose="020B0609020204030204" pitchFamily="49" charset="0"/>
              </a:rPr>
              <a:t>data1</a:t>
            </a:r>
            <a:r>
              <a:rPr lang="ko-KR" alt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  </a:t>
            </a:r>
            <a:r>
              <a:rPr lang="en-US" altLang="ko-KR" sz="2800" dirty="0">
                <a:latin typeface="Consolas" panose="020B0609020204030204" pitchFamily="49" charset="0"/>
              </a:rPr>
              <a:t>li</a:t>
            </a:r>
            <a:r>
              <a:rPr lang="pl-PL" altLang="ko-KR" sz="2800" dirty="0">
                <a:latin typeface="Consolas" panose="020B0609020204030204" pitchFamily="49" charset="0"/>
              </a:rPr>
              <a:t> </a:t>
            </a:r>
            <a:r>
              <a:rPr lang="pl-PL" altLang="ko-KR" sz="2000" dirty="0">
                <a:latin typeface="Consolas" panose="020B0609020204030204" pitchFamily="49" charset="0"/>
              </a:rPr>
              <a:t>{color:</a:t>
            </a:r>
            <a:r>
              <a:rPr lang="en-US" altLang="ko-KR" sz="2000" dirty="0">
                <a:latin typeface="Consolas" panose="020B0609020204030204" pitchFamily="49" charset="0"/>
              </a:rPr>
              <a:t>red</a:t>
            </a:r>
            <a:r>
              <a:rPr lang="pl-PL" altLang="ko-KR" sz="2000" dirty="0">
                <a:latin typeface="Consolas" panose="020B0609020204030204" pitchFamily="49" charset="0"/>
              </a:rPr>
              <a:t>;}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&lt;/style&gt; 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3A7812-445D-4EF8-839D-8F81C7EFEF10}"/>
              </a:ext>
            </a:extLst>
          </p:cNvPr>
          <p:cNvSpPr/>
          <p:nvPr/>
        </p:nvSpPr>
        <p:spPr>
          <a:xfrm>
            <a:off x="6932050" y="2530179"/>
            <a:ext cx="2880000" cy="40626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altLang="ko-KR" sz="2000" dirty="0">
                <a:latin typeface="Consolas" panose="020B0609020204030204" pitchFamily="49" charset="0"/>
              </a:rPr>
              <a:t>&lt;ul class="data1"&gt;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&lt;li&gt;</a:t>
            </a:r>
            <a:r>
              <a:rPr lang="it-IT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it-IT" altLang="ko-KR" sz="2000" dirty="0">
                <a:latin typeface="Consolas" panose="020B0609020204030204" pitchFamily="49" charset="0"/>
              </a:rPr>
              <a:t>&lt;/li&gt;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&lt;li&gt;</a:t>
            </a:r>
            <a:r>
              <a:rPr lang="it-IT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it-IT" altLang="ko-KR" sz="2000" dirty="0">
                <a:latin typeface="Consolas" panose="020B0609020204030204" pitchFamily="49" charset="0"/>
              </a:rPr>
              <a:t>&lt;/li&gt;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&lt;ul&gt;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    &lt;li&gt;</a:t>
            </a:r>
            <a:r>
              <a:rPr lang="it-IT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it-IT" altLang="ko-KR" sz="2000" dirty="0">
                <a:latin typeface="Consolas" panose="020B0609020204030204" pitchFamily="49" charset="0"/>
              </a:rPr>
              <a:t>&lt;/li&gt;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    &lt;li&gt;</a:t>
            </a:r>
            <a:r>
              <a:rPr lang="it-IT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it-IT" altLang="ko-KR" sz="2000" dirty="0">
                <a:latin typeface="Consolas" panose="020B0609020204030204" pitchFamily="49" charset="0"/>
              </a:rPr>
              <a:t>&lt;/li&gt;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&lt;/ul&gt;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&lt;/ul&gt;</a:t>
            </a:r>
          </a:p>
          <a:p>
            <a:endParaRPr lang="it-IT" altLang="ko-KR" sz="2000" dirty="0">
              <a:latin typeface="Consolas" panose="020B0609020204030204" pitchFamily="49" charset="0"/>
            </a:endParaRPr>
          </a:p>
          <a:p>
            <a:r>
              <a:rPr lang="it-IT" altLang="ko-KR" sz="2000" dirty="0">
                <a:latin typeface="Consolas" panose="020B0609020204030204" pitchFamily="49" charset="0"/>
              </a:rPr>
              <a:t>&lt;ul class="data2"&gt;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&lt;li&gt;e&lt;/li&gt;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&lt;li&gt;f&lt;/li&gt;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&lt;/ul&gt;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1648482-2B58-4F89-8CCC-7834F77A8B85}"/>
              </a:ext>
            </a:extLst>
          </p:cNvPr>
          <p:cNvCxnSpPr/>
          <p:nvPr/>
        </p:nvCxnSpPr>
        <p:spPr>
          <a:xfrm flipV="1">
            <a:off x="2107475" y="4040777"/>
            <a:ext cx="0" cy="66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8E7A103-BF3F-4791-96D7-79AE4FD0A5F4}"/>
              </a:ext>
            </a:extLst>
          </p:cNvPr>
          <p:cNvCxnSpPr/>
          <p:nvPr/>
        </p:nvCxnSpPr>
        <p:spPr>
          <a:xfrm flipV="1">
            <a:off x="3257005" y="4040777"/>
            <a:ext cx="0" cy="66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725101-FB90-4E91-9BD4-34B2B3F6013C}"/>
              </a:ext>
            </a:extLst>
          </p:cNvPr>
          <p:cNvSpPr txBox="1"/>
          <p:nvPr/>
        </p:nvSpPr>
        <p:spPr>
          <a:xfrm>
            <a:off x="1615340" y="4850672"/>
            <a:ext cx="993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class </a:t>
            </a:r>
          </a:p>
          <a:p>
            <a:pPr algn="ctr"/>
            <a:r>
              <a:rPr lang="en-US" altLang="ko-KR" dirty="0"/>
              <a:t>selector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14AF2-2FE5-428D-A3E1-845E461F67A1}"/>
              </a:ext>
            </a:extLst>
          </p:cNvPr>
          <p:cNvSpPr txBox="1"/>
          <p:nvPr/>
        </p:nvSpPr>
        <p:spPr>
          <a:xfrm>
            <a:off x="2743082" y="4868087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element</a:t>
            </a:r>
          </a:p>
          <a:p>
            <a:pPr algn="ctr"/>
            <a:r>
              <a:rPr lang="en-US" altLang="ko-KR" dirty="0"/>
              <a:t>selector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1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</a:t>
            </a:r>
            <a:r>
              <a:rPr lang="ko-KR" altLang="en-US" dirty="0" err="1"/>
              <a:t>결합자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598191"/>
          </a:xfrm>
        </p:spPr>
        <p:txBody>
          <a:bodyPr>
            <a:noAutofit/>
          </a:bodyPr>
          <a:lstStyle/>
          <a:p>
            <a:r>
              <a:rPr lang="en-US" altLang="ko-KR" sz="2000" dirty="0">
                <a:highlight>
                  <a:srgbClr val="FFFF00"/>
                </a:highlight>
              </a:rPr>
              <a:t>"</a:t>
            </a:r>
            <a:r>
              <a:rPr lang="en-US" altLang="ko-KR" sz="20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2000" dirty="0">
                <a:highlight>
                  <a:srgbClr val="FFFF00"/>
                </a:highlight>
              </a:rPr>
              <a:t>"</a:t>
            </a:r>
            <a:r>
              <a:rPr lang="ko-KR" altLang="en-US" sz="2000" dirty="0">
                <a:highlight>
                  <a:srgbClr val="FFFF00"/>
                </a:highlight>
              </a:rPr>
              <a:t>로 구분</a:t>
            </a:r>
            <a:r>
              <a:rPr lang="ko-KR" altLang="en-US" sz="2000" dirty="0"/>
              <a:t>해서 태그의 계층 관계를 정의</a:t>
            </a:r>
            <a:endParaRPr lang="en-US" altLang="ko-KR" sz="2000" dirty="0"/>
          </a:p>
          <a:p>
            <a:pPr lvl="1"/>
            <a:r>
              <a:rPr lang="ko-KR" altLang="en-US" dirty="0"/>
              <a:t>자기의 한 단계 아래 있는 태그만 선택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394B8-C421-4858-BCC3-9311F14A79FB}"/>
              </a:ext>
            </a:extLst>
          </p:cNvPr>
          <p:cNvSpPr txBox="1"/>
          <p:nvPr/>
        </p:nvSpPr>
        <p:spPr>
          <a:xfrm>
            <a:off x="925139" y="2953270"/>
            <a:ext cx="5221473" cy="1401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pl-PL" altLang="ko-KR" sz="2000" dirty="0">
                <a:latin typeface="Consolas" panose="020B0609020204030204" pitchFamily="49" charset="0"/>
              </a:rPr>
              <a:t>&lt;style&gt;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3200" dirty="0">
                <a:latin typeface="Consolas" panose="020B0609020204030204" pitchFamily="49" charset="0"/>
              </a:rPr>
              <a:t>.</a:t>
            </a:r>
            <a:r>
              <a:rPr lang="en-US" altLang="ko-KR" sz="2800" dirty="0" err="1">
                <a:latin typeface="Consolas" panose="020B0609020204030204" pitchFamily="49" charset="0"/>
              </a:rPr>
              <a:t>data1</a:t>
            </a:r>
            <a:r>
              <a:rPr lang="ko-KR" alt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ko-KR" alt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800" dirty="0">
                <a:latin typeface="Consolas" panose="020B0609020204030204" pitchFamily="49" charset="0"/>
              </a:rPr>
              <a:t>li</a:t>
            </a:r>
            <a:r>
              <a:rPr lang="pl-PL" altLang="ko-KR" sz="2800" dirty="0">
                <a:latin typeface="Consolas" panose="020B0609020204030204" pitchFamily="49" charset="0"/>
              </a:rPr>
              <a:t> </a:t>
            </a:r>
            <a:r>
              <a:rPr lang="pl-PL" altLang="ko-KR" sz="2000" dirty="0">
                <a:latin typeface="Consolas" panose="020B0609020204030204" pitchFamily="49" charset="0"/>
              </a:rPr>
              <a:t>{color:</a:t>
            </a:r>
            <a:r>
              <a:rPr lang="en-US" altLang="ko-KR" sz="2000" dirty="0">
                <a:latin typeface="Consolas" panose="020B0609020204030204" pitchFamily="49" charset="0"/>
              </a:rPr>
              <a:t>red</a:t>
            </a:r>
            <a:r>
              <a:rPr lang="pl-PL" altLang="ko-KR" sz="2000" dirty="0">
                <a:latin typeface="Consolas" panose="020B0609020204030204" pitchFamily="49" charset="0"/>
              </a:rPr>
              <a:t>;}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&lt;/style&gt; 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3A7812-445D-4EF8-839D-8F81C7EFEF10}"/>
              </a:ext>
            </a:extLst>
          </p:cNvPr>
          <p:cNvSpPr/>
          <p:nvPr/>
        </p:nvSpPr>
        <p:spPr>
          <a:xfrm>
            <a:off x="6932050" y="2530179"/>
            <a:ext cx="2880000" cy="40626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altLang="ko-KR" sz="2000" dirty="0">
                <a:latin typeface="Consolas" panose="020B0609020204030204" pitchFamily="49" charset="0"/>
              </a:rPr>
              <a:t>&lt;ul class="data1"&gt;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&lt;li&gt;</a:t>
            </a:r>
            <a:r>
              <a:rPr lang="it-IT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it-IT" altLang="ko-KR" sz="2000" dirty="0">
                <a:latin typeface="Consolas" panose="020B0609020204030204" pitchFamily="49" charset="0"/>
              </a:rPr>
              <a:t>&lt;/li&gt;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&lt;li&gt;</a:t>
            </a:r>
            <a:r>
              <a:rPr lang="it-IT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it-IT" altLang="ko-KR" sz="2000" dirty="0">
                <a:latin typeface="Consolas" panose="020B0609020204030204" pitchFamily="49" charset="0"/>
              </a:rPr>
              <a:t>&lt;/li&gt;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&lt;ul&gt;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    &lt;li&gt;c&lt;/li&gt;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    &lt;li&gt;d&lt;/li&gt;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&lt;/ul&gt;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&lt;/ul&gt;</a:t>
            </a:r>
          </a:p>
          <a:p>
            <a:endParaRPr lang="it-IT" altLang="ko-KR" sz="2000" dirty="0">
              <a:latin typeface="Consolas" panose="020B0609020204030204" pitchFamily="49" charset="0"/>
            </a:endParaRPr>
          </a:p>
          <a:p>
            <a:r>
              <a:rPr lang="it-IT" altLang="ko-KR" sz="2000" dirty="0">
                <a:latin typeface="Consolas" panose="020B0609020204030204" pitchFamily="49" charset="0"/>
              </a:rPr>
              <a:t>&lt;ul class="data2"&gt;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&lt;li&gt;e&lt;/li&gt;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&lt;li&gt;f&lt;/li&gt;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16700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- 1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598191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C</a:t>
            </a:r>
            <a:r>
              <a:rPr lang="ko-KR" altLang="en-US" sz="2000" dirty="0"/>
              <a:t>와 </a:t>
            </a:r>
            <a:r>
              <a:rPr lang="en-US" altLang="ko-KR" sz="2000" dirty="0"/>
              <a:t>D</a:t>
            </a:r>
            <a:r>
              <a:rPr lang="ko-KR" altLang="en-US" sz="2000" dirty="0"/>
              <a:t>를 선택하는 </a:t>
            </a:r>
            <a:r>
              <a:rPr lang="en-US" altLang="ko-KR" sz="2000" dirty="0"/>
              <a:t>CSS selector</a:t>
            </a:r>
            <a:r>
              <a:rPr lang="ko-KR" altLang="en-US" sz="2000" dirty="0"/>
              <a:t>를 작성하라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394B8-C421-4858-BCC3-9311F14A79FB}"/>
              </a:ext>
            </a:extLst>
          </p:cNvPr>
          <p:cNvSpPr txBox="1"/>
          <p:nvPr/>
        </p:nvSpPr>
        <p:spPr>
          <a:xfrm>
            <a:off x="925139" y="2953270"/>
            <a:ext cx="5221473" cy="1401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pl-PL" altLang="ko-KR" sz="2000" dirty="0">
                <a:latin typeface="Consolas" panose="020B0609020204030204" pitchFamily="49" charset="0"/>
              </a:rPr>
              <a:t>&lt;style&gt;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>
                <a:highlight>
                  <a:srgbClr val="FFFF00"/>
                </a:highlight>
                <a:latin typeface="Consolas" panose="020B0609020204030204" pitchFamily="49" charset="0"/>
              </a:rPr>
              <a:t>             </a:t>
            </a:r>
            <a:r>
              <a:rPr lang="pl-PL" altLang="ko-KR" sz="2800" dirty="0">
                <a:latin typeface="Consolas" panose="020B0609020204030204" pitchFamily="49" charset="0"/>
              </a:rPr>
              <a:t> </a:t>
            </a:r>
            <a:r>
              <a:rPr lang="pl-PL" altLang="ko-KR" sz="2000" dirty="0">
                <a:latin typeface="Consolas" panose="020B0609020204030204" pitchFamily="49" charset="0"/>
              </a:rPr>
              <a:t>{color:</a:t>
            </a:r>
            <a:r>
              <a:rPr lang="en-US" altLang="ko-KR" sz="2000" dirty="0">
                <a:latin typeface="Consolas" panose="020B0609020204030204" pitchFamily="49" charset="0"/>
              </a:rPr>
              <a:t>red</a:t>
            </a:r>
            <a:r>
              <a:rPr lang="pl-PL" altLang="ko-KR" sz="2000" dirty="0">
                <a:latin typeface="Consolas" panose="020B0609020204030204" pitchFamily="49" charset="0"/>
              </a:rPr>
              <a:t>;}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&lt;/style&gt; 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EC0243-D228-4782-8299-6F37501796A9}"/>
              </a:ext>
            </a:extLst>
          </p:cNvPr>
          <p:cNvSpPr/>
          <p:nvPr/>
        </p:nvSpPr>
        <p:spPr>
          <a:xfrm>
            <a:off x="7262250" y="2000035"/>
            <a:ext cx="3075550" cy="40626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altLang="ko-KR" sz="2000" dirty="0">
                <a:latin typeface="Consolas" panose="020B0609020204030204" pitchFamily="49" charset="0"/>
              </a:rPr>
              <a:t>&lt;ul class="data1"&gt;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&lt;li&gt;a&lt;/li&gt;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&lt;li&gt;b&lt;/li&gt;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&lt;ul&gt;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    &lt;li&gt;</a:t>
            </a:r>
            <a:r>
              <a:rPr lang="it-IT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it-IT" altLang="ko-KR" sz="2000" dirty="0">
                <a:latin typeface="Consolas" panose="020B0609020204030204" pitchFamily="49" charset="0"/>
              </a:rPr>
              <a:t>&lt;/li&gt;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    &lt;li&gt;</a:t>
            </a:r>
            <a:r>
              <a:rPr lang="it-IT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it-IT" altLang="ko-KR" sz="2000" dirty="0">
                <a:latin typeface="Consolas" panose="020B0609020204030204" pitchFamily="49" charset="0"/>
              </a:rPr>
              <a:t>&lt;/li&gt;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&lt;/ul&gt;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&lt;/ul&gt;</a:t>
            </a:r>
          </a:p>
          <a:p>
            <a:endParaRPr lang="it-IT" altLang="ko-KR" sz="2000" dirty="0">
              <a:latin typeface="Consolas" panose="020B0609020204030204" pitchFamily="49" charset="0"/>
            </a:endParaRPr>
          </a:p>
          <a:p>
            <a:r>
              <a:rPr lang="it-IT" altLang="ko-KR" sz="2000" dirty="0">
                <a:latin typeface="Consolas" panose="020B0609020204030204" pitchFamily="49" charset="0"/>
              </a:rPr>
              <a:t>&lt;ul class="data2"&gt;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&lt;li&gt;e&lt;/li&gt;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&lt;li&gt;f&lt;/li&gt;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283198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– 1 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744729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C</a:t>
            </a:r>
            <a:r>
              <a:rPr lang="ko-KR" altLang="en-US" sz="2000" dirty="0"/>
              <a:t>와 </a:t>
            </a:r>
            <a:r>
              <a:rPr lang="en-US" altLang="ko-KR" sz="2000" dirty="0"/>
              <a:t>D</a:t>
            </a:r>
            <a:r>
              <a:rPr lang="ko-KR" altLang="en-US" sz="2000" dirty="0"/>
              <a:t>를 선택하는 </a:t>
            </a:r>
            <a:r>
              <a:rPr lang="en-US" altLang="ko-KR" sz="2000" dirty="0"/>
              <a:t>CSS selector</a:t>
            </a:r>
            <a:r>
              <a:rPr lang="ko-KR" altLang="en-US" sz="2000" dirty="0"/>
              <a:t>를 작성하라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정답은 한 가지가 아닙니다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394B8-C421-4858-BCC3-9311F14A79FB}"/>
              </a:ext>
            </a:extLst>
          </p:cNvPr>
          <p:cNvSpPr txBox="1"/>
          <p:nvPr/>
        </p:nvSpPr>
        <p:spPr>
          <a:xfrm>
            <a:off x="925139" y="2953270"/>
            <a:ext cx="5640761" cy="1401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pl-PL" altLang="ko-KR" sz="2000" dirty="0">
                <a:latin typeface="Consolas" panose="020B0609020204030204" pitchFamily="49" charset="0"/>
              </a:rPr>
              <a:t>&lt;style&gt;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>
                <a:highlight>
                  <a:srgbClr val="FFFF00"/>
                </a:highlight>
                <a:latin typeface="Consolas" panose="020B0609020204030204" pitchFamily="49" charset="0"/>
              </a:rPr>
              <a:t>  ul</a:t>
            </a:r>
            <a:r>
              <a:rPr lang="ko-KR" alt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latin typeface="Consolas" panose="020B0609020204030204" pitchFamily="49" charset="0"/>
              </a:rPr>
              <a:t>ul li   </a:t>
            </a:r>
            <a:r>
              <a:rPr lang="pl-PL" altLang="ko-KR" sz="2800" dirty="0">
                <a:latin typeface="Consolas" panose="020B0609020204030204" pitchFamily="49" charset="0"/>
              </a:rPr>
              <a:t> </a:t>
            </a:r>
            <a:r>
              <a:rPr lang="pl-PL" altLang="ko-KR" sz="2000" dirty="0">
                <a:latin typeface="Consolas" panose="020B0609020204030204" pitchFamily="49" charset="0"/>
              </a:rPr>
              <a:t>{color:</a:t>
            </a:r>
            <a:r>
              <a:rPr lang="en-US" altLang="ko-KR" sz="2000" dirty="0">
                <a:latin typeface="Consolas" panose="020B0609020204030204" pitchFamily="49" charset="0"/>
              </a:rPr>
              <a:t>red</a:t>
            </a:r>
            <a:r>
              <a:rPr lang="pl-PL" altLang="ko-KR" sz="2000" dirty="0">
                <a:latin typeface="Consolas" panose="020B0609020204030204" pitchFamily="49" charset="0"/>
              </a:rPr>
              <a:t>;}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&lt;/style&gt; 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3A7812-445D-4EF8-839D-8F81C7EFEF10}"/>
              </a:ext>
            </a:extLst>
          </p:cNvPr>
          <p:cNvSpPr/>
          <p:nvPr/>
        </p:nvSpPr>
        <p:spPr>
          <a:xfrm>
            <a:off x="7262250" y="2000035"/>
            <a:ext cx="3075550" cy="40626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altLang="ko-KR" sz="2000" dirty="0">
                <a:latin typeface="Consolas" panose="020B0609020204030204" pitchFamily="49" charset="0"/>
              </a:rPr>
              <a:t>&lt;ul class="data1"&gt;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&lt;li&gt;a&lt;/li&gt;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&lt;li&gt;b&lt;/li&gt;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&lt;ul&gt;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    &lt;li&gt;</a:t>
            </a:r>
            <a:r>
              <a:rPr lang="it-IT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it-IT" altLang="ko-KR" sz="2000" dirty="0">
                <a:latin typeface="Consolas" panose="020B0609020204030204" pitchFamily="49" charset="0"/>
              </a:rPr>
              <a:t>&lt;/li&gt;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    &lt;li&gt;</a:t>
            </a:r>
            <a:r>
              <a:rPr lang="it-IT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it-IT" altLang="ko-KR" sz="2000" dirty="0">
                <a:latin typeface="Consolas" panose="020B0609020204030204" pitchFamily="49" charset="0"/>
              </a:rPr>
              <a:t>&lt;/li&gt;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&lt;/ul&gt;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&lt;/ul&gt;</a:t>
            </a:r>
          </a:p>
          <a:p>
            <a:endParaRPr lang="it-IT" altLang="ko-KR" sz="2000" dirty="0">
              <a:latin typeface="Consolas" panose="020B0609020204030204" pitchFamily="49" charset="0"/>
            </a:endParaRPr>
          </a:p>
          <a:p>
            <a:r>
              <a:rPr lang="it-IT" altLang="ko-KR" sz="2000" dirty="0">
                <a:latin typeface="Consolas" panose="020B0609020204030204" pitchFamily="49" charset="0"/>
              </a:rPr>
              <a:t>&lt;ul class="data2"&gt;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&lt;li&gt;e&lt;/li&gt;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    &lt;li&gt;f&lt;/li&gt;</a:t>
            </a:r>
          </a:p>
          <a:p>
            <a:r>
              <a:rPr lang="it-IT" altLang="ko-KR" sz="2000" dirty="0">
                <a:latin typeface="Consolas" panose="020B0609020204030204" pitchFamily="49" charset="0"/>
              </a:rPr>
              <a:t>&lt;/ul&gt;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68DD7-CAE1-47CC-B1F6-0C29524ED4DA}"/>
              </a:ext>
            </a:extLst>
          </p:cNvPr>
          <p:cNvSpPr txBox="1"/>
          <p:nvPr/>
        </p:nvSpPr>
        <p:spPr>
          <a:xfrm>
            <a:off x="925139" y="4503838"/>
            <a:ext cx="5640761" cy="1401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pl-PL" altLang="ko-KR" sz="2000" dirty="0">
                <a:latin typeface="Consolas" panose="020B0609020204030204" pitchFamily="49" charset="0"/>
              </a:rPr>
              <a:t>&lt;style&gt;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>
                <a:highlight>
                  <a:srgbClr val="FFFF00"/>
                </a:highlight>
                <a:latin typeface="Consolas" panose="020B0609020204030204" pitchFamily="49" charset="0"/>
              </a:rPr>
              <a:t> .</a:t>
            </a:r>
            <a:r>
              <a:rPr lang="en-US" altLang="ko-KR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data1</a:t>
            </a:r>
            <a:r>
              <a:rPr lang="en-US" altLang="ko-KR" sz="2000" dirty="0">
                <a:highlight>
                  <a:srgbClr val="FFFF00"/>
                </a:highlight>
                <a:latin typeface="Consolas" panose="020B0609020204030204" pitchFamily="49" charset="0"/>
              </a:rPr>
              <a:t> &gt;</a:t>
            </a:r>
            <a:r>
              <a:rPr lang="ko-KR" alt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highlight>
                  <a:srgbClr val="FFFF00"/>
                </a:highlight>
                <a:latin typeface="Consolas" panose="020B0609020204030204" pitchFamily="49" charset="0"/>
              </a:rPr>
              <a:t>ul &gt; li   </a:t>
            </a:r>
            <a:r>
              <a:rPr lang="pl-PL" altLang="ko-KR" sz="2800" dirty="0">
                <a:latin typeface="Consolas" panose="020B0609020204030204" pitchFamily="49" charset="0"/>
              </a:rPr>
              <a:t> </a:t>
            </a:r>
            <a:r>
              <a:rPr lang="pl-PL" altLang="ko-KR" sz="2000" dirty="0">
                <a:latin typeface="Consolas" panose="020B0609020204030204" pitchFamily="49" charset="0"/>
              </a:rPr>
              <a:t>{color:</a:t>
            </a:r>
            <a:r>
              <a:rPr lang="en-US" altLang="ko-KR" sz="2000" dirty="0">
                <a:latin typeface="Consolas" panose="020B0609020204030204" pitchFamily="49" charset="0"/>
              </a:rPr>
              <a:t>red</a:t>
            </a:r>
            <a:r>
              <a:rPr lang="pl-PL" altLang="ko-KR" sz="2000" dirty="0">
                <a:latin typeface="Consolas" panose="020B0609020204030204" pitchFamily="49" charset="0"/>
              </a:rPr>
              <a:t>;}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&lt;/style&gt; 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공백 없는 </a:t>
            </a:r>
            <a:r>
              <a:rPr lang="en-US" altLang="ko-KR" dirty="0"/>
              <a:t>combinator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54475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뒤의 속성이 앞의 속성을 수식함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ul.data1</a:t>
            </a:r>
            <a:r>
              <a:rPr lang="en-US" altLang="ko-KR" sz="2000" dirty="0"/>
              <a:t> : ul </a:t>
            </a:r>
            <a:r>
              <a:rPr lang="ko-KR" altLang="en-US" sz="2000" dirty="0"/>
              <a:t>태그 중에 클래스 </a:t>
            </a:r>
            <a:r>
              <a:rPr lang="en-US" altLang="ko-KR" sz="2000" dirty="0" err="1"/>
              <a:t>data1</a:t>
            </a:r>
            <a:r>
              <a:rPr lang="ko-KR" altLang="en-US" sz="2000" dirty="0"/>
              <a:t>을 갖는 태그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394B8-C421-4858-BCC3-9311F14A79FB}"/>
              </a:ext>
            </a:extLst>
          </p:cNvPr>
          <p:cNvSpPr txBox="1"/>
          <p:nvPr/>
        </p:nvSpPr>
        <p:spPr>
          <a:xfrm>
            <a:off x="1102939" y="3429000"/>
            <a:ext cx="5450261" cy="1401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pl-PL" altLang="ko-KR" sz="2000" dirty="0">
                <a:latin typeface="Consolas" panose="020B0609020204030204" pitchFamily="49" charset="0"/>
              </a:rPr>
              <a:t>&lt;style&gt;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800" dirty="0" err="1">
                <a:latin typeface="Consolas" panose="020B0609020204030204" pitchFamily="49" charset="0"/>
              </a:rPr>
              <a:t>ul</a:t>
            </a:r>
            <a:r>
              <a:rPr lang="en-US" altLang="ko-KR" sz="3200" dirty="0" err="1">
                <a:latin typeface="Consolas" panose="020B0609020204030204" pitchFamily="49" charset="0"/>
              </a:rPr>
              <a:t>.</a:t>
            </a:r>
            <a:r>
              <a:rPr lang="en-US" altLang="ko-KR" sz="2800" dirty="0" err="1">
                <a:latin typeface="Consolas" panose="020B0609020204030204" pitchFamily="49" charset="0"/>
              </a:rPr>
              <a:t>data2</a:t>
            </a:r>
            <a:r>
              <a:rPr lang="en-US" altLang="ko-KR" sz="2800" dirty="0">
                <a:latin typeface="Consolas" panose="020B0609020204030204" pitchFamily="49" charset="0"/>
              </a:rPr>
              <a:t> &gt;</a:t>
            </a:r>
            <a:r>
              <a:rPr lang="ko-KR" altLang="en-US" sz="2800" dirty="0">
                <a:latin typeface="Consolas" panose="020B0609020204030204" pitchFamily="49" charset="0"/>
              </a:rPr>
              <a:t> </a:t>
            </a:r>
            <a:r>
              <a:rPr lang="en-US" altLang="ko-KR" sz="2800" dirty="0">
                <a:latin typeface="Consolas" panose="020B0609020204030204" pitchFamily="49" charset="0"/>
              </a:rPr>
              <a:t>li</a:t>
            </a:r>
            <a:r>
              <a:rPr lang="pl-PL" altLang="ko-KR" sz="2800" dirty="0">
                <a:latin typeface="Consolas" panose="020B0609020204030204" pitchFamily="49" charset="0"/>
              </a:rPr>
              <a:t> </a:t>
            </a:r>
            <a:r>
              <a:rPr lang="pl-PL" altLang="ko-KR" sz="2000" dirty="0">
                <a:latin typeface="Consolas" panose="020B0609020204030204" pitchFamily="49" charset="0"/>
              </a:rPr>
              <a:t>{color:</a:t>
            </a:r>
            <a:r>
              <a:rPr lang="en-US" altLang="ko-KR" sz="2000" dirty="0">
                <a:latin typeface="Consolas" panose="020B0609020204030204" pitchFamily="49" charset="0"/>
              </a:rPr>
              <a:t>red</a:t>
            </a:r>
            <a:r>
              <a:rPr lang="pl-PL" altLang="ko-KR" sz="2000" dirty="0">
                <a:latin typeface="Consolas" panose="020B0609020204030204" pitchFamily="49" charset="0"/>
              </a:rPr>
              <a:t>;}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&lt;/style&gt; 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3A7812-445D-4EF8-839D-8F81C7EFEF10}"/>
              </a:ext>
            </a:extLst>
          </p:cNvPr>
          <p:cNvSpPr/>
          <p:nvPr/>
        </p:nvSpPr>
        <p:spPr>
          <a:xfrm>
            <a:off x="8653392" y="2416113"/>
            <a:ext cx="3120594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altLang="ko-KR" dirty="0">
                <a:latin typeface="Consolas" panose="020B0609020204030204" pitchFamily="49" charset="0"/>
              </a:rPr>
              <a:t>&lt;ul class="data1"&gt;</a:t>
            </a:r>
          </a:p>
          <a:p>
            <a:r>
              <a:rPr lang="it-IT" altLang="ko-KR" dirty="0">
                <a:latin typeface="Consolas" panose="020B0609020204030204" pitchFamily="49" charset="0"/>
              </a:rPr>
              <a:t>    &lt;li&gt;a&lt;/li&gt;</a:t>
            </a:r>
          </a:p>
          <a:p>
            <a:r>
              <a:rPr lang="it-IT" altLang="ko-KR" dirty="0">
                <a:latin typeface="Consolas" panose="020B0609020204030204" pitchFamily="49" charset="0"/>
              </a:rPr>
              <a:t>    &lt;li&gt;b&lt;/li&gt;</a:t>
            </a:r>
          </a:p>
          <a:p>
            <a:r>
              <a:rPr lang="it-IT" altLang="ko-KR" dirty="0">
                <a:latin typeface="Consolas" panose="020B0609020204030204" pitchFamily="49" charset="0"/>
              </a:rPr>
              <a:t>    &lt;ul&gt;</a:t>
            </a:r>
          </a:p>
          <a:p>
            <a:r>
              <a:rPr lang="it-IT" altLang="ko-KR" dirty="0">
                <a:latin typeface="Consolas" panose="020B0609020204030204" pitchFamily="49" charset="0"/>
              </a:rPr>
              <a:t>        &lt;li&gt;c&lt;/li&gt;</a:t>
            </a:r>
          </a:p>
          <a:p>
            <a:r>
              <a:rPr lang="it-IT" altLang="ko-KR" dirty="0">
                <a:latin typeface="Consolas" panose="020B0609020204030204" pitchFamily="49" charset="0"/>
              </a:rPr>
              <a:t>        &lt;li&gt;d&lt;/li&gt;</a:t>
            </a:r>
          </a:p>
          <a:p>
            <a:r>
              <a:rPr lang="it-IT" altLang="ko-KR" dirty="0">
                <a:latin typeface="Consolas" panose="020B0609020204030204" pitchFamily="49" charset="0"/>
              </a:rPr>
              <a:t>    &lt;/ul&gt;</a:t>
            </a:r>
          </a:p>
          <a:p>
            <a:r>
              <a:rPr lang="it-IT" altLang="ko-KR" dirty="0">
                <a:latin typeface="Consolas" panose="020B0609020204030204" pitchFamily="49" charset="0"/>
              </a:rPr>
              <a:t>&lt;/ul&gt;</a:t>
            </a:r>
          </a:p>
          <a:p>
            <a:endParaRPr lang="it-IT" altLang="ko-KR" dirty="0">
              <a:latin typeface="Consolas" panose="020B0609020204030204" pitchFamily="49" charset="0"/>
            </a:endParaRPr>
          </a:p>
          <a:p>
            <a:r>
              <a:rPr lang="it-IT" altLang="ko-KR" dirty="0">
                <a:latin typeface="Consolas" panose="020B0609020204030204" pitchFamily="49" charset="0"/>
              </a:rPr>
              <a:t>&lt;ul class="data2"&gt;</a:t>
            </a:r>
          </a:p>
          <a:p>
            <a:r>
              <a:rPr lang="it-IT" altLang="ko-KR" dirty="0">
                <a:latin typeface="Consolas" panose="020B0609020204030204" pitchFamily="49" charset="0"/>
              </a:rPr>
              <a:t>    &lt;li&gt;</a:t>
            </a:r>
            <a:r>
              <a:rPr lang="it-IT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it-IT" altLang="ko-KR" dirty="0">
                <a:latin typeface="Consolas" panose="020B0609020204030204" pitchFamily="49" charset="0"/>
              </a:rPr>
              <a:t>&lt;/li&gt;</a:t>
            </a:r>
          </a:p>
          <a:p>
            <a:r>
              <a:rPr lang="it-IT" altLang="ko-KR" dirty="0">
                <a:latin typeface="Consolas" panose="020B0609020204030204" pitchFamily="49" charset="0"/>
              </a:rPr>
              <a:t>    &lt;li&gt;</a:t>
            </a:r>
            <a:r>
              <a:rPr lang="it-IT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it-IT" altLang="ko-KR" dirty="0">
                <a:latin typeface="Consolas" panose="020B0609020204030204" pitchFamily="49" charset="0"/>
              </a:rPr>
              <a:t>&lt;/li&gt;</a:t>
            </a:r>
          </a:p>
          <a:p>
            <a:r>
              <a:rPr lang="it-IT" altLang="ko-KR" dirty="0">
                <a:latin typeface="Consolas" panose="020B0609020204030204" pitchFamily="49" charset="0"/>
              </a:rPr>
              <a:t>&lt;/ul&gt;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607BB997-3F3A-4EE3-A8E3-FD1A98BBDDAE}"/>
              </a:ext>
            </a:extLst>
          </p:cNvPr>
          <p:cNvSpPr/>
          <p:nvPr/>
        </p:nvSpPr>
        <p:spPr>
          <a:xfrm>
            <a:off x="2130372" y="3609557"/>
            <a:ext cx="686126" cy="318198"/>
          </a:xfrm>
          <a:custGeom>
            <a:avLst/>
            <a:gdLst>
              <a:gd name="connsiteX0" fmla="*/ 895307 w 895444"/>
              <a:gd name="connsiteY0" fmla="*/ 288828 h 315136"/>
              <a:gd name="connsiteX1" fmla="*/ 816930 w 895444"/>
              <a:gd name="connsiteY1" fmla="*/ 201742 h 315136"/>
              <a:gd name="connsiteX2" fmla="*/ 416336 w 895444"/>
              <a:gd name="connsiteY2" fmla="*/ 1445 h 315136"/>
              <a:gd name="connsiteX3" fmla="*/ 7033 w 895444"/>
              <a:gd name="connsiteY3" fmla="*/ 314953 h 315136"/>
              <a:gd name="connsiteX0" fmla="*/ 895131 w 895137"/>
              <a:gd name="connsiteY0" fmla="*/ 291839 h 318154"/>
              <a:gd name="connsiteX1" fmla="*/ 755794 w 895137"/>
              <a:gd name="connsiteY1" fmla="*/ 143793 h 318154"/>
              <a:gd name="connsiteX2" fmla="*/ 416160 w 895137"/>
              <a:gd name="connsiteY2" fmla="*/ 4456 h 318154"/>
              <a:gd name="connsiteX3" fmla="*/ 6857 w 895137"/>
              <a:gd name="connsiteY3" fmla="*/ 317964 h 318154"/>
              <a:gd name="connsiteX0" fmla="*/ 964800 w 964803"/>
              <a:gd name="connsiteY0" fmla="*/ 300592 h 318198"/>
              <a:gd name="connsiteX1" fmla="*/ 755794 w 964803"/>
              <a:gd name="connsiteY1" fmla="*/ 143837 h 318198"/>
              <a:gd name="connsiteX2" fmla="*/ 416160 w 964803"/>
              <a:gd name="connsiteY2" fmla="*/ 4500 h 318198"/>
              <a:gd name="connsiteX3" fmla="*/ 6857 w 964803"/>
              <a:gd name="connsiteY3" fmla="*/ 318008 h 3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4803" h="318198">
                <a:moveTo>
                  <a:pt x="964800" y="300592"/>
                </a:moveTo>
                <a:cubicBezTo>
                  <a:pt x="965525" y="280997"/>
                  <a:pt x="847234" y="193186"/>
                  <a:pt x="755794" y="143837"/>
                </a:cubicBezTo>
                <a:cubicBezTo>
                  <a:pt x="664354" y="94488"/>
                  <a:pt x="540983" y="-24529"/>
                  <a:pt x="416160" y="4500"/>
                </a:cubicBezTo>
                <a:cubicBezTo>
                  <a:pt x="291337" y="33529"/>
                  <a:pt x="-52651" y="326717"/>
                  <a:pt x="6857" y="318008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:nth-child()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54475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n</a:t>
            </a:r>
            <a:r>
              <a:rPr lang="ko-KR" altLang="en-US" sz="2000" dirty="0"/>
              <a:t>번째 자식을 하나 선택함</a:t>
            </a:r>
            <a:endParaRPr lang="en-US" altLang="ko-KR" sz="2000" dirty="0"/>
          </a:p>
          <a:p>
            <a:pPr lvl="1"/>
            <a:r>
              <a:rPr lang="ko-KR" altLang="en-US" sz="2000" dirty="0"/>
              <a:t>파라미터로 인덱스를 전달</a:t>
            </a:r>
            <a:endParaRPr lang="en-US" altLang="ko-KR" sz="2000" dirty="0"/>
          </a:p>
          <a:p>
            <a:pPr lvl="1"/>
            <a:r>
              <a:rPr lang="ko-KR" altLang="en-US" sz="2000" dirty="0"/>
              <a:t>인덱스는 </a:t>
            </a:r>
            <a:r>
              <a:rPr lang="ko-KR" altLang="en-US" sz="2000" dirty="0" err="1"/>
              <a:t>파이썬과</a:t>
            </a:r>
            <a:r>
              <a:rPr lang="ko-KR" altLang="en-US" sz="2000" dirty="0"/>
              <a:t> 달리 </a:t>
            </a:r>
            <a:r>
              <a:rPr lang="en-US" altLang="ko-KR" sz="2000" dirty="0"/>
              <a:t>1</a:t>
            </a:r>
            <a:r>
              <a:rPr lang="ko-KR" altLang="en-US" sz="2000" dirty="0"/>
              <a:t>부터 시작함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394B8-C421-4858-BCC3-9311F14A79FB}"/>
              </a:ext>
            </a:extLst>
          </p:cNvPr>
          <p:cNvSpPr txBox="1"/>
          <p:nvPr/>
        </p:nvSpPr>
        <p:spPr>
          <a:xfrm>
            <a:off x="925139" y="3429000"/>
            <a:ext cx="7539588" cy="1401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pl-PL" altLang="ko-KR" sz="2000" dirty="0">
                <a:latin typeface="Consolas" panose="020B0609020204030204" pitchFamily="49" charset="0"/>
              </a:rPr>
              <a:t>&lt;style&gt;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3200" dirty="0">
                <a:latin typeface="Consolas" panose="020B0609020204030204" pitchFamily="49" charset="0"/>
              </a:rPr>
              <a:t>.</a:t>
            </a:r>
            <a:r>
              <a:rPr lang="en-US" altLang="ko-KR" sz="2800" dirty="0" err="1">
                <a:latin typeface="Consolas" panose="020B0609020204030204" pitchFamily="49" charset="0"/>
              </a:rPr>
              <a:t>data1</a:t>
            </a:r>
            <a:r>
              <a:rPr lang="en-US" altLang="ko-KR" sz="2800" dirty="0">
                <a:latin typeface="Consolas" panose="020B0609020204030204" pitchFamily="49" charset="0"/>
              </a:rPr>
              <a:t> &gt;</a:t>
            </a:r>
            <a:r>
              <a:rPr lang="ko-KR" altLang="en-US" sz="2800" dirty="0">
                <a:latin typeface="Consolas" panose="020B0609020204030204" pitchFamily="49" charset="0"/>
              </a:rPr>
              <a:t> </a:t>
            </a:r>
            <a:r>
              <a:rPr lang="en-US" altLang="ko-KR" sz="2800" dirty="0" err="1">
                <a:latin typeface="Consolas" panose="020B0609020204030204" pitchFamily="49" charset="0"/>
              </a:rPr>
              <a:t>li</a:t>
            </a:r>
            <a:r>
              <a:rPr lang="en-US" altLang="ko-KR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:nth-child</a:t>
            </a:r>
            <a:r>
              <a:rPr lang="en-US" altLang="ko-KR" sz="28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altLang="ko-KR" sz="2800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pl-PL" altLang="ko-KR" sz="2800" dirty="0">
                <a:latin typeface="Consolas" panose="020B0609020204030204" pitchFamily="49" charset="0"/>
              </a:rPr>
              <a:t> </a:t>
            </a:r>
            <a:r>
              <a:rPr lang="pl-PL" altLang="ko-KR" sz="2000" dirty="0">
                <a:latin typeface="Consolas" panose="020B0609020204030204" pitchFamily="49" charset="0"/>
              </a:rPr>
              <a:t>{color:</a:t>
            </a:r>
            <a:r>
              <a:rPr lang="en-US" altLang="ko-KR" sz="2000" dirty="0">
                <a:latin typeface="Consolas" panose="020B0609020204030204" pitchFamily="49" charset="0"/>
              </a:rPr>
              <a:t>red</a:t>
            </a:r>
            <a:r>
              <a:rPr lang="pl-PL" altLang="ko-KR" sz="2000" dirty="0">
                <a:latin typeface="Consolas" panose="020B0609020204030204" pitchFamily="49" charset="0"/>
              </a:rPr>
              <a:t>;}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&lt;/style&gt; 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3A7812-445D-4EF8-839D-8F81C7EFEF10}"/>
              </a:ext>
            </a:extLst>
          </p:cNvPr>
          <p:cNvSpPr/>
          <p:nvPr/>
        </p:nvSpPr>
        <p:spPr>
          <a:xfrm>
            <a:off x="8653392" y="2416113"/>
            <a:ext cx="3120594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altLang="ko-KR" dirty="0">
                <a:latin typeface="Consolas" panose="020B0609020204030204" pitchFamily="49" charset="0"/>
              </a:rPr>
              <a:t>&lt;ul class="data1"&gt;</a:t>
            </a:r>
          </a:p>
          <a:p>
            <a:r>
              <a:rPr lang="it-IT" altLang="ko-KR" dirty="0">
                <a:latin typeface="Consolas" panose="020B0609020204030204" pitchFamily="49" charset="0"/>
              </a:rPr>
              <a:t>    &lt;li&gt;</a:t>
            </a:r>
            <a:r>
              <a:rPr lang="it-IT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it-IT" altLang="ko-KR" dirty="0">
                <a:latin typeface="Consolas" panose="020B0609020204030204" pitchFamily="49" charset="0"/>
              </a:rPr>
              <a:t>&lt;/li&gt;</a:t>
            </a:r>
          </a:p>
          <a:p>
            <a:r>
              <a:rPr lang="it-IT" altLang="ko-KR" dirty="0">
                <a:latin typeface="Consolas" panose="020B0609020204030204" pitchFamily="49" charset="0"/>
              </a:rPr>
              <a:t>    &lt;li&gt;b&lt;/li&gt;</a:t>
            </a:r>
          </a:p>
          <a:p>
            <a:r>
              <a:rPr lang="it-IT" altLang="ko-KR" dirty="0">
                <a:latin typeface="Consolas" panose="020B0609020204030204" pitchFamily="49" charset="0"/>
              </a:rPr>
              <a:t>    &lt;ul&gt;</a:t>
            </a:r>
          </a:p>
          <a:p>
            <a:r>
              <a:rPr lang="it-IT" altLang="ko-KR" dirty="0">
                <a:latin typeface="Consolas" panose="020B0609020204030204" pitchFamily="49" charset="0"/>
              </a:rPr>
              <a:t>        &lt;li&gt;c&lt;/li&gt;</a:t>
            </a:r>
          </a:p>
          <a:p>
            <a:r>
              <a:rPr lang="it-IT" altLang="ko-KR" dirty="0">
                <a:latin typeface="Consolas" panose="020B0609020204030204" pitchFamily="49" charset="0"/>
              </a:rPr>
              <a:t>        &lt;li&gt;d&lt;/li&gt;</a:t>
            </a:r>
          </a:p>
          <a:p>
            <a:r>
              <a:rPr lang="it-IT" altLang="ko-KR" dirty="0">
                <a:latin typeface="Consolas" panose="020B0609020204030204" pitchFamily="49" charset="0"/>
              </a:rPr>
              <a:t>    &lt;/ul&gt;</a:t>
            </a:r>
          </a:p>
          <a:p>
            <a:r>
              <a:rPr lang="it-IT" altLang="ko-KR" dirty="0">
                <a:latin typeface="Consolas" panose="020B0609020204030204" pitchFamily="49" charset="0"/>
              </a:rPr>
              <a:t>&lt;/ul&gt;</a:t>
            </a:r>
          </a:p>
          <a:p>
            <a:endParaRPr lang="it-IT" altLang="ko-KR" dirty="0">
              <a:latin typeface="Consolas" panose="020B0609020204030204" pitchFamily="49" charset="0"/>
            </a:endParaRPr>
          </a:p>
          <a:p>
            <a:r>
              <a:rPr lang="it-IT" altLang="ko-KR" dirty="0">
                <a:latin typeface="Consolas" panose="020B0609020204030204" pitchFamily="49" charset="0"/>
              </a:rPr>
              <a:t>&lt;ul class="data2"&gt;</a:t>
            </a:r>
          </a:p>
          <a:p>
            <a:r>
              <a:rPr lang="it-IT" altLang="ko-KR" dirty="0">
                <a:latin typeface="Consolas" panose="020B0609020204030204" pitchFamily="49" charset="0"/>
              </a:rPr>
              <a:t>    &lt;li&gt;e&lt;/li&gt;</a:t>
            </a:r>
          </a:p>
          <a:p>
            <a:r>
              <a:rPr lang="it-IT" altLang="ko-KR" dirty="0">
                <a:latin typeface="Consolas" panose="020B0609020204030204" pitchFamily="49" charset="0"/>
              </a:rPr>
              <a:t>    &lt;li&gt;f&lt;/li&gt;</a:t>
            </a:r>
          </a:p>
          <a:p>
            <a:r>
              <a:rPr lang="it-IT" altLang="ko-KR" dirty="0">
                <a:latin typeface="Consolas" panose="020B0609020204030204" pitchFamily="49" charset="0"/>
              </a:rPr>
              <a:t>&lt;/ul&gt;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054A7C-BAA6-416E-9789-C63A5538456E}"/>
              </a:ext>
            </a:extLst>
          </p:cNvPr>
          <p:cNvCxnSpPr/>
          <p:nvPr/>
        </p:nvCxnSpPr>
        <p:spPr>
          <a:xfrm flipV="1">
            <a:off x="5660571" y="4476206"/>
            <a:ext cx="0" cy="74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285CDC-CF44-4EE1-9EBB-5FC7C6A38E54}"/>
              </a:ext>
            </a:extLst>
          </p:cNvPr>
          <p:cNvSpPr txBox="1"/>
          <p:nvPr/>
        </p:nvSpPr>
        <p:spPr>
          <a:xfrm>
            <a:off x="5225137" y="52599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인덱스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607BB997-3F3A-4EE3-A8E3-FD1A98BBDDAE}"/>
              </a:ext>
            </a:extLst>
          </p:cNvPr>
          <p:cNvSpPr/>
          <p:nvPr/>
        </p:nvSpPr>
        <p:spPr>
          <a:xfrm>
            <a:off x="3589782" y="3531180"/>
            <a:ext cx="964803" cy="318198"/>
          </a:xfrm>
          <a:custGeom>
            <a:avLst/>
            <a:gdLst>
              <a:gd name="connsiteX0" fmla="*/ 895307 w 895444"/>
              <a:gd name="connsiteY0" fmla="*/ 288828 h 315136"/>
              <a:gd name="connsiteX1" fmla="*/ 816930 w 895444"/>
              <a:gd name="connsiteY1" fmla="*/ 201742 h 315136"/>
              <a:gd name="connsiteX2" fmla="*/ 416336 w 895444"/>
              <a:gd name="connsiteY2" fmla="*/ 1445 h 315136"/>
              <a:gd name="connsiteX3" fmla="*/ 7033 w 895444"/>
              <a:gd name="connsiteY3" fmla="*/ 314953 h 315136"/>
              <a:gd name="connsiteX0" fmla="*/ 895131 w 895137"/>
              <a:gd name="connsiteY0" fmla="*/ 291839 h 318154"/>
              <a:gd name="connsiteX1" fmla="*/ 755794 w 895137"/>
              <a:gd name="connsiteY1" fmla="*/ 143793 h 318154"/>
              <a:gd name="connsiteX2" fmla="*/ 416160 w 895137"/>
              <a:gd name="connsiteY2" fmla="*/ 4456 h 318154"/>
              <a:gd name="connsiteX3" fmla="*/ 6857 w 895137"/>
              <a:gd name="connsiteY3" fmla="*/ 317964 h 318154"/>
              <a:gd name="connsiteX0" fmla="*/ 964800 w 964803"/>
              <a:gd name="connsiteY0" fmla="*/ 300592 h 318198"/>
              <a:gd name="connsiteX1" fmla="*/ 755794 w 964803"/>
              <a:gd name="connsiteY1" fmla="*/ 143837 h 318198"/>
              <a:gd name="connsiteX2" fmla="*/ 416160 w 964803"/>
              <a:gd name="connsiteY2" fmla="*/ 4500 h 318198"/>
              <a:gd name="connsiteX3" fmla="*/ 6857 w 964803"/>
              <a:gd name="connsiteY3" fmla="*/ 318008 h 3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4803" h="318198">
                <a:moveTo>
                  <a:pt x="964800" y="300592"/>
                </a:moveTo>
                <a:cubicBezTo>
                  <a:pt x="965525" y="280997"/>
                  <a:pt x="847234" y="193186"/>
                  <a:pt x="755794" y="143837"/>
                </a:cubicBezTo>
                <a:cubicBezTo>
                  <a:pt x="664354" y="94488"/>
                  <a:pt x="540983" y="-24529"/>
                  <a:pt x="416160" y="4500"/>
                </a:cubicBezTo>
                <a:cubicBezTo>
                  <a:pt x="291337" y="33529"/>
                  <a:pt x="-52651" y="326717"/>
                  <a:pt x="6857" y="318008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02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606</TotalTime>
  <Words>941</Words>
  <Application>Microsoft Office PowerPoint</Application>
  <PresentationFormat>와이드스크린</PresentationFormat>
  <Paragraphs>183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Gothic A1 SemiBold</vt:lpstr>
      <vt:lpstr>Gothic A1 ExtraLight</vt:lpstr>
      <vt:lpstr>맑은 고딕</vt:lpstr>
      <vt:lpstr>Gothic A1 thin</vt:lpstr>
      <vt:lpstr>나눔바른고딕 Light</vt:lpstr>
      <vt:lpstr>나눔바른고딕</vt:lpstr>
      <vt:lpstr>Consolas</vt:lpstr>
      <vt:lpstr>Arial</vt:lpstr>
      <vt:lpstr>Office 테마</vt:lpstr>
      <vt:lpstr>스크래핑을 위한 CSS-2 </vt:lpstr>
      <vt:lpstr>CSS 결합자 (Combinators)</vt:lpstr>
      <vt:lpstr>자손 결합자</vt:lpstr>
      <vt:lpstr>자손 결합자 예제</vt:lpstr>
      <vt:lpstr>자식 결합자</vt:lpstr>
      <vt:lpstr>연습 문제 - 1</vt:lpstr>
      <vt:lpstr>연습 문제 – 1 (정답)</vt:lpstr>
      <vt:lpstr>공백 없는 combinator</vt:lpstr>
      <vt:lpstr>:nth-child()</vt:lpstr>
      <vt:lpstr>연습 문제 - 2</vt:lpstr>
      <vt:lpstr>연습 문제 – 2 (정답)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2020-06-18T17:36:40Z</dcterms:modified>
</cp:coreProperties>
</file>