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1047" r:id="rId4"/>
    <p:sldId id="1048" r:id="rId5"/>
    <p:sldId id="1049" r:id="rId6"/>
    <p:sldId id="1036" r:id="rId7"/>
  </p:sldIdLst>
  <p:sldSz cx="12192000" cy="6858000"/>
  <p:notesSz cx="6858000" cy="9144000"/>
  <p:embeddedFontLst>
    <p:embeddedFont>
      <p:font typeface="Gothic A1 ExtraLight" panose="020B0600000101010101" charset="-127"/>
      <p:regular r:id="rId9"/>
    </p:embeddedFont>
    <p:embeddedFont>
      <p:font typeface="Gothic A1 SemiBold" panose="020B0600000101010101" charset="-127"/>
      <p:bold r:id="rId10"/>
    </p:embeddedFont>
    <p:embeddedFont>
      <p:font typeface="Gothic A1 thin" panose="020B0600000101010101" charset="-127"/>
      <p:regular r:id="rId11"/>
    </p:embeddedFont>
    <p:embeddedFont>
      <p:font typeface="나눔바른고딕" panose="020B0603020101020101" pitchFamily="50" charset="-127"/>
      <p:regular r:id="rId12"/>
      <p:bold r:id="rId13"/>
    </p:embeddedFont>
    <p:embeddedFont>
      <p:font typeface="나눔바른고딕 Light" panose="020B060302010102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711CB-8143-41A2-B619-BF38A8E50266}" v="4" dt="2020-04-08T14:41:20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2020-04-08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nance.naver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CSS-3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개발자 도구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287671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웹페이지에서 </a:t>
            </a:r>
            <a:r>
              <a:rPr lang="en-US" altLang="ko-KR" sz="2000" dirty="0" err="1"/>
              <a:t>F12</a:t>
            </a:r>
            <a:r>
              <a:rPr lang="ko-KR" altLang="en-US" sz="2000" dirty="0"/>
              <a:t>를 눌러 활성화</a:t>
            </a:r>
            <a:endParaRPr lang="en-US" altLang="ko-KR" sz="2000" dirty="0"/>
          </a:p>
          <a:p>
            <a:pPr lvl="1"/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err="1">
                <a:hlinkClick r:id="rId2"/>
              </a:rPr>
              <a:t>finance.naver.com</a:t>
            </a:r>
            <a:r>
              <a:rPr lang="en-US" altLang="ko-KR" sz="2000" dirty="0">
                <a:hlinkClick r:id="rId2"/>
              </a:rPr>
              <a:t>/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7BB740-24DA-4970-8A2E-339DCB251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93" y="2919038"/>
            <a:ext cx="10920804" cy="332880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A4CDCA1-68E0-4CE6-A439-E5923B29C7D0}"/>
              </a:ext>
            </a:extLst>
          </p:cNvPr>
          <p:cNvCxnSpPr/>
          <p:nvPr/>
        </p:nvCxnSpPr>
        <p:spPr>
          <a:xfrm>
            <a:off x="9335588" y="2490651"/>
            <a:ext cx="0" cy="428387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개발자 도구 </a:t>
            </a:r>
            <a:r>
              <a:rPr lang="en-US" altLang="ko-KR" dirty="0"/>
              <a:t>Inspect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4885146" cy="42295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Inspect </a:t>
            </a:r>
            <a:r>
              <a:rPr lang="ko-KR" altLang="en-US" sz="2000" dirty="0"/>
              <a:t>기능으로 주요 뉴스 첫 기사를 선택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972B84-3842-4D67-B1BB-53338409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0" y="755432"/>
            <a:ext cx="5829300" cy="5953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B8C64D-2AF5-4821-A040-68082ED0D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2775116"/>
            <a:ext cx="37909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5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개발자 도구의 </a:t>
            </a:r>
            <a:r>
              <a:rPr lang="en-US" altLang="ko-KR" dirty="0"/>
              <a:t>Console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287671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개발자도구의 콘솔창에서 </a:t>
            </a:r>
            <a:r>
              <a:rPr lang="en-US" altLang="ko-KR" sz="2000" dirty="0"/>
              <a:t>Selector</a:t>
            </a:r>
            <a:r>
              <a:rPr lang="ko-KR" altLang="en-US" sz="2000" dirty="0"/>
              <a:t>를 테스트할 수 있음</a:t>
            </a:r>
            <a:endParaRPr lang="en-US" altLang="ko-KR" sz="2000" dirty="0"/>
          </a:p>
          <a:p>
            <a:pPr lvl="1"/>
            <a:r>
              <a:rPr lang="en-US" altLang="ko-KR" dirty="0"/>
              <a:t>$("</a:t>
            </a:r>
            <a:r>
              <a:rPr lang="en-US" altLang="ko-KR" dirty="0">
                <a:highlight>
                  <a:srgbClr val="FFFF00"/>
                </a:highlight>
              </a:rPr>
              <a:t>CSS </a:t>
            </a:r>
            <a:r>
              <a:rPr lang="ko-KR" altLang="en-US" dirty="0" err="1">
                <a:highlight>
                  <a:srgbClr val="FFFF00"/>
                </a:highlight>
              </a:rPr>
              <a:t>셀렉터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A759D3-D5E5-4320-BDED-05F47DF9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03" y="3075191"/>
            <a:ext cx="9029700" cy="28860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4A8894-43AF-4259-8B41-7DB2152D087C}"/>
              </a:ext>
            </a:extLst>
          </p:cNvPr>
          <p:cNvCxnSpPr/>
          <p:nvPr/>
        </p:nvCxnSpPr>
        <p:spPr>
          <a:xfrm>
            <a:off x="4850674" y="2657179"/>
            <a:ext cx="0" cy="5737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6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개발자 도구와 </a:t>
            </a:r>
            <a:r>
              <a:rPr lang="en-US" altLang="ko-KR" dirty="0"/>
              <a:t>CSS Selector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2876716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셀렉터를</a:t>
            </a:r>
            <a:r>
              <a:rPr lang="ko-KR" altLang="en-US" sz="2000" dirty="0"/>
              <a:t> </a:t>
            </a:r>
            <a:r>
              <a:rPr lang="en-US" altLang="ko-KR" sz="2000" dirty="0"/>
              <a:t>Combinator</a:t>
            </a:r>
            <a:r>
              <a:rPr lang="ko-KR" altLang="en-US" sz="2000" dirty="0"/>
              <a:t>를 사용해서 구체화</a:t>
            </a:r>
            <a:endParaRPr lang="en-US" altLang="ko-KR" sz="2000" dirty="0"/>
          </a:p>
          <a:p>
            <a:pPr lvl="1"/>
            <a:r>
              <a:rPr lang="ko-KR" altLang="en-US" dirty="0"/>
              <a:t>관심 없는 태그를 제거해서 검색된 결과를 줄임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22027E-D433-4C28-99F4-8C43D8E81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66" y="2893745"/>
            <a:ext cx="5246914" cy="34493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9EFD2ED-4BF5-40B2-94FB-3F2F702EA5F4}"/>
              </a:ext>
            </a:extLst>
          </p:cNvPr>
          <p:cNvSpPr/>
          <p:nvPr/>
        </p:nvSpPr>
        <p:spPr>
          <a:xfrm>
            <a:off x="1036320" y="3300549"/>
            <a:ext cx="2307771" cy="339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F431283-93A0-44E1-9B40-F08627037840}"/>
              </a:ext>
            </a:extLst>
          </p:cNvPr>
          <p:cNvCxnSpPr/>
          <p:nvPr/>
        </p:nvCxnSpPr>
        <p:spPr>
          <a:xfrm flipH="1">
            <a:off x="2151017" y="4528457"/>
            <a:ext cx="12627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D979800-8E99-4CF4-BC9F-58DF71B0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18" y="3126376"/>
            <a:ext cx="4378536" cy="281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Selector Copy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개발자 도구에서 </a:t>
            </a:r>
            <a:r>
              <a:rPr lang="en-US" altLang="ko-KR" sz="2000" dirty="0"/>
              <a:t>Selector</a:t>
            </a:r>
            <a:r>
              <a:rPr lang="ko-KR" altLang="en-US" sz="2000" dirty="0"/>
              <a:t>를 자동 생성</a:t>
            </a:r>
            <a:endParaRPr lang="en-US" altLang="ko-KR" sz="2000" dirty="0"/>
          </a:p>
          <a:p>
            <a:pPr lvl="1"/>
            <a:r>
              <a:rPr lang="ko-KR" altLang="en-US" dirty="0"/>
              <a:t>가져올 데이터가 포함된 태그를 선택해야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683BC7-192F-4FD8-92B7-0D28D217E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31" y="2921372"/>
            <a:ext cx="6904129" cy="372670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C98ABB6-AFD1-4626-AE61-8891DECC2038}"/>
              </a:ext>
            </a:extLst>
          </p:cNvPr>
          <p:cNvSpPr/>
          <p:nvPr/>
        </p:nvSpPr>
        <p:spPr>
          <a:xfrm>
            <a:off x="911416" y="3431175"/>
            <a:ext cx="560331" cy="5312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0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796</TotalTime>
  <Words>103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Gothic A1 SemiBold</vt:lpstr>
      <vt:lpstr>맑은 고딕</vt:lpstr>
      <vt:lpstr>Gothic A1 ExtraLight</vt:lpstr>
      <vt:lpstr>나눔바른고딕 Light</vt:lpstr>
      <vt:lpstr>Gothic A1 thin</vt:lpstr>
      <vt:lpstr>나눔바른고딕</vt:lpstr>
      <vt:lpstr>Arial</vt:lpstr>
      <vt:lpstr>Office 테마</vt:lpstr>
      <vt:lpstr>스크래핑을 위한 CSS-3 </vt:lpstr>
      <vt:lpstr>크롬 개발자 도구</vt:lpstr>
      <vt:lpstr>크롬 개발자 도구 Inspect</vt:lpstr>
      <vt:lpstr>크롬 개발자 도구의 Console</vt:lpstr>
      <vt:lpstr>크롬 개발자 도구와 CSS Selector</vt:lpstr>
      <vt:lpstr>Selector Copy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2020-04-08T14:54:02Z</dcterms:modified>
</cp:coreProperties>
</file>