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68" r:id="rId3"/>
    <p:sldId id="1047" r:id="rId4"/>
    <p:sldId id="1048" r:id="rId5"/>
    <p:sldId id="1049" r:id="rId6"/>
    <p:sldId id="1050" r:id="rId7"/>
  </p:sldIdLst>
  <p:sldSz cx="12192000" cy="6858000"/>
  <p:notesSz cx="6858000" cy="9144000"/>
  <p:embeddedFontLst>
    <p:embeddedFont>
      <p:font typeface="Gothic A1 ExtraLight" panose="020B0600000101010101" charset="-127"/>
      <p:regular r:id="rId9"/>
    </p:embeddedFont>
    <p:embeddedFont>
      <p:font typeface="Gothic A1 SemiBold" panose="020B0600000101010101" charset="-127"/>
      <p:bold r:id="rId10"/>
    </p:embeddedFont>
    <p:embeddedFont>
      <p:font typeface="Gothic A1 thin" panose="020B0600000101010101" charset="-127"/>
      <p:regular r:id="rId11"/>
    </p:embeddedFont>
    <p:embeddedFont>
      <p:font typeface="나눔바른고딕" panose="020B0603020101020101" pitchFamily="50" charset="-127"/>
      <p:regular r:id="rId12"/>
      <p:bold r:id="rId13"/>
    </p:embeddedFont>
    <p:embeddedFont>
      <p:font typeface="나눔바른고딕 Light" panose="020B0603020101020101" pitchFamily="50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2EF457-FE90-4E66-AD1F-31DCFF0F2C44}" v="50" dt="2020-04-26T08:39:06.4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25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5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o Jonghun" userId="7af2938a2fa79179" providerId="LiveId" clId="{CADD6F9D-9F34-4568-9683-8C7F69B9CBEC}"/>
    <pc:docChg chg="custSel addSld delSld modSld">
      <pc:chgData name="Yoo Jonghun" userId="7af2938a2fa79179" providerId="LiveId" clId="{CADD6F9D-9F34-4568-9683-8C7F69B9CBEC}" dt="2020-04-09T16:58:35.840" v="542" actId="208"/>
      <pc:docMkLst>
        <pc:docMk/>
      </pc:docMkLst>
      <pc:sldChg chg="modSp">
        <pc:chgData name="Yoo Jonghun" userId="7af2938a2fa79179" providerId="LiveId" clId="{CADD6F9D-9F34-4568-9683-8C7F69B9CBEC}" dt="2020-04-09T15:50:10.160" v="25" actId="20577"/>
        <pc:sldMkLst>
          <pc:docMk/>
          <pc:sldMk cId="1738146401" sldId="256"/>
        </pc:sldMkLst>
        <pc:spChg chg="mod">
          <ac:chgData name="Yoo Jonghun" userId="7af2938a2fa79179" providerId="LiveId" clId="{CADD6F9D-9F34-4568-9683-8C7F69B9CBEC}" dt="2020-04-09T15:50:10.160" v="25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modSp">
        <pc:chgData name="Yoo Jonghun" userId="7af2938a2fa79179" providerId="LiveId" clId="{CADD6F9D-9F34-4568-9683-8C7F69B9CBEC}" dt="2020-04-09T15:51:46.130" v="226" actId="6549"/>
        <pc:sldMkLst>
          <pc:docMk/>
          <pc:sldMk cId="3331657119" sldId="268"/>
        </pc:sldMkLst>
        <pc:spChg chg="mod">
          <ac:chgData name="Yoo Jonghun" userId="7af2938a2fa79179" providerId="LiveId" clId="{CADD6F9D-9F34-4568-9683-8C7F69B9CBEC}" dt="2020-04-09T15:50:51.653" v="81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3.613" v="27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37.628" v="56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5:51:46.130" v="226" actId="6549"/>
          <ac:spMkLst>
            <pc:docMk/>
            <pc:sldMk cId="3331657119" sldId="268"/>
            <ac:spMk id="5" creationId="{7FBC023E-5D69-44AC-9A88-C9CCE4BFD6A0}"/>
          </ac:spMkLst>
        </pc:sp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781005155" sldId="1036"/>
        </pc:sldMkLst>
      </pc:sldChg>
      <pc:sldChg chg="addSp delSp modSp">
        <pc:chgData name="Yoo Jonghun" userId="7af2938a2fa79179" providerId="LiveId" clId="{CADD6F9D-9F34-4568-9683-8C7F69B9CBEC}" dt="2020-04-09T16:27:42.165" v="320" actId="14100"/>
        <pc:sldMkLst>
          <pc:docMk/>
          <pc:sldMk cId="3716856889" sldId="1047"/>
        </pc:sldMkLst>
        <pc:spChg chg="mod">
          <ac:chgData name="Yoo Jonghun" userId="7af2938a2fa79179" providerId="LiveId" clId="{CADD6F9D-9F34-4568-9683-8C7F69B9CBEC}" dt="2020-04-09T16:26:54.474" v="24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8.225" v="28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40.805" v="5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6:27:42.165" v="320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7:16.574" v="249" actId="1076"/>
          <ac:picMkLst>
            <pc:docMk/>
            <pc:sldMk cId="3716856889" sldId="1047"/>
            <ac:picMk id="9" creationId="{45D33F5B-1262-4781-8CB8-15BBE3D4AD97}"/>
          </ac:picMkLst>
        </pc:pic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442763685" sldId="1048"/>
        </pc:sldMkLst>
      </pc:sldChg>
      <pc:sldChg chg="addSp delSp modSp add">
        <pc:chgData name="Yoo Jonghun" userId="7af2938a2fa79179" providerId="LiveId" clId="{CADD6F9D-9F34-4568-9683-8C7F69B9CBEC}" dt="2020-04-09T16:33:41.466" v="437" actId="732"/>
        <pc:sldMkLst>
          <pc:docMk/>
          <pc:sldMk cId="3979272520" sldId="1048"/>
        </pc:sldMkLst>
        <pc:spChg chg="mod">
          <ac:chgData name="Yoo Jonghun" userId="7af2938a2fa79179" providerId="LiveId" clId="{CADD6F9D-9F34-4568-9683-8C7F69B9CBEC}" dt="2020-04-09T16:29:33.901" v="330"/>
          <ac:spMkLst>
            <pc:docMk/>
            <pc:sldMk cId="3979272520" sldId="104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30:44.629" v="409" actId="6549"/>
          <ac:spMkLst>
            <pc:docMk/>
            <pc:sldMk cId="3979272520" sldId="1048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30:18.302" v="334" actId="1076"/>
          <ac:spMkLst>
            <pc:docMk/>
            <pc:sldMk cId="3979272520" sldId="1048"/>
            <ac:spMk id="10" creationId="{C7AFBD58-D957-4FFF-93ED-A2D54E40E05C}"/>
          </ac:spMkLst>
        </pc:spChg>
        <pc:spChg chg="add mod">
          <ac:chgData name="Yoo Jonghun" userId="7af2938a2fa79179" providerId="LiveId" clId="{CADD6F9D-9F34-4568-9683-8C7F69B9CBEC}" dt="2020-04-09T16:33:33.517" v="435" actId="1076"/>
          <ac:spMkLst>
            <pc:docMk/>
            <pc:sldMk cId="3979272520" sldId="1048"/>
            <ac:spMk id="16" creationId="{6717AE66-6FB4-4742-B512-4B4294DDAC0B}"/>
          </ac:spMkLst>
        </pc:spChg>
        <pc:picChg chg="add mod ord modCrop">
          <ac:chgData name="Yoo Jonghun" userId="7af2938a2fa79179" providerId="LiveId" clId="{CADD6F9D-9F34-4568-9683-8C7F69B9CBEC}" dt="2020-04-09T16:33:41.466" v="437" actId="732"/>
          <ac:picMkLst>
            <pc:docMk/>
            <pc:sldMk cId="3979272520" sldId="1048"/>
            <ac:picMk id="6" creationId="{5FA908F6-4B3A-452A-BAE2-FA835AE3DBF9}"/>
          </ac:picMkLst>
        </pc:picChg>
        <pc:picChg chg="del">
          <ac:chgData name="Yoo Jonghun" userId="7af2938a2fa79179" providerId="LiveId" clId="{CADD6F9D-9F34-4568-9683-8C7F69B9CBEC}" dt="2020-04-09T16:29:35.543" v="331" actId="478"/>
          <ac:picMkLst>
            <pc:docMk/>
            <pc:sldMk cId="3979272520" sldId="1048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37.286" v="332" actId="478"/>
          <ac:picMkLst>
            <pc:docMk/>
            <pc:sldMk cId="3979272520" sldId="1048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9" creationId="{4A65C196-C1F1-495B-B58E-86EE9B6C9043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11" creationId="{734E59C7-D756-4BE9-9B8F-715B56494207}"/>
          </ac:picMkLst>
        </pc:picChg>
        <pc:picChg chg="add del mod">
          <ac:chgData name="Yoo Jonghun" userId="7af2938a2fa79179" providerId="LiveId" clId="{CADD6F9D-9F34-4568-9683-8C7F69B9CBEC}" dt="2020-04-09T16:33:19.062" v="410" actId="478"/>
          <ac:picMkLst>
            <pc:docMk/>
            <pc:sldMk cId="3979272520" sldId="1048"/>
            <ac:picMk id="12" creationId="{2B01E46F-6705-4316-B22B-02168DDA9701}"/>
          </ac:picMkLst>
        </pc:pic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3" creationId="{180FB242-97BA-411B-B70E-1E0F988E9D4E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4" creationId="{DE7D6479-39D0-4C73-B1B7-2457F2FCF423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5" creationId="{17D172FE-34AE-40CF-8D8B-9E4B24C06E97}"/>
          </ac:cxnSpMkLst>
        </pc:cxn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189666714" sldId="1049"/>
        </pc:sldMkLst>
      </pc:sldChg>
      <pc:sldChg chg="addSp delSp modSp add">
        <pc:chgData name="Yoo Jonghun" userId="7af2938a2fa79179" providerId="LiveId" clId="{CADD6F9D-9F34-4568-9683-8C7F69B9CBEC}" dt="2020-04-09T16:29:25.178" v="329" actId="1076"/>
        <pc:sldMkLst>
          <pc:docMk/>
          <pc:sldMk cId="1012154837" sldId="1049"/>
        </pc:sldMkLst>
        <pc:spChg chg="mod">
          <ac:chgData name="Yoo Jonghun" userId="7af2938a2fa79179" providerId="LiveId" clId="{CADD6F9D-9F34-4568-9683-8C7F69B9CBEC}" dt="2020-04-09T16:29:01.862" v="321"/>
          <ac:spMkLst>
            <pc:docMk/>
            <pc:sldMk cId="1012154837" sldId="1049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29:20.151" v="327" actId="14100"/>
          <ac:spMkLst>
            <pc:docMk/>
            <pc:sldMk cId="1012154837" sldId="1049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9:25.178" v="329" actId="1076"/>
          <ac:picMkLst>
            <pc:docMk/>
            <pc:sldMk cId="1012154837" sldId="1049"/>
            <ac:picMk id="9" creationId="{3CC16F33-1A83-416F-86B7-7A40AEE6FCED}"/>
          </ac:picMkLst>
        </pc:picChg>
      </pc:sldChg>
      <pc:sldChg chg="addSp delSp modSp add">
        <pc:chgData name="Yoo Jonghun" userId="7af2938a2fa79179" providerId="LiveId" clId="{CADD6F9D-9F34-4568-9683-8C7F69B9CBEC}" dt="2020-04-09T16:56:38.308" v="452" actId="1076"/>
        <pc:sldMkLst>
          <pc:docMk/>
          <pc:sldMk cId="1765417168" sldId="1050"/>
        </pc:sldMkLst>
        <pc:spChg chg="mod">
          <ac:chgData name="Yoo Jonghun" userId="7af2938a2fa79179" providerId="LiveId" clId="{CADD6F9D-9F34-4568-9683-8C7F69B9CBEC}" dt="2020-04-09T16:55:37.968" v="439"/>
          <ac:spMkLst>
            <pc:docMk/>
            <pc:sldMk cId="1765417168" sldId="1050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5:48.567" v="442" actId="14100"/>
          <ac:spMkLst>
            <pc:docMk/>
            <pc:sldMk cId="1765417168" sldId="1050"/>
            <ac:spMk id="5" creationId="{7FBC023E-5D69-44AC-9A88-C9CCE4BFD6A0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0" creationId="{C7AFBD58-D957-4FFF-93ED-A2D54E40E05C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6" creationId="{6717AE66-6FB4-4742-B512-4B4294DDAC0B}"/>
          </ac:spMkLst>
        </pc:spChg>
        <pc:spChg chg="add mod">
          <ac:chgData name="Yoo Jonghun" userId="7af2938a2fa79179" providerId="LiveId" clId="{CADD6F9D-9F34-4568-9683-8C7F69B9CBEC}" dt="2020-04-09T16:56:38.308" v="452" actId="1076"/>
          <ac:spMkLst>
            <pc:docMk/>
            <pc:sldMk cId="1765417168" sldId="1050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6" creationId="{5FA908F6-4B3A-452A-BAE2-FA835AE3DBF9}"/>
          </ac:picMkLst>
        </pc:picChg>
        <pc:picChg chg="add mod ord">
          <ac:chgData name="Yoo Jonghun" userId="7af2938a2fa79179" providerId="LiveId" clId="{CADD6F9D-9F34-4568-9683-8C7F69B9CBEC}" dt="2020-04-09T16:56:34.017" v="451" actId="14100"/>
          <ac:picMkLst>
            <pc:docMk/>
            <pc:sldMk cId="1765417168" sldId="1050"/>
            <ac:picMk id="7" creationId="{C8E7EDEE-DA81-4541-AE9C-EDA2592FC5FD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9" creationId="{4A65C196-C1F1-495B-B58E-86EE9B6C9043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11" creationId="{734E59C7-D756-4BE9-9B8F-715B56494207}"/>
          </ac:picMkLst>
        </pc:pic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3" creationId="{180FB242-97BA-411B-B70E-1E0F988E9D4E}"/>
          </ac:cxnSpMkLst>
        </pc:cxnChg>
        <pc:cxnChg chg="del">
          <ac:chgData name="Yoo Jonghun" userId="7af2938a2fa79179" providerId="LiveId" clId="{CADD6F9D-9F34-4568-9683-8C7F69B9CBEC}" dt="2020-04-09T16:56:04.022" v="444" actId="478"/>
          <ac:cxnSpMkLst>
            <pc:docMk/>
            <pc:sldMk cId="1765417168" sldId="1050"/>
            <ac:cxnSpMk id="14" creationId="{DE7D6479-39D0-4C73-B1B7-2457F2FCF423}"/>
          </ac:cxnSpMkLst>
        </pc:cxn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5" creationId="{17D172FE-34AE-40CF-8D8B-9E4B24C06E97}"/>
          </ac:cxnSpMkLst>
        </pc:cxnChg>
        <pc:cxnChg chg="add mod">
          <ac:chgData name="Yoo Jonghun" userId="7af2938a2fa79179" providerId="LiveId" clId="{CADD6F9D-9F34-4568-9683-8C7F69B9CBEC}" dt="2020-04-09T16:56:38.308" v="452" actId="1076"/>
          <ac:cxnSpMkLst>
            <pc:docMk/>
            <pc:sldMk cId="1765417168" sldId="1050"/>
            <ac:cxnSpMk id="17" creationId="{CEF4D385-9C7D-4E65-80CA-B870955128E6}"/>
          </ac:cxnSpMkLst>
        </pc:cxnChg>
      </pc:sldChg>
      <pc:sldChg chg="addSp delSp modSp add">
        <pc:chgData name="Yoo Jonghun" userId="7af2938a2fa79179" providerId="LiveId" clId="{CADD6F9D-9F34-4568-9683-8C7F69B9CBEC}" dt="2020-04-09T16:58:35.840" v="542" actId="208"/>
        <pc:sldMkLst>
          <pc:docMk/>
          <pc:sldMk cId="188670160" sldId="1051"/>
        </pc:sldMkLst>
        <pc:spChg chg="mod">
          <ac:chgData name="Yoo Jonghun" userId="7af2938a2fa79179" providerId="LiveId" clId="{CADD6F9D-9F34-4568-9683-8C7F69B9CBEC}" dt="2020-04-09T16:57:34.038" v="483"/>
          <ac:spMkLst>
            <pc:docMk/>
            <pc:sldMk cId="188670160" sldId="1051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7:58.179" v="535"/>
          <ac:spMkLst>
            <pc:docMk/>
            <pc:sldMk cId="188670160" sldId="1051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58:17.621" v="539" actId="14100"/>
          <ac:spMkLst>
            <pc:docMk/>
            <pc:sldMk cId="188670160" sldId="1051"/>
            <ac:spMk id="9" creationId="{FA13EA37-5403-4C19-AE2C-1C4951CEEC67}"/>
          </ac:spMkLst>
        </pc:spChg>
        <pc:spChg chg="del">
          <ac:chgData name="Yoo Jonghun" userId="7af2938a2fa79179" providerId="LiveId" clId="{CADD6F9D-9F34-4568-9683-8C7F69B9CBEC}" dt="2020-04-09T16:57:38.836" v="484" actId="478"/>
          <ac:spMkLst>
            <pc:docMk/>
            <pc:sldMk cId="188670160" sldId="1051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7:38.836" v="484" actId="478"/>
          <ac:picMkLst>
            <pc:docMk/>
            <pc:sldMk cId="188670160" sldId="1051"/>
            <ac:picMk id="7" creationId="{C8E7EDEE-DA81-4541-AE9C-EDA2592FC5FD}"/>
          </ac:picMkLst>
        </pc:picChg>
        <pc:picChg chg="add mod">
          <ac:chgData name="Yoo Jonghun" userId="7af2938a2fa79179" providerId="LiveId" clId="{CADD6F9D-9F34-4568-9683-8C7F69B9CBEC}" dt="2020-04-09T16:58:29.494" v="541" actId="1076"/>
          <ac:picMkLst>
            <pc:docMk/>
            <pc:sldMk cId="188670160" sldId="1051"/>
            <ac:picMk id="10" creationId="{F2B00C77-88AB-47B1-A680-D1E66115E73C}"/>
          </ac:picMkLst>
        </pc:picChg>
        <pc:cxnChg chg="add mod">
          <ac:chgData name="Yoo Jonghun" userId="7af2938a2fa79179" providerId="LiveId" clId="{CADD6F9D-9F34-4568-9683-8C7F69B9CBEC}" dt="2020-04-09T16:58:35.840" v="542" actId="208"/>
          <ac:cxnSpMkLst>
            <pc:docMk/>
            <pc:sldMk cId="188670160" sldId="1051"/>
            <ac:cxnSpMk id="11" creationId="{23AF6CC4-DADA-43F9-9A15-712A83167FEC}"/>
          </ac:cxnSpMkLst>
        </pc:cxnChg>
        <pc:cxnChg chg="del">
          <ac:chgData name="Yoo Jonghun" userId="7af2938a2fa79179" providerId="LiveId" clId="{CADD6F9D-9F34-4568-9683-8C7F69B9CBEC}" dt="2020-04-09T16:57:38.836" v="484" actId="478"/>
          <ac:cxnSpMkLst>
            <pc:docMk/>
            <pc:sldMk cId="188670160" sldId="1051"/>
            <ac:cxnSpMk id="17" creationId="{CEF4D385-9C7D-4E65-80CA-B870955128E6}"/>
          </ac:cxnSpMkLst>
        </pc:cxnChg>
      </pc:sldChg>
      <pc:sldChg chg="new del">
        <pc:chgData name="Yoo Jonghun" userId="7af2938a2fa79179" providerId="LiveId" clId="{CADD6F9D-9F34-4568-9683-8C7F69B9CBEC}" dt="2020-04-09T16:57:26.932" v="454" actId="2696"/>
        <pc:sldMkLst>
          <pc:docMk/>
          <pc:sldMk cId="737373902" sldId="1051"/>
        </pc:sldMkLst>
      </pc:sldChg>
    </pc:docChg>
  </pc:docChgLst>
  <pc:docChgLst>
    <pc:chgData name="Yoo Jonghun" userId="7af2938a2fa79179" providerId="LiveId" clId="{D42EF457-FE90-4E66-AD1F-31DCFF0F2C44}"/>
    <pc:docChg chg="custSel addSld delSld modSld">
      <pc:chgData name="Yoo Jonghun" userId="7af2938a2fa79179" providerId="LiveId" clId="{D42EF457-FE90-4E66-AD1F-31DCFF0F2C44}" dt="2020-04-26T15:28:52.947" v="635"/>
      <pc:docMkLst>
        <pc:docMk/>
      </pc:docMkLst>
      <pc:sldChg chg="modSp">
        <pc:chgData name="Yoo Jonghun" userId="7af2938a2fa79179" providerId="LiveId" clId="{D42EF457-FE90-4E66-AD1F-31DCFF0F2C44}" dt="2020-04-26T08:26:57.237" v="84" actId="6549"/>
        <pc:sldMkLst>
          <pc:docMk/>
          <pc:sldMk cId="1738146401" sldId="256"/>
        </pc:sldMkLst>
        <pc:spChg chg="mod">
          <ac:chgData name="Yoo Jonghun" userId="7af2938a2fa79179" providerId="LiveId" clId="{D42EF457-FE90-4E66-AD1F-31DCFF0F2C44}" dt="2020-04-26T08:26:57.237" v="84" actId="6549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D42EF457-FE90-4E66-AD1F-31DCFF0F2C44}" dt="2020-04-26T08:29:44.662" v="213" actId="20577"/>
        <pc:sldMkLst>
          <pc:docMk/>
          <pc:sldMk cId="3331657119" sldId="268"/>
        </pc:sldMkLst>
        <pc:spChg chg="mod">
          <ac:chgData name="Yoo Jonghun" userId="7af2938a2fa79179" providerId="LiveId" clId="{D42EF457-FE90-4E66-AD1F-31DCFF0F2C44}" dt="2020-04-26T08:29:44.662" v="213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34.354" v="86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44.402" v="111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28:16.526" v="133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28:35.190" v="136" actId="478"/>
          <ac:spMkLst>
            <pc:docMk/>
            <pc:sldMk cId="3331657119" sldId="268"/>
            <ac:spMk id="7" creationId="{E445A2E7-8A3E-4997-9251-58C9A1BB89ED}"/>
          </ac:spMkLst>
        </pc:spChg>
        <pc:spChg chg="add mod">
          <ac:chgData name="Yoo Jonghun" userId="7af2938a2fa79179" providerId="LiveId" clId="{D42EF457-FE90-4E66-AD1F-31DCFF0F2C44}" dt="2020-04-26T08:28:37.630" v="138" actId="1076"/>
          <ac:spMkLst>
            <pc:docMk/>
            <pc:sldMk cId="3331657119" sldId="268"/>
            <ac:spMk id="9" creationId="{1981D5F1-5D31-473E-8213-4EFA015117C9}"/>
          </ac:spMkLst>
        </pc:spChg>
        <pc:spChg chg="add mod">
          <ac:chgData name="Yoo Jonghun" userId="7af2938a2fa79179" providerId="LiveId" clId="{D42EF457-FE90-4E66-AD1F-31DCFF0F2C44}" dt="2020-04-26T08:29:40.525" v="207" actId="1037"/>
          <ac:spMkLst>
            <pc:docMk/>
            <pc:sldMk cId="3331657119" sldId="268"/>
            <ac:spMk id="13" creationId="{1D0EC04D-5777-4F2C-A67D-0FB2D2C61822}"/>
          </ac:spMkLst>
        </pc:spChg>
        <pc:picChg chg="add mod">
          <ac:chgData name="Yoo Jonghun" userId="7af2938a2fa79179" providerId="LiveId" clId="{D42EF457-FE90-4E66-AD1F-31DCFF0F2C44}" dt="2020-04-26T08:28:42.937" v="140" actId="1076"/>
          <ac:picMkLst>
            <pc:docMk/>
            <pc:sldMk cId="3331657119" sldId="268"/>
            <ac:picMk id="6" creationId="{878F71B6-9FC4-41B0-BE63-EC248CBDFC57}"/>
          </ac:picMkLst>
        </pc:picChg>
        <pc:picChg chg="add mod">
          <ac:chgData name="Yoo Jonghun" userId="7af2938a2fa79179" providerId="LiveId" clId="{D42EF457-FE90-4E66-AD1F-31DCFF0F2C44}" dt="2020-04-26T08:28:37.630" v="138" actId="1076"/>
          <ac:picMkLst>
            <pc:docMk/>
            <pc:sldMk cId="3331657119" sldId="268"/>
            <ac:picMk id="8" creationId="{5B2F383C-9896-4489-A25E-C1EFABF5F1DA}"/>
          </ac:picMkLst>
        </pc:picChg>
        <pc:cxnChg chg="add mod">
          <ac:chgData name="Yoo Jonghun" userId="7af2938a2fa79179" providerId="LiveId" clId="{D42EF457-FE90-4E66-AD1F-31DCFF0F2C44}" dt="2020-04-26T08:29:26.474" v="155" actId="1076"/>
          <ac:cxnSpMkLst>
            <pc:docMk/>
            <pc:sldMk cId="3331657119" sldId="268"/>
            <ac:cxnSpMk id="11" creationId="{E191BC25-8A5B-444B-BA05-53228124CE00}"/>
          </ac:cxnSpMkLst>
        </pc:cxnChg>
      </pc:sldChg>
      <pc:sldChg chg="addSp delSp modSp">
        <pc:chgData name="Yoo Jonghun" userId="7af2938a2fa79179" providerId="LiveId" clId="{D42EF457-FE90-4E66-AD1F-31DCFF0F2C44}" dt="2020-04-26T15:28:52.947" v="635"/>
        <pc:sldMkLst>
          <pc:docMk/>
          <pc:sldMk cId="3716856889" sldId="1047"/>
        </pc:sldMkLst>
        <pc:spChg chg="mod">
          <ac:chgData name="Yoo Jonghun" userId="7af2938a2fa79179" providerId="LiveId" clId="{D42EF457-FE90-4E66-AD1F-31DCFF0F2C44}" dt="2020-04-26T08:30:15.626" v="21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56.320" v="114" actId="20577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54.580" v="112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31:31.772" v="272"/>
          <ac:spMkLst>
            <pc:docMk/>
            <pc:sldMk cId="3716856889" sldId="1047"/>
            <ac:spMk id="5" creationId="{7FBC023E-5D69-44AC-9A88-C9CCE4BFD6A0}"/>
          </ac:spMkLst>
        </pc:spChg>
        <pc:spChg chg="add mod">
          <ac:chgData name="Yoo Jonghun" userId="7af2938a2fa79179" providerId="LiveId" clId="{D42EF457-FE90-4E66-AD1F-31DCFF0F2C44}" dt="2020-04-26T15:28:52.947" v="635"/>
          <ac:spMkLst>
            <pc:docMk/>
            <pc:sldMk cId="3716856889" sldId="1047"/>
            <ac:spMk id="7" creationId="{5FBD29EB-181D-48F4-8B6D-CE74E5E50A9A}"/>
          </ac:spMkLst>
        </pc:spChg>
        <pc:picChg chg="add mod">
          <ac:chgData name="Yoo Jonghun" userId="7af2938a2fa79179" providerId="LiveId" clId="{D42EF457-FE90-4E66-AD1F-31DCFF0F2C44}" dt="2020-04-26T08:32:02.400" v="278" actId="1076"/>
          <ac:picMkLst>
            <pc:docMk/>
            <pc:sldMk cId="3716856889" sldId="1047"/>
            <ac:picMk id="8" creationId="{45D89142-B2FD-4731-9699-0D27152E4291}"/>
          </ac:picMkLst>
        </pc:picChg>
        <pc:picChg chg="del">
          <ac:chgData name="Yoo Jonghun" userId="7af2938a2fa79179" providerId="LiveId" clId="{D42EF457-FE90-4E66-AD1F-31DCFF0F2C44}" dt="2020-04-26T08:28:50.671" v="142" actId="478"/>
          <ac:picMkLst>
            <pc:docMk/>
            <pc:sldMk cId="3716856889" sldId="1047"/>
            <ac:picMk id="9" creationId="{45D33F5B-1262-4781-8CB8-15BBE3D4AD97}"/>
          </ac:picMkLst>
        </pc:picChg>
      </pc:sldChg>
      <pc:sldChg chg="addSp delSp modSp add">
        <pc:chgData name="Yoo Jonghun" userId="7af2938a2fa79179" providerId="LiveId" clId="{D42EF457-FE90-4E66-AD1F-31DCFF0F2C44}" dt="2020-04-26T08:33:21.378" v="389" actId="1076"/>
        <pc:sldMkLst>
          <pc:docMk/>
          <pc:sldMk cId="1354783239" sldId="1048"/>
        </pc:sldMkLst>
        <pc:spChg chg="mod">
          <ac:chgData name="Yoo Jonghun" userId="7af2938a2fa79179" providerId="LiveId" clId="{D42EF457-FE90-4E66-AD1F-31DCFF0F2C44}" dt="2020-04-26T08:32:38.295" v="302" actId="20577"/>
          <ac:spMkLst>
            <pc:docMk/>
            <pc:sldMk cId="1354783239" sldId="104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3:17.275" v="388" actId="6549"/>
          <ac:spMkLst>
            <pc:docMk/>
            <pc:sldMk cId="1354783239" sldId="1048"/>
            <ac:spMk id="5" creationId="{7FBC023E-5D69-44AC-9A88-C9CCE4BFD6A0}"/>
          </ac:spMkLst>
        </pc:spChg>
        <pc:spChg chg="del">
          <ac:chgData name="Yoo Jonghun" userId="7af2938a2fa79179" providerId="LiveId" clId="{D42EF457-FE90-4E66-AD1F-31DCFF0F2C44}" dt="2020-04-26T08:32:58.787" v="370" actId="478"/>
          <ac:spMkLst>
            <pc:docMk/>
            <pc:sldMk cId="1354783239" sldId="1048"/>
            <ac:spMk id="7" creationId="{5FBD29EB-181D-48F4-8B6D-CE74E5E50A9A}"/>
          </ac:spMkLst>
        </pc:spChg>
        <pc:spChg chg="add mod">
          <ac:chgData name="Yoo Jonghun" userId="7af2938a2fa79179" providerId="LiveId" clId="{D42EF457-FE90-4E66-AD1F-31DCFF0F2C44}" dt="2020-04-26T08:33:21.378" v="389" actId="1076"/>
          <ac:spMkLst>
            <pc:docMk/>
            <pc:sldMk cId="1354783239" sldId="1048"/>
            <ac:spMk id="10" creationId="{3CE4A13A-6F76-488D-BCBA-107C5F9FBFA2}"/>
          </ac:spMkLst>
        </pc:spChg>
        <pc:picChg chg="del">
          <ac:chgData name="Yoo Jonghun" userId="7af2938a2fa79179" providerId="LiveId" clId="{D42EF457-FE90-4E66-AD1F-31DCFF0F2C44}" dt="2020-04-26T08:32:58.787" v="370" actId="478"/>
          <ac:picMkLst>
            <pc:docMk/>
            <pc:sldMk cId="1354783239" sldId="1048"/>
            <ac:picMk id="8" creationId="{45D89142-B2FD-4731-9699-0D27152E4291}"/>
          </ac:picMkLst>
        </pc:picChg>
        <pc:picChg chg="add mod">
          <ac:chgData name="Yoo Jonghun" userId="7af2938a2fa79179" providerId="LiveId" clId="{D42EF457-FE90-4E66-AD1F-31DCFF0F2C44}" dt="2020-04-26T08:33:21.378" v="389" actId="1076"/>
          <ac:picMkLst>
            <pc:docMk/>
            <pc:sldMk cId="1354783239" sldId="1048"/>
            <ac:picMk id="9" creationId="{65C9D536-0749-4F0E-87ED-03B5DCD840CE}"/>
          </ac:picMkLst>
        </pc:picChg>
      </pc:sldChg>
      <pc:sldChg chg="new del">
        <pc:chgData name="Yoo Jonghun" userId="7af2938a2fa79179" providerId="LiveId" clId="{D42EF457-FE90-4E66-AD1F-31DCFF0F2C44}" dt="2020-04-26T08:32:32.481" v="280" actId="2696"/>
        <pc:sldMkLst>
          <pc:docMk/>
          <pc:sldMk cId="3276291277" sldId="1048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3979272520" sldId="1048"/>
        </pc:sldMkLst>
      </pc:sldChg>
      <pc:sldChg chg="addSp delSp modSp add">
        <pc:chgData name="Yoo Jonghun" userId="7af2938a2fa79179" providerId="LiveId" clId="{D42EF457-FE90-4E66-AD1F-31DCFF0F2C44}" dt="2020-04-26T08:37:44.273" v="528" actId="20577"/>
        <pc:sldMkLst>
          <pc:docMk/>
          <pc:sldMk cId="932040119" sldId="1049"/>
        </pc:sldMkLst>
        <pc:spChg chg="mod">
          <ac:chgData name="Yoo Jonghun" userId="7af2938a2fa79179" providerId="LiveId" clId="{D42EF457-FE90-4E66-AD1F-31DCFF0F2C44}" dt="2020-04-26T08:37:44.273" v="528" actId="20577"/>
          <ac:spMkLst>
            <pc:docMk/>
            <pc:sldMk cId="932040119" sldId="1049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4:24.149" v="450" actId="20577"/>
          <ac:spMkLst>
            <pc:docMk/>
            <pc:sldMk cId="932040119" sldId="1049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34:33.509" v="469" actId="478"/>
          <ac:spMkLst>
            <pc:docMk/>
            <pc:sldMk cId="932040119" sldId="1049"/>
            <ac:spMk id="6" creationId="{3F7231D3-5538-49E2-90EB-AB4ECAE88343}"/>
          </ac:spMkLst>
        </pc:spChg>
        <pc:spChg chg="del">
          <ac:chgData name="Yoo Jonghun" userId="7af2938a2fa79179" providerId="LiveId" clId="{D42EF457-FE90-4E66-AD1F-31DCFF0F2C44}" dt="2020-04-26T08:33:54.455" v="419" actId="478"/>
          <ac:spMkLst>
            <pc:docMk/>
            <pc:sldMk cId="932040119" sldId="1049"/>
            <ac:spMk id="10" creationId="{3CE4A13A-6F76-488D-BCBA-107C5F9FBFA2}"/>
          </ac:spMkLst>
        </pc:spChg>
        <pc:spChg chg="add mod">
          <ac:chgData name="Yoo Jonghun" userId="7af2938a2fa79179" providerId="LiveId" clId="{D42EF457-FE90-4E66-AD1F-31DCFF0F2C44}" dt="2020-04-26T08:36:36.054" v="519" actId="1076"/>
          <ac:spMkLst>
            <pc:docMk/>
            <pc:sldMk cId="932040119" sldId="1049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6:36.054" v="519" actId="1076"/>
          <ac:picMkLst>
            <pc:docMk/>
            <pc:sldMk cId="932040119" sldId="1049"/>
            <ac:picMk id="7" creationId="{59B5D952-3B64-466B-91B8-E47869189CF2}"/>
          </ac:picMkLst>
        </pc:picChg>
        <pc:picChg chg="del">
          <ac:chgData name="Yoo Jonghun" userId="7af2938a2fa79179" providerId="LiveId" clId="{D42EF457-FE90-4E66-AD1F-31DCFF0F2C44}" dt="2020-04-26T08:33:54.455" v="419" actId="478"/>
          <ac:picMkLst>
            <pc:docMk/>
            <pc:sldMk cId="932040119" sldId="1049"/>
            <ac:picMk id="9" creationId="{65C9D536-0749-4F0E-87ED-03B5DCD840CE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012154837" sldId="1049"/>
        </pc:sldMkLst>
      </pc:sldChg>
      <pc:sldChg chg="addSp delSp modSp add">
        <pc:chgData name="Yoo Jonghun" userId="7af2938a2fa79179" providerId="LiveId" clId="{D42EF457-FE90-4E66-AD1F-31DCFF0F2C44}" dt="2020-04-26T08:39:14.819" v="633" actId="14100"/>
        <pc:sldMkLst>
          <pc:docMk/>
          <pc:sldMk cId="973889327" sldId="1050"/>
        </pc:sldMkLst>
        <pc:spChg chg="mod">
          <ac:chgData name="Yoo Jonghun" userId="7af2938a2fa79179" providerId="LiveId" clId="{D42EF457-FE90-4E66-AD1F-31DCFF0F2C44}" dt="2020-04-26T08:37:49.464" v="534" actId="20577"/>
          <ac:spMkLst>
            <pc:docMk/>
            <pc:sldMk cId="973889327" sldId="1050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8:02.940" v="560"/>
          <ac:spMkLst>
            <pc:docMk/>
            <pc:sldMk cId="973889327" sldId="1050"/>
            <ac:spMk id="5" creationId="{7FBC023E-5D69-44AC-9A88-C9CCE4BFD6A0}"/>
          </ac:spMkLst>
        </pc:spChg>
        <pc:spChg chg="mod">
          <ac:chgData name="Yoo Jonghun" userId="7af2938a2fa79179" providerId="LiveId" clId="{D42EF457-FE90-4E66-AD1F-31DCFF0F2C44}" dt="2020-04-26T08:39:11.784" v="631" actId="1076"/>
          <ac:spMkLst>
            <pc:docMk/>
            <pc:sldMk cId="973889327" sldId="1050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9:14.819" v="633" actId="14100"/>
          <ac:picMkLst>
            <pc:docMk/>
            <pc:sldMk cId="973889327" sldId="1050"/>
            <ac:picMk id="6" creationId="{BCAE1D5B-5E50-4881-9D18-A29247A0A1E7}"/>
          </ac:picMkLst>
        </pc:picChg>
        <pc:picChg chg="del">
          <ac:chgData name="Yoo Jonghun" userId="7af2938a2fa79179" providerId="LiveId" clId="{D42EF457-FE90-4E66-AD1F-31DCFF0F2C44}" dt="2020-04-26T08:38:04.828" v="561" actId="478"/>
          <ac:picMkLst>
            <pc:docMk/>
            <pc:sldMk cId="973889327" sldId="1050"/>
            <ac:picMk id="7" creationId="{59B5D952-3B64-466B-91B8-E47869189CF2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765417168" sldId="1050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88670160" sldId="1051"/>
        </pc:sldMkLst>
      </pc:sldChg>
      <pc:sldChg chg="new del">
        <pc:chgData name="Yoo Jonghun" userId="7af2938a2fa79179" providerId="LiveId" clId="{D42EF457-FE90-4E66-AD1F-31DCFF0F2C44}" dt="2020-04-26T08:37:37.115" v="522" actId="2696"/>
        <pc:sldMkLst>
          <pc:docMk/>
          <pc:sldMk cId="1963206846" sldId="1051"/>
        </pc:sldMkLst>
      </pc:sldChg>
    </pc:docChg>
  </pc:docChgLst>
  <pc:docChgLst>
    <pc:chgData name="Yoo Jonghun" userId="7af2938a2fa79179" providerId="LiveId" clId="{97D711CB-8143-41A2-B619-BF38A8E50266}"/>
    <pc:docChg chg="custSel addSld delSld modSld modShowInfo">
      <pc:chgData name="Yoo Jonghun" userId="7af2938a2fa79179" providerId="LiveId" clId="{97D711CB-8143-41A2-B619-BF38A8E50266}" dt="2020-04-08T14:53:53.039" v="11" actId="2696"/>
      <pc:docMkLst>
        <pc:docMk/>
      </pc:docMkLst>
      <pc:sldChg chg="modSp add del">
        <pc:chgData name="Yoo Jonghun" userId="7af2938a2fa79179" providerId="LiveId" clId="{97D711CB-8143-41A2-B619-BF38A8E50266}" dt="2020-04-08T14:41:19.126" v="9" actId="2696"/>
        <pc:sldMkLst>
          <pc:docMk/>
          <pc:sldMk cId="197755504" sldId="1050"/>
        </pc:sldMkLst>
        <pc:spChg chg="mod">
          <ac:chgData name="Yoo Jonghun" userId="7af2938a2fa79179" providerId="LiveId" clId="{97D711CB-8143-41A2-B619-BF38A8E50266}" dt="2020-04-08T14:41:18.308" v="8"/>
          <ac:spMkLst>
            <pc:docMk/>
            <pc:sldMk cId="197755504" sldId="1050"/>
            <ac:spMk id="2" creationId="{0A32BCC2-8000-489B-9B60-E3396875B05E}"/>
          </ac:spMkLst>
        </pc:spChg>
      </pc:sldChg>
      <pc:sldChg chg="delSp add del">
        <pc:chgData name="Yoo Jonghun" userId="7af2938a2fa79179" providerId="LiveId" clId="{97D711CB-8143-41A2-B619-BF38A8E50266}" dt="2020-04-04T09:29:54.539" v="3" actId="2696"/>
        <pc:sldMkLst>
          <pc:docMk/>
          <pc:sldMk cId="895217073" sldId="1050"/>
        </pc:sldMkLst>
        <pc:picChg chg="del">
          <ac:chgData name="Yoo Jonghun" userId="7af2938a2fa79179" providerId="LiveId" clId="{97D711CB-8143-41A2-B619-BF38A8E50266}" dt="2020-04-04T09:26:37.986" v="1" actId="478"/>
          <ac:picMkLst>
            <pc:docMk/>
            <pc:sldMk cId="895217073" sldId="1050"/>
            <ac:picMk id="6" creationId="{BD7BB740-24DA-4970-8A2E-339DCB2511D1}"/>
          </ac:picMkLst>
        </pc:picChg>
        <pc:cxnChg chg="del">
          <ac:chgData name="Yoo Jonghun" userId="7af2938a2fa79179" providerId="LiveId" clId="{97D711CB-8143-41A2-B619-BF38A8E50266}" dt="2020-04-04T09:26:40.277" v="2" actId="478"/>
          <ac:cxnSpMkLst>
            <pc:docMk/>
            <pc:sldMk cId="895217073" sldId="1050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97D711CB-8143-41A2-B619-BF38A8E50266}" dt="2020-04-08T14:53:53.039" v="11" actId="2696"/>
        <pc:sldMkLst>
          <pc:docMk/>
          <pc:sldMk cId="2516338492" sldId="1050"/>
        </pc:sldMkLst>
      </pc:sldChg>
    </pc:docChg>
  </pc:docChgLst>
  <pc:docChgLst>
    <pc:chgData name="Yoo Jonghun" userId="7af2938a2fa79179" providerId="LiveId" clId="{61F057A2-A2D5-462A-BBF3-786AB20B5ECD}"/>
    <pc:docChg chg="undo custSel addSld delSld modSld modMainMaster">
      <pc:chgData name="Yoo Jonghun" userId="7af2938a2fa79179" providerId="LiveId" clId="{61F057A2-A2D5-462A-BBF3-786AB20B5ECD}" dt="2020-03-19T14:21:56.881" v="968" actId="2696"/>
      <pc:docMkLst>
        <pc:docMk/>
      </pc:docMkLst>
      <pc:sldChg chg="modSp">
        <pc:chgData name="Yoo Jonghun" userId="7af2938a2fa79179" providerId="LiveId" clId="{61F057A2-A2D5-462A-BBF3-786AB20B5ECD}" dt="2020-03-19T13:51:20.062" v="28" actId="20577"/>
        <pc:sldMkLst>
          <pc:docMk/>
          <pc:sldMk cId="1738146401" sldId="256"/>
        </pc:sldMkLst>
        <pc:spChg chg="mod">
          <ac:chgData name="Yoo Jonghun" userId="7af2938a2fa79179" providerId="LiveId" clId="{61F057A2-A2D5-462A-BBF3-786AB20B5ECD}" dt="2020-03-19T13:51:20.062" v="28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828131619" sldId="258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39098618" sldId="259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17016073" sldId="260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34864366" sldId="262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3703610889" sldId="263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67238692" sldId="264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122125410" sldId="265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402561340" sldId="266"/>
        </pc:sldMkLst>
      </pc:sldChg>
      <pc:sldChg chg="addSp delSp modSp">
        <pc:chgData name="Yoo Jonghun" userId="7af2938a2fa79179" providerId="LiveId" clId="{61F057A2-A2D5-462A-BBF3-786AB20B5ECD}" dt="2020-03-19T14:13:53.651" v="341" actId="20577"/>
        <pc:sldMkLst>
          <pc:docMk/>
          <pc:sldMk cId="3673411809" sldId="267"/>
        </pc:sldMkLst>
        <pc:spChg chg="mod">
          <ac:chgData name="Yoo Jonghun" userId="7af2938a2fa79179" providerId="LiveId" clId="{61F057A2-A2D5-462A-BBF3-786AB20B5ECD}" dt="2020-03-19T14:13:53.651" v="341" actId="20577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61F057A2-A2D5-462A-BBF3-786AB20B5ECD}" dt="2020-03-19T13:49:45.308" v="4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61F057A2-A2D5-462A-BBF3-786AB20B5ECD}" dt="2020-03-19T13:57:55.987" v="69" actId="14100"/>
          <ac:spMkLst>
            <pc:docMk/>
            <pc:sldMk cId="3673411809" sldId="267"/>
            <ac:spMk id="5" creationId="{6BF552DC-CBB0-4427-B18F-FB54794B1D4E}"/>
          </ac:spMkLst>
        </pc:spChg>
        <pc:spChg chg="add">
          <ac:chgData name="Yoo Jonghun" userId="7af2938a2fa79179" providerId="LiveId" clId="{61F057A2-A2D5-462A-BBF3-786AB20B5ECD}" dt="2020-03-19T13:56:41.844" v="38"/>
          <ac:spMkLst>
            <pc:docMk/>
            <pc:sldMk cId="3673411809" sldId="267"/>
            <ac:spMk id="6" creationId="{941F9E4C-28A5-41BE-9C88-EF1EBDFE5148}"/>
          </ac:spMkLst>
        </pc:spChg>
        <pc:picChg chg="add del mod">
          <ac:chgData name="Yoo Jonghun" userId="7af2938a2fa79179" providerId="LiveId" clId="{61F057A2-A2D5-462A-BBF3-786AB20B5ECD}" dt="2020-03-19T13:57:01.425" v="44" actId="478"/>
          <ac:picMkLst>
            <pc:docMk/>
            <pc:sldMk cId="3673411809" sldId="267"/>
            <ac:picMk id="7" creationId="{784A7322-C855-414A-A470-8DD4C0DAF776}"/>
          </ac:picMkLst>
        </pc:picChg>
        <pc:picChg chg="add mod">
          <ac:chgData name="Yoo Jonghun" userId="7af2938a2fa79179" providerId="LiveId" clId="{61F057A2-A2D5-462A-BBF3-786AB20B5ECD}" dt="2020-03-19T13:57:32.702" v="47" actId="1076"/>
          <ac:picMkLst>
            <pc:docMk/>
            <pc:sldMk cId="3673411809" sldId="267"/>
            <ac:picMk id="8" creationId="{47997367-DBCC-4B9A-BCFD-F432783A90CE}"/>
          </ac:picMkLst>
        </pc:picChg>
      </pc:sldChg>
      <pc:sldChg chg="modSp">
        <pc:chgData name="Yoo Jonghun" userId="7af2938a2fa79179" providerId="LiveId" clId="{61F057A2-A2D5-462A-BBF3-786AB20B5ECD}" dt="2020-03-19T13:49:42.384" v="2" actId="20577"/>
        <pc:sldMkLst>
          <pc:docMk/>
          <pc:sldMk cId="3331657119" sldId="268"/>
        </pc:sldMkLst>
        <pc:spChg chg="mod">
          <ac:chgData name="Yoo Jonghun" userId="7af2938a2fa79179" providerId="LiveId" clId="{61F057A2-A2D5-462A-BBF3-786AB20B5ECD}" dt="2020-03-19T13:49:42.384" v="2" actId="20577"/>
          <ac:spMkLst>
            <pc:docMk/>
            <pc:sldMk cId="3331657119" sldId="268"/>
            <ac:spMk id="3" creationId="{911C7C1F-A43E-44B4-87A2-7FF34B782E4F}"/>
          </ac:spMkLst>
        </pc:spChg>
      </pc:sldChg>
      <pc:sldChg chg="addSp delSp modSp">
        <pc:chgData name="Yoo Jonghun" userId="7af2938a2fa79179" providerId="LiveId" clId="{61F057A2-A2D5-462A-BBF3-786AB20B5ECD}" dt="2020-03-19T14:13:48.083" v="339" actId="20577"/>
        <pc:sldMkLst>
          <pc:docMk/>
          <pc:sldMk cId="3011987452" sldId="269"/>
        </pc:sldMkLst>
        <pc:spChg chg="mod">
          <ac:chgData name="Yoo Jonghun" userId="7af2938a2fa79179" providerId="LiveId" clId="{61F057A2-A2D5-462A-BBF3-786AB20B5ECD}" dt="2020-03-19T14:13:48.083" v="339" actId="20577"/>
          <ac:spMkLst>
            <pc:docMk/>
            <pc:sldMk cId="3011987452" sldId="269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3:49:47.959" v="6" actId="20577"/>
          <ac:spMkLst>
            <pc:docMk/>
            <pc:sldMk cId="3011987452" sldId="269"/>
            <ac:spMk id="3" creationId="{93697C24-8CE4-4055-8740-2272F681D492}"/>
          </ac:spMkLst>
        </pc:spChg>
        <pc:spChg chg="mod">
          <ac:chgData name="Yoo Jonghun" userId="7af2938a2fa79179" providerId="LiveId" clId="{61F057A2-A2D5-462A-BBF3-786AB20B5ECD}" dt="2020-03-19T13:51:08.174" v="16"/>
          <ac:spMkLst>
            <pc:docMk/>
            <pc:sldMk cId="3011987452" sldId="269"/>
            <ac:spMk id="4" creationId="{DED8CC3C-6804-4327-B325-FDE5DB2EFF03}"/>
          </ac:spMkLst>
        </pc:spChg>
        <pc:spChg chg="add del mod">
          <ac:chgData name="Yoo Jonghun" userId="7af2938a2fa79179" providerId="LiveId" clId="{61F057A2-A2D5-462A-BBF3-786AB20B5ECD}" dt="2020-03-19T13:59:55.249" v="185" actId="20577"/>
          <ac:spMkLst>
            <pc:docMk/>
            <pc:sldMk cId="3011987452" sldId="269"/>
            <ac:spMk id="5" creationId="{F8558FA9-E433-4356-9C13-2271B6B7909D}"/>
          </ac:spMkLst>
        </pc:spChg>
        <pc:spChg chg="add del mod">
          <ac:chgData name="Yoo Jonghun" userId="7af2938a2fa79179" providerId="LiveId" clId="{61F057A2-A2D5-462A-BBF3-786AB20B5ECD}" dt="2020-03-19T13:56:40.864" v="37" actId="21"/>
          <ac:spMkLst>
            <pc:docMk/>
            <pc:sldMk cId="3011987452" sldId="269"/>
            <ac:spMk id="6" creationId="{9E80BB10-65F2-4D06-9B51-3D764E14D8B5}"/>
          </ac:spMkLst>
        </pc:spChg>
        <pc:spChg chg="add mod">
          <ac:chgData name="Yoo Jonghun" userId="7af2938a2fa79179" providerId="LiveId" clId="{61F057A2-A2D5-462A-BBF3-786AB20B5ECD}" dt="2020-03-19T13:58:44.721" v="74" actId="1076"/>
          <ac:spMkLst>
            <pc:docMk/>
            <pc:sldMk cId="3011987452" sldId="269"/>
            <ac:spMk id="7" creationId="{E042EB9B-2917-4767-9E1A-519E58B06701}"/>
          </ac:spMkLst>
        </pc:spChg>
        <pc:spChg chg="add del mod">
          <ac:chgData name="Yoo Jonghun" userId="7af2938a2fa79179" providerId="LiveId" clId="{61F057A2-A2D5-462A-BBF3-786AB20B5ECD}" dt="2020-03-19T13:58:59.144" v="76"/>
          <ac:spMkLst>
            <pc:docMk/>
            <pc:sldMk cId="3011987452" sldId="269"/>
            <ac:spMk id="8" creationId="{269B7BFF-6B7B-4A7F-8DA2-ABD1A94D617E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601560534" sldId="270"/>
        </pc:sldMkLst>
      </pc:sldChg>
      <pc:sldChg chg="modSp add del">
        <pc:chgData name="Yoo Jonghun" userId="7af2938a2fa79179" providerId="LiveId" clId="{61F057A2-A2D5-462A-BBF3-786AB20B5ECD}" dt="2020-03-19T13:51:11.143" v="18" actId="2696"/>
        <pc:sldMkLst>
          <pc:docMk/>
          <pc:sldMk cId="3267939449" sldId="270"/>
        </pc:sldMkLst>
        <pc:spChg chg="mod">
          <ac:chgData name="Yoo Jonghun" userId="7af2938a2fa79179" providerId="LiveId" clId="{61F057A2-A2D5-462A-BBF3-786AB20B5ECD}" dt="2020-03-19T13:51:10.040" v="17"/>
          <ac:spMkLst>
            <pc:docMk/>
            <pc:sldMk cId="3267939449" sldId="270"/>
            <ac:spMk id="4" creationId="{B663D307-9F39-4B65-8F3D-82CA631BAB86}"/>
          </ac:spMkLst>
        </pc:spChg>
      </pc:sldChg>
      <pc:sldChg chg="addSp modSp add">
        <pc:chgData name="Yoo Jonghun" userId="7af2938a2fa79179" providerId="LiveId" clId="{61F057A2-A2D5-462A-BBF3-786AB20B5ECD}" dt="2020-03-19T14:08:22.119" v="304" actId="20577"/>
        <pc:sldMkLst>
          <pc:docMk/>
          <pc:sldMk cId="3668095797" sldId="270"/>
        </pc:sldMkLst>
        <pc:spChg chg="mod">
          <ac:chgData name="Yoo Jonghun" userId="7af2938a2fa79179" providerId="LiveId" clId="{61F057A2-A2D5-462A-BBF3-786AB20B5ECD}" dt="2020-03-19T14:07:28.397" v="250"/>
          <ac:spMkLst>
            <pc:docMk/>
            <pc:sldMk cId="3668095797" sldId="270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22.119" v="304" actId="20577"/>
          <ac:spMkLst>
            <pc:docMk/>
            <pc:sldMk cId="3668095797" sldId="270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8:20.700" v="303" actId="1076"/>
          <ac:spMkLst>
            <pc:docMk/>
            <pc:sldMk cId="3668095797" sldId="270"/>
            <ac:spMk id="6" creationId="{CFCEC8C8-AFF6-4EDF-81FB-EAB6CD04DC84}"/>
          </ac:spMkLst>
        </pc:spChg>
        <pc:picChg chg="add mod">
          <ac:chgData name="Yoo Jonghun" userId="7af2938a2fa79179" providerId="LiveId" clId="{61F057A2-A2D5-462A-BBF3-786AB20B5ECD}" dt="2020-03-19T14:08:20.700" v="303" actId="1076"/>
          <ac:picMkLst>
            <pc:docMk/>
            <pc:sldMk cId="3668095797" sldId="270"/>
            <ac:picMk id="7" creationId="{68BCDC29-C2AB-421C-AE27-F60F9D34C75A}"/>
          </ac:picMkLst>
        </pc:picChg>
      </pc:sldChg>
      <pc:sldChg chg="addSp modSp add">
        <pc:chgData name="Yoo Jonghun" userId="7af2938a2fa79179" providerId="LiveId" clId="{61F057A2-A2D5-462A-BBF3-786AB20B5ECD}" dt="2020-03-19T14:17:03.343" v="493" actId="1076"/>
        <pc:sldMkLst>
          <pc:docMk/>
          <pc:sldMk cId="3655912808" sldId="271"/>
        </pc:sldMkLst>
        <pc:spChg chg="mod">
          <ac:chgData name="Yoo Jonghun" userId="7af2938a2fa79179" providerId="LiveId" clId="{61F057A2-A2D5-462A-BBF3-786AB20B5ECD}" dt="2020-03-19T14:14:03.088" v="348" actId="20577"/>
          <ac:spMkLst>
            <pc:docMk/>
            <pc:sldMk cId="3655912808" sldId="271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6:05.098" v="480" actId="14100"/>
          <ac:spMkLst>
            <pc:docMk/>
            <pc:sldMk cId="3655912808" sldId="271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16:30.718" v="489" actId="14100"/>
          <ac:spMkLst>
            <pc:docMk/>
            <pc:sldMk cId="3655912808" sldId="271"/>
            <ac:spMk id="6" creationId="{F0832A27-BBB9-4513-939E-B70A3A9E9A1B}"/>
          </ac:spMkLst>
        </pc:spChg>
        <pc:picChg chg="add mod">
          <ac:chgData name="Yoo Jonghun" userId="7af2938a2fa79179" providerId="LiveId" clId="{61F057A2-A2D5-462A-BBF3-786AB20B5ECD}" dt="2020-03-19T14:16:07.581" v="482" actId="1076"/>
          <ac:picMkLst>
            <pc:docMk/>
            <pc:sldMk cId="3655912808" sldId="271"/>
            <ac:picMk id="7" creationId="{B8B9DA9A-7144-4F1E-89F6-8BD358DE5DB3}"/>
          </ac:picMkLst>
        </pc:picChg>
        <pc:picChg chg="add mod">
          <ac:chgData name="Yoo Jonghun" userId="7af2938a2fa79179" providerId="LiveId" clId="{61F057A2-A2D5-462A-BBF3-786AB20B5ECD}" dt="2020-03-19T14:17:03.343" v="493" actId="1076"/>
          <ac:picMkLst>
            <pc:docMk/>
            <pc:sldMk cId="3655912808" sldId="271"/>
            <ac:picMk id="8" creationId="{80C0F1B4-A8A2-4EE5-94BE-FB9A284574F4}"/>
          </ac:picMkLst>
        </pc:picChg>
      </pc:sldChg>
      <pc:sldChg chg="addSp modSp add">
        <pc:chgData name="Yoo Jonghun" userId="7af2938a2fa79179" providerId="LiveId" clId="{61F057A2-A2D5-462A-BBF3-786AB20B5ECD}" dt="2020-03-19T14:19:09.703" v="748" actId="20577"/>
        <pc:sldMkLst>
          <pc:docMk/>
          <pc:sldMk cId="1572383270" sldId="272"/>
        </pc:sldMkLst>
        <pc:spChg chg="mod">
          <ac:chgData name="Yoo Jonghun" userId="7af2938a2fa79179" providerId="LiveId" clId="{61F057A2-A2D5-462A-BBF3-786AB20B5ECD}" dt="2020-03-19T14:19:09.703" v="748" actId="20577"/>
          <ac:spMkLst>
            <pc:docMk/>
            <pc:sldMk cId="1572383270" sldId="272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8:59.094" v="741" actId="20577"/>
          <ac:spMkLst>
            <pc:docMk/>
            <pc:sldMk cId="1572383270" sldId="272"/>
            <ac:spMk id="5" creationId="{F8558FA9-E433-4356-9C13-2271B6B7909D}"/>
          </ac:spMkLst>
        </pc:spChg>
        <pc:picChg chg="add mod">
          <ac:chgData name="Yoo Jonghun" userId="7af2938a2fa79179" providerId="LiveId" clId="{61F057A2-A2D5-462A-BBF3-786AB20B5ECD}" dt="2020-03-19T14:19:07.513" v="742" actId="1076"/>
          <ac:picMkLst>
            <pc:docMk/>
            <pc:sldMk cId="1572383270" sldId="272"/>
            <ac:picMk id="6" creationId="{6E606F33-4A6D-46F6-813C-420490A1F7DB}"/>
          </ac:picMkLst>
        </pc:picChg>
      </pc:sldChg>
      <pc:sldChg chg="addSp modSp add">
        <pc:chgData name="Yoo Jonghun" userId="7af2938a2fa79179" providerId="LiveId" clId="{61F057A2-A2D5-462A-BBF3-786AB20B5ECD}" dt="2020-03-19T14:21:44.884" v="967"/>
        <pc:sldMkLst>
          <pc:docMk/>
          <pc:sldMk cId="3306246542" sldId="273"/>
        </pc:sldMkLst>
        <pc:spChg chg="mod">
          <ac:chgData name="Yoo Jonghun" userId="7af2938a2fa79179" providerId="LiveId" clId="{61F057A2-A2D5-462A-BBF3-786AB20B5ECD}" dt="2020-03-19T14:19:16.503" v="751" actId="20577"/>
          <ac:spMkLst>
            <pc:docMk/>
            <pc:sldMk cId="3306246542" sldId="273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21:44.884" v="967"/>
          <ac:spMkLst>
            <pc:docMk/>
            <pc:sldMk cId="3306246542" sldId="273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20:00.014" v="770" actId="1076"/>
          <ac:spMkLst>
            <pc:docMk/>
            <pc:sldMk cId="3306246542" sldId="273"/>
            <ac:spMk id="7" creationId="{2307D09E-F4E9-45A0-9C8F-C22878B39780}"/>
          </ac:spMkLst>
        </pc:spChg>
        <pc:picChg chg="add mod">
          <ac:chgData name="Yoo Jonghun" userId="7af2938a2fa79179" providerId="LiveId" clId="{61F057A2-A2D5-462A-BBF3-786AB20B5ECD}" dt="2020-03-19T14:20:00.014" v="770" actId="1076"/>
          <ac:picMkLst>
            <pc:docMk/>
            <pc:sldMk cId="3306246542" sldId="273"/>
            <ac:picMk id="6" creationId="{965A173F-EC88-40BC-A85F-2A6936BA8491}"/>
          </ac:picMkLst>
        </pc:picChg>
        <pc:picChg chg="add mod">
          <ac:chgData name="Yoo Jonghun" userId="7af2938a2fa79179" providerId="LiveId" clId="{61F057A2-A2D5-462A-BBF3-786AB20B5ECD}" dt="2020-03-19T14:21:14.944" v="827" actId="1076"/>
          <ac:picMkLst>
            <pc:docMk/>
            <pc:sldMk cId="3306246542" sldId="273"/>
            <ac:picMk id="8" creationId="{D9806745-A0A8-4031-A4A4-7E8E0DE3BCFB}"/>
          </ac:picMkLst>
        </pc:picChg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4099526626" sldId="274"/>
        </pc:sldMkLst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619508453" sldId="275"/>
        </pc:sldMkLst>
      </pc:sldChg>
      <pc:sldChg chg="add del">
        <pc:chgData name="Yoo Jonghun" userId="7af2938a2fa79179" providerId="LiveId" clId="{61F057A2-A2D5-462A-BBF3-786AB20B5ECD}" dt="2020-03-19T14:00:48.550" v="195" actId="2696"/>
        <pc:sldMkLst>
          <pc:docMk/>
          <pc:sldMk cId="2583974217" sldId="276"/>
        </pc:sldMkLst>
      </pc:sldChg>
      <pc:sldChg chg="addSp modSp add">
        <pc:chgData name="Yoo Jonghun" userId="7af2938a2fa79179" providerId="LiveId" clId="{61F057A2-A2D5-462A-BBF3-786AB20B5ECD}" dt="2020-03-19T14:07:07.798" v="249" actId="20577"/>
        <pc:sldMkLst>
          <pc:docMk/>
          <pc:sldMk cId="2977625256" sldId="276"/>
        </pc:sldMkLst>
        <pc:spChg chg="mod">
          <ac:chgData name="Yoo Jonghun" userId="7af2938a2fa79179" providerId="LiveId" clId="{61F057A2-A2D5-462A-BBF3-786AB20B5ECD}" dt="2020-03-19T14:06:19.847" v="197"/>
          <ac:spMkLst>
            <pc:docMk/>
            <pc:sldMk cId="2977625256" sldId="276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6:36.058" v="232" actId="14100"/>
          <ac:spMkLst>
            <pc:docMk/>
            <pc:sldMk cId="2977625256" sldId="276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7:07.798" v="249" actId="20577"/>
          <ac:spMkLst>
            <pc:docMk/>
            <pc:sldMk cId="2977625256" sldId="276"/>
            <ac:spMk id="7" creationId="{25AF1373-594E-44B0-86DD-27B16D48397A}"/>
          </ac:spMkLst>
        </pc:spChg>
        <pc:graphicFrameChg chg="add mod modGraphic">
          <ac:chgData name="Yoo Jonghun" userId="7af2938a2fa79179" providerId="LiveId" clId="{61F057A2-A2D5-462A-BBF3-786AB20B5ECD}" dt="2020-03-19T14:06:55.681" v="239" actId="1076"/>
          <ac:graphicFrameMkLst>
            <pc:docMk/>
            <pc:sldMk cId="2977625256" sldId="276"/>
            <ac:graphicFrameMk id="6" creationId="{CD7A72EB-87F5-47D5-A8F1-03C97165DCAE}"/>
          </ac:graphicFrameMkLst>
        </pc:graphicFrameChg>
      </pc:sldChg>
      <pc:sldChg chg="addSp delSp modSp add">
        <pc:chgData name="Yoo Jonghun" userId="7af2938a2fa79179" providerId="LiveId" clId="{61F057A2-A2D5-462A-BBF3-786AB20B5ECD}" dt="2020-03-19T14:08:59.806" v="333" actId="1076"/>
        <pc:sldMkLst>
          <pc:docMk/>
          <pc:sldMk cId="2241905520" sldId="277"/>
        </pc:sldMkLst>
        <pc:spChg chg="mod">
          <ac:chgData name="Yoo Jonghun" userId="7af2938a2fa79179" providerId="LiveId" clId="{61F057A2-A2D5-462A-BBF3-786AB20B5ECD}" dt="2020-03-19T14:08:29.989" v="309" actId="20577"/>
          <ac:spMkLst>
            <pc:docMk/>
            <pc:sldMk cId="2241905520" sldId="277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40.195" v="328" actId="20577"/>
          <ac:spMkLst>
            <pc:docMk/>
            <pc:sldMk cId="2241905520" sldId="277"/>
            <ac:spMk id="5" creationId="{F8558FA9-E433-4356-9C13-2271B6B7909D}"/>
          </ac:spMkLst>
        </pc:spChg>
        <pc:spChg chg="mod">
          <ac:chgData name="Yoo Jonghun" userId="7af2938a2fa79179" providerId="LiveId" clId="{61F057A2-A2D5-462A-BBF3-786AB20B5ECD}" dt="2020-03-19T14:08:49.938" v="329"/>
          <ac:spMkLst>
            <pc:docMk/>
            <pc:sldMk cId="2241905520" sldId="277"/>
            <ac:spMk id="6" creationId="{CFCEC8C8-AFF6-4EDF-81FB-EAB6CD04DC84}"/>
          </ac:spMkLst>
        </pc:spChg>
        <pc:picChg chg="del">
          <ac:chgData name="Yoo Jonghun" userId="7af2938a2fa79179" providerId="LiveId" clId="{61F057A2-A2D5-462A-BBF3-786AB20B5ECD}" dt="2020-03-19T14:08:54.347" v="330" actId="478"/>
          <ac:picMkLst>
            <pc:docMk/>
            <pc:sldMk cId="2241905520" sldId="277"/>
            <ac:picMk id="7" creationId="{68BCDC29-C2AB-421C-AE27-F60F9D34C75A}"/>
          </ac:picMkLst>
        </pc:picChg>
        <pc:picChg chg="add mod">
          <ac:chgData name="Yoo Jonghun" userId="7af2938a2fa79179" providerId="LiveId" clId="{61F057A2-A2D5-462A-BBF3-786AB20B5ECD}" dt="2020-03-19T14:08:59.806" v="333" actId="1076"/>
          <ac:picMkLst>
            <pc:docMk/>
            <pc:sldMk cId="2241905520" sldId="277"/>
            <ac:picMk id="8" creationId="{1A63411B-E064-4D2D-BB48-3769FAF4E39D}"/>
          </ac:picMkLst>
        </pc:picChg>
      </pc:sldChg>
      <pc:sldChg chg="addSp delSp modSp add del modTransition">
        <pc:chgData name="Yoo Jonghun" userId="7af2938a2fa79179" providerId="LiveId" clId="{61F057A2-A2D5-462A-BBF3-786AB20B5ECD}" dt="2020-03-19T14:00:44.062" v="193"/>
        <pc:sldMkLst>
          <pc:docMk/>
          <pc:sldMk cId="547494718" sldId="1023"/>
        </pc:sldMkLst>
        <pc:spChg chg="mod">
          <ac:chgData name="Yoo Jonghun" userId="7af2938a2fa79179" providerId="LiveId" clId="{61F057A2-A2D5-462A-BBF3-786AB20B5ECD}" dt="2020-03-19T14:00:44.062" v="193"/>
          <ac:spMkLst>
            <pc:docMk/>
            <pc:sldMk cId="547494718" sldId="1023"/>
            <ac:spMk id="4" creationId="{A2506D91-F479-4386-861C-1A320F34CBFC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7" creationId="{3351ACE6-A440-4C5C-85E5-062E2F9F2A29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8" creationId="{7C50E96A-1D2A-4661-8336-9C940F6616AE}"/>
          </ac:spMkLst>
        </pc:spChg>
      </pc:sldChg>
      <pc:sldMasterChg chg="modSldLayout">
        <pc:chgData name="Yoo Jonghun" userId="7af2938a2fa79179" providerId="LiveId" clId="{61F057A2-A2D5-462A-BBF3-786AB20B5ECD}" dt="2020-03-19T13:50:57.496" v="15" actId="21"/>
        <pc:sldMasterMkLst>
          <pc:docMk/>
          <pc:sldMasterMk cId="68992763" sldId="2147483648"/>
        </pc:sldMasterMkLst>
        <pc:sldLayoutChg chg="modSp">
          <pc:chgData name="Yoo Jonghun" userId="7af2938a2fa79179" providerId="LiveId" clId="{61F057A2-A2D5-462A-BBF3-786AB20B5ECD}" dt="2020-03-19T13:50:57.496" v="15" actId="21"/>
          <pc:sldLayoutMkLst>
            <pc:docMk/>
            <pc:sldMasterMk cId="68992763" sldId="2147483648"/>
            <pc:sldLayoutMk cId="311232845" sldId="2147483649"/>
          </pc:sldLayoutMkLst>
          <pc:spChg chg="mod">
            <ac:chgData name="Yoo Jonghun" userId="7af2938a2fa79179" providerId="LiveId" clId="{61F057A2-A2D5-462A-BBF3-786AB20B5ECD}" dt="2020-03-19T13:50:57.496" v="15" actId="21"/>
            <ac:spMkLst>
              <pc:docMk/>
              <pc:sldMasterMk cId="68992763" sldId="2147483648"/>
              <pc:sldLayoutMk cId="311232845" sldId="2147483649"/>
              <ac:spMk id="16" creationId="{1C5F7307-B998-4B73-95F9-F0F67CBD0FF4}"/>
            </ac:spMkLst>
          </pc:spChg>
          <pc:spChg chg="mod">
            <ac:chgData name="Yoo Jonghun" userId="7af2938a2fa79179" providerId="LiveId" clId="{61F057A2-A2D5-462A-BBF3-786AB20B5ECD}" dt="2020-03-19T13:50:55.677" v="14" actId="21"/>
            <ac:spMkLst>
              <pc:docMk/>
              <pc:sldMasterMk cId="68992763" sldId="2147483648"/>
              <pc:sldLayoutMk cId="311232845" sldId="2147483649"/>
              <ac:spMk id="17" creationId="{C6665F9B-021D-46F6-9DEB-B33B81C07CF1}"/>
            </ac:spMkLst>
          </pc:spChg>
        </pc:sldLayoutChg>
      </pc:sldMasterChg>
    </pc:docChg>
  </pc:docChgLst>
  <pc:docChgLst>
    <pc:chgData name="Yoo Jonghun" userId="7af2938a2fa79179" providerId="LiveId" clId="{139CB189-08C8-462E-A488-835E4F906FFF}"/>
    <pc:docChg chg="undo custSel addSld delSld modSld">
      <pc:chgData name="Yoo Jonghun" userId="7af2938a2fa79179" providerId="LiveId" clId="{139CB189-08C8-462E-A488-835E4F906FFF}" dt="2020-03-21T11:53:15.535" v="918" actId="47"/>
      <pc:docMkLst>
        <pc:docMk/>
      </pc:docMkLst>
      <pc:sldChg chg="modSp">
        <pc:chgData name="Yoo Jonghun" userId="7af2938a2fa79179" providerId="LiveId" clId="{139CB189-08C8-462E-A488-835E4F906FFF}" dt="2020-03-21T07:29:43.413" v="1" actId="20577"/>
        <pc:sldMkLst>
          <pc:docMk/>
          <pc:sldMk cId="1738146401" sldId="256"/>
        </pc:sldMkLst>
        <pc:spChg chg="mod">
          <ac:chgData name="Yoo Jonghun" userId="7af2938a2fa79179" providerId="LiveId" clId="{139CB189-08C8-462E-A488-835E4F906FFF}" dt="2020-03-21T07:29:43.413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139CB189-08C8-462E-A488-835E4F906FFF}" dt="2020-03-21T07:49:58.379" v="144" actId="20577"/>
        <pc:sldMkLst>
          <pc:docMk/>
          <pc:sldMk cId="3331657119" sldId="268"/>
        </pc:sldMkLst>
        <pc:spChg chg="mod">
          <ac:chgData name="Yoo Jonghun" userId="7af2938a2fa79179" providerId="LiveId" clId="{139CB189-08C8-462E-A488-835E4F906FFF}" dt="2020-03-21T07:48:02.408" v="42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49:58.379" v="144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139CB189-08C8-462E-A488-835E4F906FFF}" dt="2020-03-21T07:48:50.128" v="111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139CB189-08C8-462E-A488-835E4F906FFF}" dt="2020-03-21T07:49:30.709" v="120" actId="478"/>
          <ac:spMkLst>
            <pc:docMk/>
            <pc:sldMk cId="3331657119" sldId="268"/>
            <ac:spMk id="7" creationId="{78C46C57-0F27-42A7-9DDE-2200D71A7E8A}"/>
          </ac:spMkLst>
        </pc:spChg>
        <pc:picChg chg="add mod">
          <ac:chgData name="Yoo Jonghun" userId="7af2938a2fa79179" providerId="LiveId" clId="{139CB189-08C8-462E-A488-835E4F906FFF}" dt="2020-03-21T07:49:13.444" v="115" actId="1076"/>
          <ac:picMkLst>
            <pc:docMk/>
            <pc:sldMk cId="3331657119" sldId="268"/>
            <ac:picMk id="6" creationId="{BD7BB740-24DA-4970-8A2E-339DCB2511D1}"/>
          </ac:picMkLst>
        </pc:picChg>
        <pc:cxnChg chg="add mod">
          <ac:chgData name="Yoo Jonghun" userId="7af2938a2fa79179" providerId="LiveId" clId="{139CB189-08C8-462E-A488-835E4F906FFF}" dt="2020-03-21T07:49:44.394" v="142" actId="692"/>
          <ac:cxnSpMkLst>
            <pc:docMk/>
            <pc:sldMk cId="3331657119" sldId="268"/>
            <ac:cxnSpMk id="9" creationId="{3A4CDCA1-68E0-4CE6-A439-E5923B29C7D0}"/>
          </ac:cxnSpMkLst>
        </pc:cxnChg>
      </pc:sldChg>
      <pc:sldChg chg="addSp delSp modSp">
        <pc:chgData name="Yoo Jonghun" userId="7af2938a2fa79179" providerId="LiveId" clId="{139CB189-08C8-462E-A488-835E4F906FFF}" dt="2020-03-21T11:53:03.645" v="917" actId="1035"/>
        <pc:sldMkLst>
          <pc:docMk/>
          <pc:sldMk cId="3781005155" sldId="1036"/>
        </pc:sldMkLst>
        <pc:spChg chg="mod">
          <ac:chgData name="Yoo Jonghun" userId="7af2938a2fa79179" providerId="LiveId" clId="{139CB189-08C8-462E-A488-835E4F906FFF}" dt="2020-03-21T11:51:47.656" v="767" actId="2057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52:55.270" v="911"/>
          <ac:spMkLst>
            <pc:docMk/>
            <pc:sldMk cId="3781005155" sldId="1036"/>
            <ac:spMk id="5" creationId="{7FBC023E-5D69-44AC-9A88-C9CCE4BFD6A0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6" creationId="{14B394B8-C421-4858-BCC3-9311F14A79FB}"/>
          </ac:spMkLst>
        </pc:spChg>
        <pc:spChg chg="add mod">
          <ac:chgData name="Yoo Jonghun" userId="7af2938a2fa79179" providerId="LiveId" clId="{139CB189-08C8-462E-A488-835E4F906FFF}" dt="2020-03-21T11:53:03.645" v="917" actId="1035"/>
          <ac:spMkLst>
            <pc:docMk/>
            <pc:sldMk cId="3781005155" sldId="1036"/>
            <ac:spMk id="8" creationId="{CC98ABB6-AFD1-4626-AE61-8891DECC2038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14" creationId="{FFE9507E-64E0-4220-8BFB-AD961312946A}"/>
          </ac:spMkLst>
        </pc:spChg>
        <pc:picChg chg="add mod">
          <ac:chgData name="Yoo Jonghun" userId="7af2938a2fa79179" providerId="LiveId" clId="{139CB189-08C8-462E-A488-835E4F906FFF}" dt="2020-03-21T11:52:20.026" v="771" actId="14100"/>
          <ac:picMkLst>
            <pc:docMk/>
            <pc:sldMk cId="3781005155" sldId="1036"/>
            <ac:picMk id="7" creationId="{0E683BC7-192F-4FD8-92B7-0D28D217EFAC}"/>
          </ac:picMkLst>
        </pc:picChg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92016447" sldId="1038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167005792" sldId="1039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831980800" sldId="1041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34712766" sldId="1042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471021700" sldId="1043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457226653" sldId="1044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986435104" sldId="1045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637698771" sldId="1046"/>
        </pc:sldMkLst>
      </pc:sldChg>
      <pc:sldChg chg="addSp delSp modSp add">
        <pc:chgData name="Yoo Jonghun" userId="7af2938a2fa79179" providerId="LiveId" clId="{139CB189-08C8-462E-A488-835E4F906FFF}" dt="2020-03-21T08:36:52.980" v="498" actId="20577"/>
        <pc:sldMkLst>
          <pc:docMk/>
          <pc:sldMk cId="3716856889" sldId="1047"/>
        </pc:sldMkLst>
        <pc:spChg chg="mod">
          <ac:chgData name="Yoo Jonghun" userId="7af2938a2fa79179" providerId="LiveId" clId="{139CB189-08C8-462E-A488-835E4F906FFF}" dt="2020-03-21T08:36:52.980" v="498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53:46.538" v="235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139CB189-08C8-462E-A488-835E4F906FFF}" dt="2020-03-21T07:50:32.543" v="212" actId="478"/>
          <ac:picMkLst>
            <pc:docMk/>
            <pc:sldMk cId="3716856889" sldId="1047"/>
            <ac:picMk id="6" creationId="{BD7BB740-24DA-4970-8A2E-339DCB2511D1}"/>
          </ac:picMkLst>
        </pc:picChg>
        <pc:picChg chg="add mod">
          <ac:chgData name="Yoo Jonghun" userId="7af2938a2fa79179" providerId="LiveId" clId="{139CB189-08C8-462E-A488-835E4F906FFF}" dt="2020-03-21T07:51:08.140" v="215" actId="1076"/>
          <ac:picMkLst>
            <pc:docMk/>
            <pc:sldMk cId="3716856889" sldId="1047"/>
            <ac:picMk id="7" creationId="{EB972B84-3842-4D67-B1BB-53338409CF53}"/>
          </ac:picMkLst>
        </pc:picChg>
        <pc:picChg chg="add mod">
          <ac:chgData name="Yoo Jonghun" userId="7af2938a2fa79179" providerId="LiveId" clId="{139CB189-08C8-462E-A488-835E4F906FFF}" dt="2020-03-21T07:51:27.456" v="219" actId="1076"/>
          <ac:picMkLst>
            <pc:docMk/>
            <pc:sldMk cId="3716856889" sldId="1047"/>
            <ac:picMk id="8" creationId="{7EB8C64D-2AF5-4821-A040-68082ED0DD40}"/>
          </ac:picMkLst>
        </pc:picChg>
        <pc:cxnChg chg="del mod">
          <ac:chgData name="Yoo Jonghun" userId="7af2938a2fa79179" providerId="LiveId" clId="{139CB189-08C8-462E-A488-835E4F906FFF}" dt="2020-03-21T07:51:23.182" v="218" actId="478"/>
          <ac:cxnSpMkLst>
            <pc:docMk/>
            <pc:sldMk cId="3716856889" sldId="1047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139CB189-08C8-462E-A488-835E4F906FFF}" dt="2020-03-21T07:51:34.988" v="221" actId="2696"/>
        <pc:sldMkLst>
          <pc:docMk/>
          <pc:sldMk cId="996856949" sldId="1048"/>
        </pc:sldMkLst>
      </pc:sldChg>
      <pc:sldChg chg="addSp delSp modSp add">
        <pc:chgData name="Yoo Jonghun" userId="7af2938a2fa79179" providerId="LiveId" clId="{139CB189-08C8-462E-A488-835E4F906FFF}" dt="2020-03-21T08:36:48.309" v="490" actId="20577"/>
        <pc:sldMkLst>
          <pc:docMk/>
          <pc:sldMk cId="3442763685" sldId="1048"/>
        </pc:sldMkLst>
        <pc:spChg chg="mod">
          <ac:chgData name="Yoo Jonghun" userId="7af2938a2fa79179" providerId="LiveId" clId="{139CB189-08C8-462E-A488-835E4F906FFF}" dt="2020-03-21T08:36:48.309" v="490" actId="20577"/>
          <ac:spMkLst>
            <pc:docMk/>
            <pc:sldMk cId="3442763685" sldId="104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8:36:02.673" v="461" actId="13926"/>
          <ac:spMkLst>
            <pc:docMk/>
            <pc:sldMk cId="3442763685" sldId="1048"/>
            <ac:spMk id="5" creationId="{7FBC023E-5D69-44AC-9A88-C9CCE4BFD6A0}"/>
          </ac:spMkLst>
        </pc:spChg>
        <pc:picChg chg="add mod">
          <ac:chgData name="Yoo Jonghun" userId="7af2938a2fa79179" providerId="LiveId" clId="{139CB189-08C8-462E-A488-835E4F906FFF}" dt="2020-03-21T08:35:24.983" v="414" actId="1076"/>
          <ac:picMkLst>
            <pc:docMk/>
            <pc:sldMk cId="3442763685" sldId="1048"/>
            <ac:picMk id="6" creationId="{9FA759D3-D5E5-4320-BDED-05F47DF9EB70}"/>
          </ac:picMkLst>
        </pc:picChg>
        <pc:picChg chg="del">
          <ac:chgData name="Yoo Jonghun" userId="7af2938a2fa79179" providerId="LiveId" clId="{139CB189-08C8-462E-A488-835E4F906FFF}" dt="2020-03-21T08:31:09.499" v="237" actId="478"/>
          <ac:picMkLst>
            <pc:docMk/>
            <pc:sldMk cId="3442763685" sldId="1048"/>
            <ac:picMk id="7" creationId="{EB972B84-3842-4D67-B1BB-53338409CF53}"/>
          </ac:picMkLst>
        </pc:picChg>
        <pc:picChg chg="del">
          <ac:chgData name="Yoo Jonghun" userId="7af2938a2fa79179" providerId="LiveId" clId="{139CB189-08C8-462E-A488-835E4F906FFF}" dt="2020-03-21T07:54:18.632" v="236" actId="478"/>
          <ac:picMkLst>
            <pc:docMk/>
            <pc:sldMk cId="3442763685" sldId="1048"/>
            <ac:picMk id="8" creationId="{7EB8C64D-2AF5-4821-A040-68082ED0DD40}"/>
          </ac:picMkLst>
        </pc:picChg>
        <pc:cxnChg chg="add mod">
          <ac:chgData name="Yoo Jonghun" userId="7af2938a2fa79179" providerId="LiveId" clId="{139CB189-08C8-462E-A488-835E4F906FFF}" dt="2020-03-21T08:35:40.782" v="434" actId="692"/>
          <ac:cxnSpMkLst>
            <pc:docMk/>
            <pc:sldMk cId="3442763685" sldId="1048"/>
            <ac:cxnSpMk id="10" creationId="{054A8894-43AF-4259-8B41-7DB2152D087C}"/>
          </ac:cxnSpMkLst>
        </pc:cxnChg>
      </pc:sldChg>
      <pc:sldChg chg="addSp delSp modSp add">
        <pc:chgData name="Yoo Jonghun" userId="7af2938a2fa79179" providerId="LiveId" clId="{139CB189-08C8-462E-A488-835E4F906FFF}" dt="2020-03-21T11:49:21.624" v="741" actId="1076"/>
        <pc:sldMkLst>
          <pc:docMk/>
          <pc:sldMk cId="189666714" sldId="1049"/>
        </pc:sldMkLst>
        <pc:spChg chg="mod">
          <ac:chgData name="Yoo Jonghun" userId="7af2938a2fa79179" providerId="LiveId" clId="{139CB189-08C8-462E-A488-835E4F906FFF}" dt="2020-03-21T08:38:41.217" v="539" actId="20577"/>
          <ac:spMkLst>
            <pc:docMk/>
            <pc:sldMk cId="189666714" sldId="1049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47:57.301" v="731" actId="6549"/>
          <ac:spMkLst>
            <pc:docMk/>
            <pc:sldMk cId="189666714" sldId="1049"/>
            <ac:spMk id="5" creationId="{7FBC023E-5D69-44AC-9A88-C9CCE4BFD6A0}"/>
          </ac:spMkLst>
        </pc:spChg>
        <pc:spChg chg="add mod">
          <ac:chgData name="Yoo Jonghun" userId="7af2938a2fa79179" providerId="LiveId" clId="{139CB189-08C8-462E-A488-835E4F906FFF}" dt="2020-03-21T08:40:08.047" v="704" actId="11529"/>
          <ac:spMkLst>
            <pc:docMk/>
            <pc:sldMk cId="189666714" sldId="1049"/>
            <ac:spMk id="8" creationId="{C9EFD2ED-4BF5-40B2-94FB-3F2F702EA5F4}"/>
          </ac:spMkLst>
        </pc:spChg>
        <pc:picChg chg="del">
          <ac:chgData name="Yoo Jonghun" userId="7af2938a2fa79179" providerId="LiveId" clId="{139CB189-08C8-462E-A488-835E4F906FFF}" dt="2020-03-21T08:38:19.472" v="499" actId="478"/>
          <ac:picMkLst>
            <pc:docMk/>
            <pc:sldMk cId="189666714" sldId="1049"/>
            <ac:picMk id="6" creationId="{9FA759D3-D5E5-4320-BDED-05F47DF9EB70}"/>
          </ac:picMkLst>
        </pc:picChg>
        <pc:picChg chg="add mod">
          <ac:chgData name="Yoo Jonghun" userId="7af2938a2fa79179" providerId="LiveId" clId="{139CB189-08C8-462E-A488-835E4F906FFF}" dt="2020-03-21T08:40:00.695" v="703" actId="1076"/>
          <ac:picMkLst>
            <pc:docMk/>
            <pc:sldMk cId="189666714" sldId="1049"/>
            <ac:picMk id="7" creationId="{4322027E-D433-4C28-99F4-8C43D8E81519}"/>
          </ac:picMkLst>
        </pc:picChg>
        <pc:picChg chg="add del mod">
          <ac:chgData name="Yoo Jonghun" userId="7af2938a2fa79179" providerId="LiveId" clId="{139CB189-08C8-462E-A488-835E4F906FFF}" dt="2020-03-21T11:49:14.785" v="737" actId="478"/>
          <ac:picMkLst>
            <pc:docMk/>
            <pc:sldMk cId="189666714" sldId="1049"/>
            <ac:picMk id="12" creationId="{38037756-C89D-400B-950B-C2BD46DD412E}"/>
          </ac:picMkLst>
        </pc:picChg>
        <pc:picChg chg="add mod">
          <ac:chgData name="Yoo Jonghun" userId="7af2938a2fa79179" providerId="LiveId" clId="{139CB189-08C8-462E-A488-835E4F906FFF}" dt="2020-03-21T11:49:18.871" v="740" actId="1076"/>
          <ac:picMkLst>
            <pc:docMk/>
            <pc:sldMk cId="189666714" sldId="1049"/>
            <ac:picMk id="13" creationId="{AD979800-8E99-4CF4-BC9F-58DF71B0CF36}"/>
          </ac:picMkLst>
        </pc:picChg>
        <pc:cxnChg chg="del">
          <ac:chgData name="Yoo Jonghun" userId="7af2938a2fa79179" providerId="LiveId" clId="{139CB189-08C8-462E-A488-835E4F906FFF}" dt="2020-03-21T08:39:55.375" v="701" actId="478"/>
          <ac:cxnSpMkLst>
            <pc:docMk/>
            <pc:sldMk cId="189666714" sldId="1049"/>
            <ac:cxnSpMk id="10" creationId="{054A8894-43AF-4259-8B41-7DB2152D087C}"/>
          </ac:cxnSpMkLst>
        </pc:cxnChg>
        <pc:cxnChg chg="add mod">
          <ac:chgData name="Yoo Jonghun" userId="7af2938a2fa79179" providerId="LiveId" clId="{139CB189-08C8-462E-A488-835E4F906FFF}" dt="2020-03-21T11:49:21.624" v="741" actId="1076"/>
          <ac:cxnSpMkLst>
            <pc:docMk/>
            <pc:sldMk cId="189666714" sldId="1049"/>
            <ac:cxnSpMk id="11" creationId="{5F431283-93A0-44E1-9B40-F08627037840}"/>
          </ac:cxnSpMkLst>
        </pc:cxnChg>
      </pc:sldChg>
      <pc:sldChg chg="add del">
        <pc:chgData name="Yoo Jonghun" userId="7af2938a2fa79179" providerId="LiveId" clId="{139CB189-08C8-462E-A488-835E4F906FFF}" dt="2020-03-21T08:36:17.782" v="463" actId="2696"/>
        <pc:sldMkLst>
          <pc:docMk/>
          <pc:sldMk cId="2116877470" sldId="1049"/>
        </pc:sldMkLst>
      </pc:sldChg>
    </pc:docChg>
  </pc:docChgLst>
  <pc:docChgLst>
    <pc:chgData name="Yoo Jonghun" userId="7af2938a2fa79179" providerId="LiveId" clId="{8B8FB93D-417D-4089-A442-E9791EF5C5A8}"/>
    <pc:docChg chg="undo custSel addSld delSld modSld sldOrd">
      <pc:chgData name="Yoo Jonghun" userId="7af2938a2fa79179" providerId="LiveId" clId="{8B8FB93D-417D-4089-A442-E9791EF5C5A8}" dt="2020-03-21T05:55:36.267" v="1241" actId="115"/>
      <pc:docMkLst>
        <pc:docMk/>
      </pc:docMkLst>
      <pc:sldChg chg="modSp">
        <pc:chgData name="Yoo Jonghun" userId="7af2938a2fa79179" providerId="LiveId" clId="{8B8FB93D-417D-4089-A442-E9791EF5C5A8}" dt="2020-03-21T05:45:21.407" v="863" actId="20577"/>
        <pc:sldMkLst>
          <pc:docMk/>
          <pc:sldMk cId="1738146401" sldId="256"/>
        </pc:sldMkLst>
        <pc:spChg chg="mod">
          <ac:chgData name="Yoo Jonghun" userId="7af2938a2fa79179" providerId="LiveId" clId="{8B8FB93D-417D-4089-A442-E9791EF5C5A8}" dt="2020-03-21T05:45:21.407" v="863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8B8FB93D-417D-4089-A442-E9791EF5C5A8}" dt="2020-03-21T05:32:21.522" v="156"/>
        <pc:sldMkLst>
          <pc:docMk/>
          <pc:sldMk cId="3673411809" sldId="267"/>
        </pc:sldMkLst>
        <pc:spChg chg="mod">
          <ac:chgData name="Yoo Jonghun" userId="7af2938a2fa79179" providerId="LiveId" clId="{8B8FB93D-417D-4089-A442-E9791EF5C5A8}" dt="2020-03-21T05:30:24.972" v="145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29:10.624" v="127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8B8FB93D-417D-4089-A442-E9791EF5C5A8}" dt="2020-03-21T05:29:09.515" v="126"/>
          <ac:spMkLst>
            <pc:docMk/>
            <pc:sldMk cId="3673411809" sldId="267"/>
            <ac:spMk id="4" creationId="{17D5721B-ECAE-4549-9920-C4EC124FF0B3}"/>
          </ac:spMkLst>
        </pc:spChg>
        <pc:spChg chg="mod">
          <ac:chgData name="Yoo Jonghun" userId="7af2938a2fa79179" providerId="LiveId" clId="{8B8FB93D-417D-4089-A442-E9791EF5C5A8}" dt="2020-03-21T05:30:46.974" v="149" actId="255"/>
          <ac:spMkLst>
            <pc:docMk/>
            <pc:sldMk cId="3673411809" sldId="267"/>
            <ac:spMk id="5" creationId="{6BF552DC-CBB0-4427-B18F-FB54794B1D4E}"/>
          </ac:spMkLst>
        </pc:spChg>
        <pc:spChg chg="del mod">
          <ac:chgData name="Yoo Jonghun" userId="7af2938a2fa79179" providerId="LiveId" clId="{8B8FB93D-417D-4089-A442-E9791EF5C5A8}" dt="2020-03-21T05:31:12.530" v="153" actId="478"/>
          <ac:spMkLst>
            <pc:docMk/>
            <pc:sldMk cId="3673411809" sldId="267"/>
            <ac:spMk id="6" creationId="{941F9E4C-28A5-41BE-9C88-EF1EBDFE5148}"/>
          </ac:spMkLst>
        </pc:spChg>
        <pc:spChg chg="add mod">
          <ac:chgData name="Yoo Jonghun" userId="7af2938a2fa79179" providerId="LiveId" clId="{8B8FB93D-417D-4089-A442-E9791EF5C5A8}" dt="2020-03-21T05:31:16.777" v="154" actId="1076"/>
          <ac:spMkLst>
            <pc:docMk/>
            <pc:sldMk cId="3673411809" sldId="267"/>
            <ac:spMk id="10" creationId="{F8DFA38B-5C06-4271-884A-5D61D43B4B76}"/>
          </ac:spMkLst>
        </pc:spChg>
        <pc:spChg chg="add del">
          <ac:chgData name="Yoo Jonghun" userId="7af2938a2fa79179" providerId="LiveId" clId="{8B8FB93D-417D-4089-A442-E9791EF5C5A8}" dt="2020-03-21T05:32:21.522" v="156"/>
          <ac:spMkLst>
            <pc:docMk/>
            <pc:sldMk cId="3673411809" sldId="267"/>
            <ac:spMk id="12" creationId="{21D58630-5040-40F7-AB62-936AF3F0D4F1}"/>
          </ac:spMkLst>
        </pc:spChg>
        <pc:picChg chg="del">
          <ac:chgData name="Yoo Jonghun" userId="7af2938a2fa79179" providerId="LiveId" clId="{8B8FB93D-417D-4089-A442-E9791EF5C5A8}" dt="2020-03-21T05:29:12.137" v="128" actId="478"/>
          <ac:picMkLst>
            <pc:docMk/>
            <pc:sldMk cId="3673411809" sldId="267"/>
            <ac:picMk id="8" creationId="{47997367-DBCC-4B9A-BCFD-F432783A90CE}"/>
          </ac:picMkLst>
        </pc:picChg>
        <pc:picChg chg="add mod">
          <ac:chgData name="Yoo Jonghun" userId="7af2938a2fa79179" providerId="LiveId" clId="{8B8FB93D-417D-4089-A442-E9791EF5C5A8}" dt="2020-03-21T05:31:16.777" v="154" actId="1076"/>
          <ac:picMkLst>
            <pc:docMk/>
            <pc:sldMk cId="3673411809" sldId="267"/>
            <ac:picMk id="9" creationId="{C5580EE9-DB6B-4804-999B-2285E4008B94}"/>
          </ac:picMkLst>
        </pc:picChg>
        <pc:picChg chg="add del">
          <ac:chgData name="Yoo Jonghun" userId="7af2938a2fa79179" providerId="LiveId" clId="{8B8FB93D-417D-4089-A442-E9791EF5C5A8}" dt="2020-03-21T05:32:21.522" v="156"/>
          <ac:picMkLst>
            <pc:docMk/>
            <pc:sldMk cId="3673411809" sldId="267"/>
            <ac:picMk id="11" creationId="{175E4249-8FD0-44B6-A7A4-CFD875F37A4E}"/>
          </ac:picMkLst>
        </pc:picChg>
      </pc:sldChg>
      <pc:sldChg chg="addSp delSp modSp">
        <pc:chgData name="Yoo Jonghun" userId="7af2938a2fa79179" providerId="LiveId" clId="{8B8FB93D-417D-4089-A442-E9791EF5C5A8}" dt="2020-03-21T05:30:39.728" v="148" actId="403"/>
        <pc:sldMkLst>
          <pc:docMk/>
          <pc:sldMk cId="3331657119" sldId="268"/>
        </pc:sldMkLst>
        <pc:spChg chg="mod">
          <ac:chgData name="Yoo Jonghun" userId="7af2938a2fa79179" providerId="LiveId" clId="{8B8FB93D-417D-4089-A442-E9791EF5C5A8}" dt="2020-03-21T05:27:20.007" v="6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8B8FB93D-417D-4089-A442-E9791EF5C5A8}" dt="2020-03-21T05:29:05.149" v="125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8B8FB93D-417D-4089-A442-E9791EF5C5A8}" dt="2020-03-21T05:27:38.205" v="60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8B8FB93D-417D-4089-A442-E9791EF5C5A8}" dt="2020-03-21T05:30:39.728" v="148" actId="403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8B8FB93D-417D-4089-A442-E9791EF5C5A8}" dt="2020-03-21T05:28:39.131" v="111" actId="1076"/>
          <ac:spMkLst>
            <pc:docMk/>
            <pc:sldMk cId="3331657119" sldId="268"/>
            <ac:spMk id="9" creationId="{5474A5A8-4D69-430F-A841-019D71D982B8}"/>
          </ac:spMkLst>
        </pc:spChg>
        <pc:graphicFrameChg chg="del">
          <ac:chgData name="Yoo Jonghun" userId="7af2938a2fa79179" providerId="LiveId" clId="{8B8FB93D-417D-4089-A442-E9791EF5C5A8}" dt="2020-03-21T05:27:02.108" v="0" actId="478"/>
          <ac:graphicFrameMkLst>
            <pc:docMk/>
            <pc:sldMk cId="3331657119" sldId="268"/>
            <ac:graphicFrameMk id="6" creationId="{9D62BB19-FD44-473B-AB3B-77A641CBFE27}"/>
          </ac:graphicFrameMkLst>
        </pc:graphicFrameChg>
        <pc:picChg chg="add">
          <ac:chgData name="Yoo Jonghun" userId="7af2938a2fa79179" providerId="LiveId" clId="{8B8FB93D-417D-4089-A442-E9791EF5C5A8}" dt="2020-03-21T05:27:02.611" v="1"/>
          <ac:picMkLst>
            <pc:docMk/>
            <pc:sldMk cId="3331657119" sldId="268"/>
            <ac:picMk id="7" creationId="{7C87DB0E-820B-4506-930A-03041EDDD043}"/>
          </ac:picMkLst>
        </pc:picChg>
        <pc:picChg chg="add">
          <ac:chgData name="Yoo Jonghun" userId="7af2938a2fa79179" providerId="LiveId" clId="{8B8FB93D-417D-4089-A442-E9791EF5C5A8}" dt="2020-03-21T05:27:44.374" v="61"/>
          <ac:picMkLst>
            <pc:docMk/>
            <pc:sldMk cId="3331657119" sldId="268"/>
            <ac:picMk id="8" creationId="{D3DDCED7-02BD-4949-A4D6-B5F5B91DD9B6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1360184887" sldId="269"/>
        </pc:sldMkLst>
      </pc:sldChg>
      <pc:sldChg chg="addSp delSp modSp add">
        <pc:chgData name="Yoo Jonghun" userId="7af2938a2fa79179" providerId="LiveId" clId="{8B8FB93D-417D-4089-A442-E9791EF5C5A8}" dt="2020-03-21T05:34:38.027" v="237" actId="14100"/>
        <pc:sldMkLst>
          <pc:docMk/>
          <pc:sldMk cId="2826935201" sldId="269"/>
        </pc:sldMkLst>
        <pc:spChg chg="mod">
          <ac:chgData name="Yoo Jonghun" userId="7af2938a2fa79179" providerId="LiveId" clId="{8B8FB93D-417D-4089-A442-E9791EF5C5A8}" dt="2020-03-21T05:32:29.906" v="158"/>
          <ac:spMkLst>
            <pc:docMk/>
            <pc:sldMk cId="2826935201" sldId="269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3:08.981" v="198" actId="14100"/>
          <ac:spMkLst>
            <pc:docMk/>
            <pc:sldMk cId="2826935201" sldId="269"/>
            <ac:spMk id="5" creationId="{6BF552DC-CBB0-4427-B18F-FB54794B1D4E}"/>
          </ac:spMkLst>
        </pc:spChg>
        <pc:spChg chg="add mod">
          <ac:chgData name="Yoo Jonghun" userId="7af2938a2fa79179" providerId="LiveId" clId="{8B8FB93D-417D-4089-A442-E9791EF5C5A8}" dt="2020-03-21T05:34:38.027" v="237" actId="14100"/>
          <ac:spMkLst>
            <pc:docMk/>
            <pc:sldMk cId="2826935201" sldId="269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33:16.600" v="199" actId="478"/>
          <ac:spMkLst>
            <pc:docMk/>
            <pc:sldMk cId="2826935201" sldId="269"/>
            <ac:spMk id="10" creationId="{F8DFA38B-5C06-4271-884A-5D61D43B4B76}"/>
          </ac:spMkLst>
        </pc:spChg>
        <pc:picChg chg="del">
          <ac:chgData name="Yoo Jonghun" userId="7af2938a2fa79179" providerId="LiveId" clId="{8B8FB93D-417D-4089-A442-E9791EF5C5A8}" dt="2020-03-21T05:33:16.600" v="199" actId="478"/>
          <ac:picMkLst>
            <pc:docMk/>
            <pc:sldMk cId="2826935201" sldId="269"/>
            <ac:picMk id="9" creationId="{C5580EE9-DB6B-4804-999B-2285E4008B94}"/>
          </ac:picMkLst>
        </pc:picChg>
        <pc:picChg chg="add mod">
          <ac:chgData name="Yoo Jonghun" userId="7af2938a2fa79179" providerId="LiveId" clId="{8B8FB93D-417D-4089-A442-E9791EF5C5A8}" dt="2020-03-21T05:34:06.536" v="221" actId="1076"/>
          <ac:picMkLst>
            <pc:docMk/>
            <pc:sldMk cId="2826935201" sldId="269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011987452" sldId="269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6602036" sldId="270"/>
        </pc:sldMkLst>
      </pc:sldChg>
      <pc:sldChg chg="addSp delSp modSp add">
        <pc:chgData name="Yoo Jonghun" userId="7af2938a2fa79179" providerId="LiveId" clId="{8B8FB93D-417D-4089-A442-E9791EF5C5A8}" dt="2020-03-21T05:44:10.449" v="841" actId="1076"/>
        <pc:sldMkLst>
          <pc:docMk/>
          <pc:sldMk cId="2915414402" sldId="270"/>
        </pc:sldMkLst>
        <pc:spChg chg="mod">
          <ac:chgData name="Yoo Jonghun" userId="7af2938a2fa79179" providerId="LiveId" clId="{8B8FB93D-417D-4089-A442-E9791EF5C5A8}" dt="2020-03-21T05:35:06.671" v="240"/>
          <ac:spMkLst>
            <pc:docMk/>
            <pc:sldMk cId="2915414402" sldId="270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6:57.075" v="442" actId="27636"/>
          <ac:spMkLst>
            <pc:docMk/>
            <pc:sldMk cId="2915414402" sldId="270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57.668" v="832" actId="14100"/>
          <ac:spMkLst>
            <pc:docMk/>
            <pc:sldMk cId="2915414402" sldId="270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4:10.449" v="841" actId="1076"/>
          <ac:spMkLst>
            <pc:docMk/>
            <pc:sldMk cId="2915414402" sldId="270"/>
            <ac:spMk id="9" creationId="{281D567D-B7F0-4476-A82A-8C66637FB395}"/>
          </ac:spMkLst>
        </pc:spChg>
        <pc:picChg chg="add mod">
          <ac:chgData name="Yoo Jonghun" userId="7af2938a2fa79179" providerId="LiveId" clId="{8B8FB93D-417D-4089-A442-E9791EF5C5A8}" dt="2020-03-21T05:37:26.153" v="449" actId="1076"/>
          <ac:picMkLst>
            <pc:docMk/>
            <pc:sldMk cId="2915414402" sldId="270"/>
            <ac:picMk id="6" creationId="{CECDD0D4-C764-44C7-A89C-6339868DDA57}"/>
          </ac:picMkLst>
        </pc:picChg>
        <pc:picChg chg="del mod">
          <ac:chgData name="Yoo Jonghun" userId="7af2938a2fa79179" providerId="LiveId" clId="{8B8FB93D-417D-4089-A442-E9791EF5C5A8}" dt="2020-03-21T05:37:20.681" v="445" actId="478"/>
          <ac:picMkLst>
            <pc:docMk/>
            <pc:sldMk cId="2915414402" sldId="270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68095797" sldId="270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291640135" sldId="271"/>
        </pc:sldMkLst>
      </pc:sldChg>
      <pc:sldChg chg="addSp delSp modSp add">
        <pc:chgData name="Yoo Jonghun" userId="7af2938a2fa79179" providerId="LiveId" clId="{8B8FB93D-417D-4089-A442-E9791EF5C5A8}" dt="2020-03-21T05:43:48.073" v="826" actId="14100"/>
        <pc:sldMkLst>
          <pc:docMk/>
          <pc:sldMk cId="2923332345" sldId="271"/>
        </pc:sldMkLst>
        <pc:spChg chg="mod">
          <ac:chgData name="Yoo Jonghun" userId="7af2938a2fa79179" providerId="LiveId" clId="{8B8FB93D-417D-4089-A442-E9791EF5C5A8}" dt="2020-03-21T05:37:39.096" v="450"/>
          <ac:spMkLst>
            <pc:docMk/>
            <pc:sldMk cId="2923332345" sldId="271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9:10.372" v="673" actId="27636"/>
          <ac:spMkLst>
            <pc:docMk/>
            <pc:sldMk cId="2923332345" sldId="271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36.119" v="814" actId="14100"/>
          <ac:spMkLst>
            <pc:docMk/>
            <pc:sldMk cId="2923332345" sldId="271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48.073" v="826" actId="14100"/>
          <ac:spMkLst>
            <pc:docMk/>
            <pc:sldMk cId="2923332345" sldId="271"/>
            <ac:spMk id="9" creationId="{6FCA0AB3-C975-4DD1-BF0D-6EE1DCC843D4}"/>
          </ac:spMkLst>
        </pc:spChg>
        <pc:picChg chg="add mod">
          <ac:chgData name="Yoo Jonghun" userId="7af2938a2fa79179" providerId="LiveId" clId="{8B8FB93D-417D-4089-A442-E9791EF5C5A8}" dt="2020-03-21T05:40:51.475" v="756" actId="1076"/>
          <ac:picMkLst>
            <pc:docMk/>
            <pc:sldMk cId="2923332345" sldId="271"/>
            <ac:picMk id="6" creationId="{6B498754-C529-4230-A2E8-54A4BF259AD0}"/>
          </ac:picMkLst>
        </pc:picChg>
        <pc:picChg chg="del">
          <ac:chgData name="Yoo Jonghun" userId="7af2938a2fa79179" providerId="LiveId" clId="{8B8FB93D-417D-4089-A442-E9791EF5C5A8}" dt="2020-03-21T05:40:23.650" v="738" actId="478"/>
          <ac:picMkLst>
            <pc:docMk/>
            <pc:sldMk cId="2923332345" sldId="271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55912808" sldId="271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1572383270" sldId="272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36439340" sldId="272"/>
        </pc:sldMkLst>
      </pc:sldChg>
      <pc:sldChg chg="addSp modSp add">
        <pc:chgData name="Yoo Jonghun" userId="7af2938a2fa79179" providerId="LiveId" clId="{8B8FB93D-417D-4089-A442-E9791EF5C5A8}" dt="2020-03-21T05:43:24.332" v="810" actId="1036"/>
        <pc:sldMkLst>
          <pc:docMk/>
          <pc:sldMk cId="3680641454" sldId="272"/>
        </pc:sldMkLst>
        <pc:spChg chg="mod">
          <ac:chgData name="Yoo Jonghun" userId="7af2938a2fa79179" providerId="LiveId" clId="{8B8FB93D-417D-4089-A442-E9791EF5C5A8}" dt="2020-03-21T05:43:24.332" v="810" actId="1036"/>
          <ac:spMkLst>
            <pc:docMk/>
            <pc:sldMk cId="3680641454" sldId="272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19.211" v="807" actId="14100"/>
          <ac:spMkLst>
            <pc:docMk/>
            <pc:sldMk cId="3680641454" sldId="272"/>
            <ac:spMk id="9" creationId="{A2DC46D1-061A-4EBE-BD2E-D70AC05AFE07}"/>
          </ac:spMkLst>
        </pc:spChg>
      </pc:sldChg>
      <pc:sldChg chg="add del">
        <pc:chgData name="Yoo Jonghun" userId="7af2938a2fa79179" providerId="LiveId" clId="{8B8FB93D-417D-4089-A442-E9791EF5C5A8}" dt="2020-03-21T05:41:37.599" v="761" actId="2696"/>
        <pc:sldMkLst>
          <pc:docMk/>
          <pc:sldMk cId="1034324351" sldId="273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10813760" sldId="273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306246542" sldId="273"/>
        </pc:sldMkLst>
      </pc:sldChg>
      <pc:sldChg chg="addSp delSp modSp add delAnim modAnim">
        <pc:chgData name="Yoo Jonghun" userId="7af2938a2fa79179" providerId="LiveId" clId="{8B8FB93D-417D-4089-A442-E9791EF5C5A8}" dt="2020-03-21T05:51:58.432" v="992"/>
        <pc:sldMkLst>
          <pc:docMk/>
          <pc:sldMk cId="3966825992" sldId="273"/>
        </pc:sldMkLst>
        <pc:spChg chg="mod">
          <ac:chgData name="Yoo Jonghun" userId="7af2938a2fa79179" providerId="LiveId" clId="{8B8FB93D-417D-4089-A442-E9791EF5C5A8}" dt="2020-03-21T05:51:58.432" v="992"/>
          <ac:spMkLst>
            <pc:docMk/>
            <pc:sldMk cId="3966825992" sldId="273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32.143" v="970"/>
          <ac:spMkLst>
            <pc:docMk/>
            <pc:sldMk cId="3966825992" sldId="273"/>
            <ac:spMk id="5" creationId="{6BF552DC-CBB0-4427-B18F-FB54794B1D4E}"/>
          </ac:spMkLst>
        </pc:spChg>
        <pc:spChg chg="add del mod">
          <ac:chgData name="Yoo Jonghun" userId="7af2938a2fa79179" providerId="LiveId" clId="{8B8FB93D-417D-4089-A442-E9791EF5C5A8}" dt="2020-03-21T05:51:52.787" v="975" actId="478"/>
          <ac:spMkLst>
            <pc:docMk/>
            <pc:sldMk cId="3966825992" sldId="273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44:25.439" v="850" actId="20577"/>
          <ac:spMkLst>
            <pc:docMk/>
            <pc:sldMk cId="3966825992" sldId="273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2:36.349" v="783" actId="6549"/>
          <ac:spMkLst>
            <pc:docMk/>
            <pc:sldMk cId="3966825992" sldId="273"/>
            <ac:spMk id="9" creationId="{8057409C-8CC7-4FA6-B64B-0497AB8605D0}"/>
          </ac:spMkLst>
        </pc:spChg>
        <pc:picChg chg="del mod">
          <ac:chgData name="Yoo Jonghun" userId="7af2938a2fa79179" providerId="LiveId" clId="{8B8FB93D-417D-4089-A442-E9791EF5C5A8}" dt="2020-03-21T05:42:50.235" v="787" actId="478"/>
          <ac:picMkLst>
            <pc:docMk/>
            <pc:sldMk cId="3966825992" sldId="273"/>
            <ac:picMk id="6" creationId="{6B498754-C529-4230-A2E8-54A4BF259AD0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83793375" sldId="274"/>
        </pc:sldMkLst>
      </pc:sldChg>
      <pc:sldChg chg="modSp add del">
        <pc:chgData name="Yoo Jonghun" userId="7af2938a2fa79179" providerId="LiveId" clId="{8B8FB93D-417D-4089-A442-E9791EF5C5A8}" dt="2020-03-21T05:49:24.459" v="930" actId="2696"/>
        <pc:sldMkLst>
          <pc:docMk/>
          <pc:sldMk cId="3861943839" sldId="274"/>
        </pc:sldMkLst>
        <pc:spChg chg="mod">
          <ac:chgData name="Yoo Jonghun" userId="7af2938a2fa79179" providerId="LiveId" clId="{8B8FB93D-417D-4089-A442-E9791EF5C5A8}" dt="2020-03-21T05:46:33.275" v="900" actId="20577"/>
          <ac:spMkLst>
            <pc:docMk/>
            <pc:sldMk cId="3861943839" sldId="274"/>
            <ac:spMk id="2" creationId="{4EFE892B-C23A-407E-8A74-C53A346B4BE4}"/>
          </ac:spMkLst>
        </pc:sp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7929365" sldId="275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977625256" sldId="276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241905520" sldId="277"/>
        </pc:sldMkLst>
      </pc:sldChg>
      <pc:sldChg chg="modSp add">
        <pc:chgData name="Yoo Jonghun" userId="7af2938a2fa79179" providerId="LiveId" clId="{8B8FB93D-417D-4089-A442-E9791EF5C5A8}" dt="2020-03-21T05:55:36.267" v="1241" actId="115"/>
        <pc:sldMkLst>
          <pc:docMk/>
          <pc:sldMk cId="3469684917" sldId="1030"/>
        </pc:sldMkLst>
        <pc:spChg chg="mod">
          <ac:chgData name="Yoo Jonghun" userId="7af2938a2fa79179" providerId="LiveId" clId="{8B8FB93D-417D-4089-A442-E9791EF5C5A8}" dt="2020-03-21T05:55:36.267" v="1241" actId="115"/>
          <ac:spMkLst>
            <pc:docMk/>
            <pc:sldMk cId="3469684917" sldId="1030"/>
            <ac:spMk id="4" creationId="{5C3C9B37-341C-4CCC-A9F9-C27A06B939B8}"/>
          </ac:spMkLst>
        </pc:spChg>
      </pc:sldChg>
      <pc:sldChg chg="modSp add del ord">
        <pc:chgData name="Yoo Jonghun" userId="7af2938a2fa79179" providerId="LiveId" clId="{8B8FB93D-417D-4089-A442-E9791EF5C5A8}" dt="2020-03-21T05:52:42.398" v="1057" actId="2696"/>
        <pc:sldMkLst>
          <pc:docMk/>
          <pc:sldMk cId="3230495616" sldId="1033"/>
        </pc:sldMkLst>
        <pc:spChg chg="mod">
          <ac:chgData name="Yoo Jonghun" userId="7af2938a2fa79179" providerId="LiveId" clId="{8B8FB93D-417D-4089-A442-E9791EF5C5A8}" dt="2020-03-21T05:47:52.790" v="909" actId="14100"/>
          <ac:spMkLst>
            <pc:docMk/>
            <pc:sldMk cId="3230495616" sldId="1033"/>
            <ac:spMk id="7" creationId="{662EFB99-519D-4AD5-BC11-376168CBDDCA}"/>
          </ac:spMkLst>
        </pc:spChg>
      </pc:sldChg>
      <pc:sldChg chg="addSp delSp modSp add delAnim">
        <pc:chgData name="Yoo Jonghun" userId="7af2938a2fa79179" providerId="LiveId" clId="{8B8FB93D-417D-4089-A442-E9791EF5C5A8}" dt="2020-03-21T05:52:46.941" v="1059"/>
        <pc:sldMkLst>
          <pc:docMk/>
          <pc:sldMk cId="837539254" sldId="1034"/>
        </pc:sldMkLst>
        <pc:spChg chg="mod">
          <ac:chgData name="Yoo Jonghun" userId="7af2938a2fa79179" providerId="LiveId" clId="{8B8FB93D-417D-4089-A442-E9791EF5C5A8}" dt="2020-03-21T05:52:07.061" v="1030" actId="20577"/>
          <ac:spMkLst>
            <pc:docMk/>
            <pc:sldMk cId="837539254" sldId="1034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05.549" v="959" actId="20577"/>
          <ac:spMkLst>
            <pc:docMk/>
            <pc:sldMk cId="837539254" sldId="1034"/>
            <ac:spMk id="5" creationId="{6BF552DC-CBB0-4427-B18F-FB54794B1D4E}"/>
          </ac:spMkLst>
        </pc:spChg>
        <pc:spChg chg="add del">
          <ac:chgData name="Yoo Jonghun" userId="7af2938a2fa79179" providerId="LiveId" clId="{8B8FB93D-417D-4089-A442-E9791EF5C5A8}" dt="2020-03-21T05:52:46.941" v="1059"/>
          <ac:spMkLst>
            <pc:docMk/>
            <pc:sldMk cId="837539254" sldId="1034"/>
            <ac:spMk id="6" creationId="{380C6A68-9C40-4C8A-AA14-210E5C29976A}"/>
          </ac:spMkLst>
        </pc:spChg>
        <pc:spChg chg="del">
          <ac:chgData name="Yoo Jonghun" userId="7af2938a2fa79179" providerId="LiveId" clId="{8B8FB93D-417D-4089-A442-E9791EF5C5A8}" dt="2020-03-21T05:50:43.901" v="949" actId="478"/>
          <ac:spMkLst>
            <pc:docMk/>
            <pc:sldMk cId="837539254" sldId="1034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52:27.832" v="1055" actId="6549"/>
          <ac:spMkLst>
            <pc:docMk/>
            <pc:sldMk cId="837539254" sldId="1034"/>
            <ac:spMk id="8" creationId="{DF203FBB-BF07-4248-90B6-A6E179312712}"/>
          </ac:spMkLst>
        </pc:spChg>
        <pc:spChg chg="mod">
          <ac:chgData name="Yoo Jonghun" userId="7af2938a2fa79179" providerId="LiveId" clId="{8B8FB93D-417D-4089-A442-E9791EF5C5A8}" dt="2020-03-21T05:52:35.906" v="1056" actId="13926"/>
          <ac:spMkLst>
            <pc:docMk/>
            <pc:sldMk cId="837539254" sldId="1034"/>
            <ac:spMk id="9" creationId="{8057409C-8CC7-4FA6-B64B-0497AB8605D0}"/>
          </ac:spMkLst>
        </pc:spChg>
      </pc:sldChg>
      <pc:sldChg chg="delSp modSp add">
        <pc:chgData name="Yoo Jonghun" userId="7af2938a2fa79179" providerId="LiveId" clId="{8B8FB93D-417D-4089-A442-E9791EF5C5A8}" dt="2020-03-21T05:53:40.239" v="1080" actId="20577"/>
        <pc:sldMkLst>
          <pc:docMk/>
          <pc:sldMk cId="732044739" sldId="1035"/>
        </pc:sldMkLst>
        <pc:spChg chg="mod">
          <ac:chgData name="Yoo Jonghun" userId="7af2938a2fa79179" providerId="LiveId" clId="{8B8FB93D-417D-4089-A442-E9791EF5C5A8}" dt="2020-03-21T05:52:59.840" v="1074"/>
          <ac:spMkLst>
            <pc:docMk/>
            <pc:sldMk cId="732044739" sldId="1035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3:40.239" v="1080" actId="20577"/>
          <ac:spMkLst>
            <pc:docMk/>
            <pc:sldMk cId="732044739" sldId="1035"/>
            <ac:spMk id="5" creationId="{6BF552DC-CBB0-4427-B18F-FB54794B1D4E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9" creationId="{8057409C-8CC7-4FA6-B64B-0497AB8605D0}"/>
          </ac:spMkLst>
        </pc:spChg>
      </pc:sldChg>
    </pc:docChg>
  </pc:docChgLst>
  <pc:docChgLst>
    <pc:chgData name="Yoo Jonghun" userId="7af2938a2fa79179" providerId="LiveId" clId="{01E820C2-12E1-4611-BB67-D8E7795DD3A3}"/>
    <pc:docChg chg="custSel modSld">
      <pc:chgData name="Yoo Jonghun" userId="7af2938a2fa79179" providerId="LiveId" clId="{01E820C2-12E1-4611-BB67-D8E7795DD3A3}" dt="2020-04-09T15:46:06.216" v="85" actId="478"/>
      <pc:docMkLst>
        <pc:docMk/>
      </pc:docMkLst>
      <pc:sldChg chg="modSp">
        <pc:chgData name="Yoo Jonghun" userId="7af2938a2fa79179" providerId="LiveId" clId="{01E820C2-12E1-4611-BB67-D8E7795DD3A3}" dt="2020-04-09T15:44:31.503" v="19" actId="20577"/>
        <pc:sldMkLst>
          <pc:docMk/>
          <pc:sldMk cId="1738146401" sldId="256"/>
        </pc:sldMkLst>
        <pc:spChg chg="mod">
          <ac:chgData name="Yoo Jonghun" userId="7af2938a2fa79179" providerId="LiveId" clId="{01E820C2-12E1-4611-BB67-D8E7795DD3A3}" dt="2020-04-09T15:44:31.503" v="19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">
        <pc:chgData name="Yoo Jonghun" userId="7af2938a2fa79179" providerId="LiveId" clId="{01E820C2-12E1-4611-BB67-D8E7795DD3A3}" dt="2020-04-09T15:46:06.216" v="85" actId="478"/>
        <pc:sldMkLst>
          <pc:docMk/>
          <pc:sldMk cId="3331657119" sldId="268"/>
        </pc:sldMkLst>
        <pc:spChg chg="mod">
          <ac:chgData name="Yoo Jonghun" userId="7af2938a2fa79179" providerId="LiveId" clId="{01E820C2-12E1-4611-BB67-D8E7795DD3A3}" dt="2020-04-09T15:44:45.703" v="44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01E820C2-12E1-4611-BB67-D8E7795DD3A3}" dt="2020-04-09T15:46:00.327" v="83" actId="6549"/>
          <ac:spMkLst>
            <pc:docMk/>
            <pc:sldMk cId="3331657119" sldId="268"/>
            <ac:spMk id="5" creationId="{7FBC023E-5D69-44AC-9A88-C9CCE4BFD6A0}"/>
          </ac:spMkLst>
        </pc:spChg>
        <pc:picChg chg="del">
          <ac:chgData name="Yoo Jonghun" userId="7af2938a2fa79179" providerId="LiveId" clId="{01E820C2-12E1-4611-BB67-D8E7795DD3A3}" dt="2020-04-09T15:46:04.247" v="84" actId="478"/>
          <ac:picMkLst>
            <pc:docMk/>
            <pc:sldMk cId="3331657119" sldId="268"/>
            <ac:picMk id="6" creationId="{BD7BB740-24DA-4970-8A2E-339DCB2511D1}"/>
          </ac:picMkLst>
        </pc:picChg>
        <pc:cxnChg chg="del">
          <ac:chgData name="Yoo Jonghun" userId="7af2938a2fa79179" providerId="LiveId" clId="{01E820C2-12E1-4611-BB67-D8E7795DD3A3}" dt="2020-04-09T15:46:06.216" v="85" actId="478"/>
          <ac:cxnSpMkLst>
            <pc:docMk/>
            <pc:sldMk cId="3331657119" sldId="268"/>
            <ac:cxnSpMk id="9" creationId="{3A4CDCA1-68E0-4CE6-A439-E5923B29C7D0}"/>
          </ac:cxnSpMkLst>
        </pc:cxnChg>
      </pc:sldChg>
    </pc:docChg>
  </pc:docChgLst>
  <pc:docChgLst>
    <pc:chgData name="Yoo Jonghun" userId="7af2938a2fa79179" providerId="LiveId" clId="{6CDECB5C-DEC3-4066-810E-93F9889FCA8A}"/>
    <pc:docChg chg="undo custSel addSld delSld modSld sldOrd">
      <pc:chgData name="Yoo Jonghun" userId="7af2938a2fa79179" providerId="LiveId" clId="{6CDECB5C-DEC3-4066-810E-93F9889FCA8A}" dt="2020-03-21T07:26:56.629" v="1845" actId="115"/>
      <pc:docMkLst>
        <pc:docMk/>
      </pc:docMkLst>
      <pc:sldChg chg="modSp">
        <pc:chgData name="Yoo Jonghun" userId="7af2938a2fa79179" providerId="LiveId" clId="{6CDECB5C-DEC3-4066-810E-93F9889FCA8A}" dt="2020-03-21T05:57:09.505" v="1" actId="20577"/>
        <pc:sldMkLst>
          <pc:docMk/>
          <pc:sldMk cId="1738146401" sldId="256"/>
        </pc:sldMkLst>
        <pc:spChg chg="mod">
          <ac:chgData name="Yoo Jonghun" userId="7af2938a2fa79179" providerId="LiveId" clId="{6CDECB5C-DEC3-4066-810E-93F9889FCA8A}" dt="2020-03-21T05:57:09.505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CDECB5C-DEC3-4066-810E-93F9889FCA8A}" dt="2020-03-21T06:53:27.383" v="741" actId="47"/>
        <pc:sldMkLst>
          <pc:docMk/>
          <pc:sldMk cId="3673411809" sldId="267"/>
        </pc:sldMkLst>
      </pc:sldChg>
      <pc:sldChg chg="delSp modSp">
        <pc:chgData name="Yoo Jonghun" userId="7af2938a2fa79179" providerId="LiveId" clId="{6CDECB5C-DEC3-4066-810E-93F9889FCA8A}" dt="2020-03-21T06:00:09.716" v="231" actId="20577"/>
        <pc:sldMkLst>
          <pc:docMk/>
          <pc:sldMk cId="3331657119" sldId="268"/>
        </pc:sldMkLst>
        <pc:spChg chg="mod">
          <ac:chgData name="Yoo Jonghun" userId="7af2938a2fa79179" providerId="LiveId" clId="{6CDECB5C-DEC3-4066-810E-93F9889FCA8A}" dt="2020-03-21T05:57:24.811" v="2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09.716" v="231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5:59:59.233" v="227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6CDECB5C-DEC3-4066-810E-93F9889FCA8A}" dt="2020-03-21T05:58:50.741" v="191" actId="478"/>
          <ac:spMkLst>
            <pc:docMk/>
            <pc:sldMk cId="3331657119" sldId="268"/>
            <ac:spMk id="9" creationId="{5474A5A8-4D69-430F-A841-019D71D982B8}"/>
          </ac:spMkLst>
        </pc:spChg>
        <pc:picChg chg="del">
          <ac:chgData name="Yoo Jonghun" userId="7af2938a2fa79179" providerId="LiveId" clId="{6CDECB5C-DEC3-4066-810E-93F9889FCA8A}" dt="2020-03-21T05:58:47.573" v="189" actId="478"/>
          <ac:picMkLst>
            <pc:docMk/>
            <pc:sldMk cId="3331657119" sldId="268"/>
            <ac:picMk id="7" creationId="{7C87DB0E-820B-4506-930A-03041EDDD043}"/>
          </ac:picMkLst>
        </pc:picChg>
        <pc:picChg chg="del">
          <ac:chgData name="Yoo Jonghun" userId="7af2938a2fa79179" providerId="LiveId" clId="{6CDECB5C-DEC3-4066-810E-93F9889FCA8A}" dt="2020-03-21T05:58:49.151" v="190" actId="478"/>
          <ac:picMkLst>
            <pc:docMk/>
            <pc:sldMk cId="3331657119" sldId="268"/>
            <ac:picMk id="8" creationId="{D3DDCED7-02BD-4949-A4D6-B5F5B91DD9B6}"/>
          </ac:picMkLst>
        </pc:picChg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826935201" sldId="269"/>
        </pc:sldMkLst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915414402" sldId="27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2923332345" sldId="271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680641454" sldId="272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966825992" sldId="273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469684917" sldId="103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837539254" sldId="1034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732044739" sldId="1035"/>
        </pc:sldMkLst>
      </pc:sldChg>
      <pc:sldChg chg="addSp delSp modSp add">
        <pc:chgData name="Yoo Jonghun" userId="7af2938a2fa79179" providerId="LiveId" clId="{6CDECB5C-DEC3-4066-810E-93F9889FCA8A}" dt="2020-03-21T06:55:11.833" v="838" actId="20577"/>
        <pc:sldMkLst>
          <pc:docMk/>
          <pc:sldMk cId="3781005155" sldId="1036"/>
        </pc:sldMkLst>
        <pc:spChg chg="mod">
          <ac:chgData name="Yoo Jonghun" userId="7af2938a2fa79179" providerId="LiveId" clId="{6CDECB5C-DEC3-4066-810E-93F9889FCA8A}" dt="2020-03-21T06:01:01.219" v="23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14.612" v="233" actId="20577"/>
          <ac:spMkLst>
            <pc:docMk/>
            <pc:sldMk cId="3781005155" sldId="1036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6:55:11.833" v="838" actId="20577"/>
          <ac:spMkLst>
            <pc:docMk/>
            <pc:sldMk cId="3781005155" sldId="1036"/>
            <ac:spMk id="5" creationId="{7FBC023E-5D69-44AC-9A88-C9CCE4BFD6A0}"/>
          </ac:spMkLst>
        </pc:spChg>
        <pc:spChg chg="add mod">
          <ac:chgData name="Yoo Jonghun" userId="7af2938a2fa79179" providerId="LiveId" clId="{6CDECB5C-DEC3-4066-810E-93F9889FCA8A}" dt="2020-03-21T06:50:50.629" v="527" actId="1076"/>
          <ac:spMkLst>
            <pc:docMk/>
            <pc:sldMk cId="3781005155" sldId="1036"/>
            <ac:spMk id="6" creationId="{14B394B8-C421-4858-BCC3-9311F14A79FB}"/>
          </ac:spMkLst>
        </pc:spChg>
        <pc:spChg chg="add del mod">
          <ac:chgData name="Yoo Jonghun" userId="7af2938a2fa79179" providerId="LiveId" clId="{6CDECB5C-DEC3-4066-810E-93F9889FCA8A}" dt="2020-03-21T06:50:14.777" v="464" actId="478"/>
          <ac:spMkLst>
            <pc:docMk/>
            <pc:sldMk cId="3781005155" sldId="1036"/>
            <ac:spMk id="7" creationId="{703A7812-445D-4EF8-839D-8F81C7EFEF10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1" creationId="{5E725101-FB90-4E91-9BD4-34B2B3F6013C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2" creationId="{B9F14AF2-2FE5-428D-A3E1-845E461F67A1}"/>
          </ac:spMkLst>
        </pc:spChg>
        <pc:spChg chg="add del mod">
          <ac:chgData name="Yoo Jonghun" userId="7af2938a2fa79179" providerId="LiveId" clId="{6CDECB5C-DEC3-4066-810E-93F9889FCA8A}" dt="2020-03-21T06:50:50.933" v="529"/>
          <ac:spMkLst>
            <pc:docMk/>
            <pc:sldMk cId="3781005155" sldId="1036"/>
            <ac:spMk id="13" creationId="{DCECC49B-C5DE-4FF5-A3EA-87927D90D123}"/>
          </ac:spMkLst>
        </pc:spChg>
        <pc:spChg chg="add mod">
          <ac:chgData name="Yoo Jonghun" userId="7af2938a2fa79179" providerId="LiveId" clId="{6CDECB5C-DEC3-4066-810E-93F9889FCA8A}" dt="2020-03-21T06:51:20.947" v="615" actId="13926"/>
          <ac:spMkLst>
            <pc:docMk/>
            <pc:sldMk cId="3781005155" sldId="1036"/>
            <ac:spMk id="14" creationId="{FFE9507E-64E0-4220-8BFB-AD961312946A}"/>
          </ac:spMkLst>
        </pc:sp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9" creationId="{31648482-2B58-4F89-8CCC-7834F77A8B85}"/>
          </ac:cxnSpMkLst>
        </pc:cxn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10" creationId="{58E7A103-BF3F-4791-96D7-79AE4FD0A5F4}"/>
          </ac:cxnSpMkLst>
        </pc:cxnChg>
      </pc:sldChg>
      <pc:sldChg chg="modSp add del">
        <pc:chgData name="Yoo Jonghun" userId="7af2938a2fa79179" providerId="LiveId" clId="{6CDECB5C-DEC3-4066-810E-93F9889FCA8A}" dt="2020-03-21T06:53:27.383" v="741" actId="47"/>
        <pc:sldMkLst>
          <pc:docMk/>
          <pc:sldMk cId="941998418" sldId="1037"/>
        </pc:sldMkLst>
        <pc:spChg chg="mod">
          <ac:chgData name="Yoo Jonghun" userId="7af2938a2fa79179" providerId="LiveId" clId="{6CDECB5C-DEC3-4066-810E-93F9889FCA8A}" dt="2020-03-21T06:00:17.801" v="235" actId="20577"/>
          <ac:spMkLst>
            <pc:docMk/>
            <pc:sldMk cId="941998418" sldId="1037"/>
            <ac:spMk id="3" creationId="{911C7C1F-A43E-44B4-87A2-7FF34B782E4F}"/>
          </ac:spMkLst>
        </pc:spChg>
      </pc:sldChg>
      <pc:sldChg chg="modSp add">
        <pc:chgData name="Yoo Jonghun" userId="7af2938a2fa79179" providerId="LiveId" clId="{6CDECB5C-DEC3-4066-810E-93F9889FCA8A}" dt="2020-03-21T07:17:54.849" v="1425" actId="14100"/>
        <pc:sldMkLst>
          <pc:docMk/>
          <pc:sldMk cId="92016447" sldId="1038"/>
        </pc:sldMkLst>
        <pc:spChg chg="mod">
          <ac:chgData name="Yoo Jonghun" userId="7af2938a2fa79179" providerId="LiveId" clId="{6CDECB5C-DEC3-4066-810E-93F9889FCA8A}" dt="2020-03-21T06:53:54.623" v="751"/>
          <ac:spMkLst>
            <pc:docMk/>
            <pc:sldMk cId="92016447" sldId="103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4:25.659" v="825"/>
          <ac:spMkLst>
            <pc:docMk/>
            <pc:sldMk cId="92016447" sldId="1038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4.849" v="1425" actId="14100"/>
          <ac:spMkLst>
            <pc:docMk/>
            <pc:sldMk cId="92016447" sldId="1038"/>
            <ac:spMk id="7" creationId="{703A7812-445D-4EF8-839D-8F81C7EFEF1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1" creationId="{5E725101-FB90-4E91-9BD4-34B2B3F6013C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2" creationId="{B9F14AF2-2FE5-428D-A3E1-845E461F67A1}"/>
          </ac:spMkLst>
        </pc:sp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9" creationId="{31648482-2B58-4F89-8CCC-7834F77A8B85}"/>
          </ac:cxnSpMkLst>
        </pc:cxn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10" creationId="{58E7A103-BF3F-4791-96D7-79AE4FD0A5F4}"/>
          </ac:cxnSpMkLst>
        </pc:cxnChg>
      </pc:sldChg>
      <pc:sldChg chg="add del">
        <pc:chgData name="Yoo Jonghun" userId="7af2938a2fa79179" providerId="LiveId" clId="{6CDECB5C-DEC3-4066-810E-93F9889FCA8A}" dt="2020-03-21T06:49:39.486" v="439" actId="2696"/>
        <pc:sldMkLst>
          <pc:docMk/>
          <pc:sldMk cId="2065448251" sldId="1038"/>
        </pc:sldMkLst>
      </pc:sldChg>
      <pc:sldChg chg="delSp modSp add">
        <pc:chgData name="Yoo Jonghun" userId="7af2938a2fa79179" providerId="LiveId" clId="{6CDECB5C-DEC3-4066-810E-93F9889FCA8A}" dt="2020-03-21T07:17:50.705" v="1424" actId="14100"/>
        <pc:sldMkLst>
          <pc:docMk/>
          <pc:sldMk cId="1167005792" sldId="1039"/>
        </pc:sldMkLst>
        <pc:spChg chg="mod">
          <ac:chgData name="Yoo Jonghun" userId="7af2938a2fa79179" providerId="LiveId" clId="{6CDECB5C-DEC3-4066-810E-93F9889FCA8A}" dt="2020-03-21T06:54:45.199" v="832" actId="20577"/>
          <ac:spMkLst>
            <pc:docMk/>
            <pc:sldMk cId="1167005792" sldId="1039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5:28.611" v="908"/>
          <ac:spMkLst>
            <pc:docMk/>
            <pc:sldMk cId="1167005792" sldId="1039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08:44.407" v="922" actId="404"/>
          <ac:spMkLst>
            <pc:docMk/>
            <pc:sldMk cId="1167005792" sldId="1039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0.705" v="1424" actId="14100"/>
          <ac:spMkLst>
            <pc:docMk/>
            <pc:sldMk cId="1167005792" sldId="1039"/>
            <ac:spMk id="7" creationId="{703A7812-445D-4EF8-839D-8F81C7EFEF10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1" creationId="{5E725101-FB90-4E91-9BD4-34B2B3F6013C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2" creationId="{B9F14AF2-2FE5-428D-A3E1-845E461F67A1}"/>
          </ac:spMkLst>
        </pc:sp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9" creationId="{31648482-2B58-4F89-8CCC-7834F77A8B85}"/>
          </ac:cxnSpMkLst>
        </pc:cxn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10" creationId="{58E7A103-BF3F-4791-96D7-79AE4FD0A5F4}"/>
          </ac:cxnSpMkLst>
        </pc:cxnChg>
      </pc:sldChg>
      <pc:sldChg chg="addSp delSp add del">
        <pc:chgData name="Yoo Jonghun" userId="7af2938a2fa79179" providerId="LiveId" clId="{6CDECB5C-DEC3-4066-810E-93F9889FCA8A}" dt="2020-03-21T07:13:37.767" v="1110" actId="2696"/>
        <pc:sldMkLst>
          <pc:docMk/>
          <pc:sldMk cId="817135403" sldId="1040"/>
        </pc:sldMkLst>
        <pc:spChg chg="add del">
          <ac:chgData name="Yoo Jonghun" userId="7af2938a2fa79179" providerId="LiveId" clId="{6CDECB5C-DEC3-4066-810E-93F9889FCA8A}" dt="2020-03-21T07:09:42.806" v="925"/>
          <ac:spMkLst>
            <pc:docMk/>
            <pc:sldMk cId="817135403" sldId="1040"/>
            <ac:spMk id="6" creationId="{5DBA735E-AAC7-4FEA-871B-E105D8F747BD}"/>
          </ac:spMkLst>
        </pc:spChg>
      </pc:sldChg>
      <pc:sldChg chg="modSp add">
        <pc:chgData name="Yoo Jonghun" userId="7af2938a2fa79179" providerId="LiveId" clId="{6CDECB5C-DEC3-4066-810E-93F9889FCA8A}" dt="2020-03-21T07:17:43.850" v="1423" actId="14100"/>
        <pc:sldMkLst>
          <pc:docMk/>
          <pc:sldMk cId="2831980800" sldId="1041"/>
        </pc:sldMkLst>
        <pc:spChg chg="mod">
          <ac:chgData name="Yoo Jonghun" userId="7af2938a2fa79179" providerId="LiveId" clId="{6CDECB5C-DEC3-4066-810E-93F9889FCA8A}" dt="2020-03-21T07:10:17.226" v="949" actId="20577"/>
          <ac:spMkLst>
            <pc:docMk/>
            <pc:sldMk cId="2831980800" sldId="1041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5.298" v="1212" actId="403"/>
          <ac:spMkLst>
            <pc:docMk/>
            <pc:sldMk cId="2831980800" sldId="1041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14.372" v="1060" actId="6549"/>
          <ac:spMkLst>
            <pc:docMk/>
            <pc:sldMk cId="2831980800" sldId="1041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43.850" v="1423" actId="14100"/>
          <ac:spMkLst>
            <pc:docMk/>
            <pc:sldMk cId="2831980800" sldId="1041"/>
            <ac:spMk id="7" creationId="{703A7812-445D-4EF8-839D-8F81C7EFEF10}"/>
          </ac:spMkLst>
        </pc:spChg>
      </pc:sldChg>
      <pc:sldChg chg="addSp modSp add">
        <pc:chgData name="Yoo Jonghun" userId="7af2938a2fa79179" providerId="LiveId" clId="{6CDECB5C-DEC3-4066-810E-93F9889FCA8A}" dt="2020-03-21T07:16:56.505" v="1421" actId="14100"/>
        <pc:sldMkLst>
          <pc:docMk/>
          <pc:sldMk cId="134712766" sldId="1042"/>
        </pc:sldMkLst>
        <pc:spChg chg="mod">
          <ac:chgData name="Yoo Jonghun" userId="7af2938a2fa79179" providerId="LiveId" clId="{6CDECB5C-DEC3-4066-810E-93F9889FCA8A}" dt="2020-03-21T07:11:58.724" v="1036" actId="20577"/>
          <ac:spMkLst>
            <pc:docMk/>
            <pc:sldMk cId="134712766" sldId="1042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0.835" v="1211" actId="403"/>
          <ac:spMkLst>
            <pc:docMk/>
            <pc:sldMk cId="134712766" sldId="1042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09.850" v="1059" actId="6549"/>
          <ac:spMkLst>
            <pc:docMk/>
            <pc:sldMk cId="134712766" sldId="1042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56.505" v="1421" actId="14100"/>
          <ac:spMkLst>
            <pc:docMk/>
            <pc:sldMk cId="134712766" sldId="1042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2:48.979" v="1065" actId="20577"/>
          <ac:spMkLst>
            <pc:docMk/>
            <pc:sldMk cId="134712766" sldId="1042"/>
            <ac:spMk id="8" creationId="{C7668DD7-CAE1-47CC-B1F6-0C29524ED4DA}"/>
          </ac:spMkLst>
        </pc:spChg>
      </pc:sldChg>
      <pc:sldChg chg="addSp delSp modSp add">
        <pc:chgData name="Yoo Jonghun" userId="7af2938a2fa79179" providerId="LiveId" clId="{6CDECB5C-DEC3-4066-810E-93F9889FCA8A}" dt="2020-03-21T07:19:32.571" v="1438" actId="1076"/>
        <pc:sldMkLst>
          <pc:docMk/>
          <pc:sldMk cId="1471021700" sldId="1043"/>
        </pc:sldMkLst>
        <pc:spChg chg="mod">
          <ac:chgData name="Yoo Jonghun" userId="7af2938a2fa79179" providerId="LiveId" clId="{6CDECB5C-DEC3-4066-810E-93F9889FCA8A}" dt="2020-03-21T07:18:39.568" v="1430" actId="20577"/>
          <ac:spMkLst>
            <pc:docMk/>
            <pc:sldMk cId="1471021700" sldId="1043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6:03.306" v="1366" actId="14100"/>
          <ac:spMkLst>
            <pc:docMk/>
            <pc:sldMk cId="1471021700" sldId="1043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8:37.201" v="1429" actId="13926"/>
          <ac:spMkLst>
            <pc:docMk/>
            <pc:sldMk cId="1471021700" sldId="1043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44.569" v="1419" actId="1076"/>
          <ac:spMkLst>
            <pc:docMk/>
            <pc:sldMk cId="1471021700" sldId="1043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6:31.283" v="1414" actId="1035"/>
          <ac:spMkLst>
            <pc:docMk/>
            <pc:sldMk cId="1471021700" sldId="1043"/>
            <ac:spMk id="10" creationId="{0E285CDC-CF44-4EE1-9EBB-5FC7C6A38E54}"/>
          </ac:spMkLst>
        </pc:spChg>
        <pc:spChg chg="add mod">
          <ac:chgData name="Yoo Jonghun" userId="7af2938a2fa79179" providerId="LiveId" clId="{6CDECB5C-DEC3-4066-810E-93F9889FCA8A}" dt="2020-03-21T07:19:32.571" v="1438" actId="1076"/>
          <ac:spMkLst>
            <pc:docMk/>
            <pc:sldMk cId="1471021700" sldId="1043"/>
            <ac:spMk id="14" creationId="{607BB997-3F3A-4EE3-A8E3-FD1A98BBDDAE}"/>
          </ac:spMkLst>
        </pc:spChg>
        <pc:cxnChg chg="add mod">
          <ac:chgData name="Yoo Jonghun" userId="7af2938a2fa79179" providerId="LiveId" clId="{6CDECB5C-DEC3-4066-810E-93F9889FCA8A}" dt="2020-03-21T07:16:21.772" v="1372" actId="11529"/>
          <ac:cxnSpMkLst>
            <pc:docMk/>
            <pc:sldMk cId="1471021700" sldId="1043"/>
            <ac:cxnSpMk id="9" creationId="{93054A7C-BAA6-416E-9789-C63A5538456E}"/>
          </ac:cxnSpMkLst>
        </pc:cxnChg>
        <pc:cxnChg chg="add del mod">
          <ac:chgData name="Yoo Jonghun" userId="7af2938a2fa79179" providerId="LiveId" clId="{6CDECB5C-DEC3-4066-810E-93F9889FCA8A}" dt="2020-03-21T07:19:03.295" v="1433" actId="478"/>
          <ac:cxnSpMkLst>
            <pc:docMk/>
            <pc:sldMk cId="1471021700" sldId="1043"/>
            <ac:cxnSpMk id="12" creationId="{6D889297-4079-4621-A510-D39179C3F875}"/>
          </ac:cxnSpMkLst>
        </pc:cxnChg>
      </pc:sldChg>
      <pc:sldChg chg="delSp modSp add ord">
        <pc:chgData name="Yoo Jonghun" userId="7af2938a2fa79179" providerId="LiveId" clId="{6CDECB5C-DEC3-4066-810E-93F9889FCA8A}" dt="2020-03-21T07:22:22.232" v="1606"/>
        <pc:sldMkLst>
          <pc:docMk/>
          <pc:sldMk cId="3457226653" sldId="1044"/>
        </pc:sldMkLst>
        <pc:spChg chg="mod">
          <ac:chgData name="Yoo Jonghun" userId="7af2938a2fa79179" providerId="LiveId" clId="{6CDECB5C-DEC3-4066-810E-93F9889FCA8A}" dt="2020-03-21T07:22:15.531" v="1604" actId="20577"/>
          <ac:spMkLst>
            <pc:docMk/>
            <pc:sldMk cId="3457226653" sldId="1044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1:53.830" v="1595"/>
          <ac:spMkLst>
            <pc:docMk/>
            <pc:sldMk cId="3457226653" sldId="1044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2:03.866" v="1596" actId="20577"/>
          <ac:spMkLst>
            <pc:docMk/>
            <pc:sldMk cId="3457226653" sldId="1044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22:09.499" v="1602"/>
          <ac:spMkLst>
            <pc:docMk/>
            <pc:sldMk cId="3457226653" sldId="1044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2:13.916" v="1603" actId="478"/>
          <ac:spMkLst>
            <pc:docMk/>
            <pc:sldMk cId="3457226653" sldId="1044"/>
            <ac:spMk id="10" creationId="{0E285CDC-CF44-4EE1-9EBB-5FC7C6A38E54}"/>
          </ac:spMkLst>
        </pc:spChg>
        <pc:spChg chg="mod">
          <ac:chgData name="Yoo Jonghun" userId="7af2938a2fa79179" providerId="LiveId" clId="{6CDECB5C-DEC3-4066-810E-93F9889FCA8A}" dt="2020-03-21T07:21:19.208" v="1450" actId="14100"/>
          <ac:spMkLst>
            <pc:docMk/>
            <pc:sldMk cId="3457226653" sldId="1044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2:13.916" v="1603" actId="478"/>
          <ac:cxnSpMkLst>
            <pc:docMk/>
            <pc:sldMk cId="3457226653" sldId="1044"/>
            <ac:cxnSpMk id="9" creationId="{93054A7C-BAA6-416E-9789-C63A5538456E}"/>
          </ac:cxnSpMkLst>
        </pc:cxnChg>
      </pc:sldChg>
      <pc:sldChg chg="delSp modSp add">
        <pc:chgData name="Yoo Jonghun" userId="7af2938a2fa79179" providerId="LiveId" clId="{6CDECB5C-DEC3-4066-810E-93F9889FCA8A}" dt="2020-03-21T07:24:56.295" v="1768" actId="478"/>
        <pc:sldMkLst>
          <pc:docMk/>
          <pc:sldMk cId="2986435104" sldId="1045"/>
        </pc:sldMkLst>
        <pc:spChg chg="mod">
          <ac:chgData name="Yoo Jonghun" userId="7af2938a2fa79179" providerId="LiveId" clId="{6CDECB5C-DEC3-4066-810E-93F9889FCA8A}" dt="2020-03-21T07:23:25.096" v="1627" actId="6549"/>
          <ac:spMkLst>
            <pc:docMk/>
            <pc:sldMk cId="2986435104" sldId="1045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4:14.151" v="1702" actId="20577"/>
          <ac:spMkLst>
            <pc:docMk/>
            <pc:sldMk cId="2986435104" sldId="1045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4:55.269" v="1767" actId="1076"/>
          <ac:spMkLst>
            <pc:docMk/>
            <pc:sldMk cId="2986435104" sldId="1045"/>
            <ac:spMk id="6" creationId="{14B394B8-C421-4858-BCC3-9311F14A79FB}"/>
          </ac:spMkLst>
        </pc:spChg>
        <pc:spChg chg="del">
          <ac:chgData name="Yoo Jonghun" userId="7af2938a2fa79179" providerId="LiveId" clId="{6CDECB5C-DEC3-4066-810E-93F9889FCA8A}" dt="2020-03-21T07:24:56.295" v="1768" actId="478"/>
          <ac:spMkLst>
            <pc:docMk/>
            <pc:sldMk cId="2986435104" sldId="1045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4:18.455" v="1703" actId="478"/>
          <ac:spMkLst>
            <pc:docMk/>
            <pc:sldMk cId="2986435104" sldId="1045"/>
            <ac:spMk id="10" creationId="{0E285CDC-CF44-4EE1-9EBB-5FC7C6A38E54}"/>
          </ac:spMkLst>
        </pc:spChg>
        <pc:spChg chg="del">
          <ac:chgData name="Yoo Jonghun" userId="7af2938a2fa79179" providerId="LiveId" clId="{6CDECB5C-DEC3-4066-810E-93F9889FCA8A}" dt="2020-03-21T07:23:37.765" v="1630" actId="478"/>
          <ac:spMkLst>
            <pc:docMk/>
            <pc:sldMk cId="2986435104" sldId="1045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4:18.455" v="1703" actId="478"/>
          <ac:cxnSpMkLst>
            <pc:docMk/>
            <pc:sldMk cId="2986435104" sldId="1045"/>
            <ac:cxnSpMk id="9" creationId="{93054A7C-BAA6-416E-9789-C63A5538456E}"/>
          </ac:cxnSpMkLst>
        </pc:cxnChg>
      </pc:sldChg>
      <pc:sldChg chg="addSp modSp add">
        <pc:chgData name="Yoo Jonghun" userId="7af2938a2fa79179" providerId="LiveId" clId="{6CDECB5C-DEC3-4066-810E-93F9889FCA8A}" dt="2020-03-21T07:26:56.629" v="1845" actId="115"/>
        <pc:sldMkLst>
          <pc:docMk/>
          <pc:sldMk cId="3637698771" sldId="1046"/>
        </pc:sldMkLst>
        <pc:spChg chg="mod">
          <ac:chgData name="Yoo Jonghun" userId="7af2938a2fa79179" providerId="LiveId" clId="{6CDECB5C-DEC3-4066-810E-93F9889FCA8A}" dt="2020-03-21T07:25:03.112" v="1786" actId="20577"/>
          <ac:spMkLst>
            <pc:docMk/>
            <pc:sldMk cId="3637698771" sldId="104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5:30.503" v="1811" actId="6549"/>
          <ac:spMkLst>
            <pc:docMk/>
            <pc:sldMk cId="3637698771" sldId="1046"/>
            <ac:spMk id="6" creationId="{14B394B8-C421-4858-BCC3-9311F14A79FB}"/>
          </ac:spMkLst>
        </pc:spChg>
        <pc:spChg chg="add mod">
          <ac:chgData name="Yoo Jonghun" userId="7af2938a2fa79179" providerId="LiveId" clId="{6CDECB5C-DEC3-4066-810E-93F9889FCA8A}" dt="2020-03-21T07:25:24.392" v="1799" actId="20577"/>
          <ac:spMkLst>
            <pc:docMk/>
            <pc:sldMk cId="3637698771" sldId="1046"/>
            <ac:spMk id="7" creationId="{6CCDDEAC-D983-4C34-9EEB-2A3A45CEB1EC}"/>
          </ac:spMkLst>
        </pc:spChg>
        <pc:spChg chg="add mod">
          <ac:chgData name="Yoo Jonghun" userId="7af2938a2fa79179" providerId="LiveId" clId="{6CDECB5C-DEC3-4066-810E-93F9889FCA8A}" dt="2020-03-21T07:25:36.342" v="1813" actId="6549"/>
          <ac:spMkLst>
            <pc:docMk/>
            <pc:sldMk cId="3637698771" sldId="1046"/>
            <ac:spMk id="8" creationId="{2AB7A2C6-78FD-46D6-819D-6F6D436D18C3}"/>
          </ac:spMkLst>
        </pc:spChg>
        <pc:spChg chg="add mod">
          <ac:chgData name="Yoo Jonghun" userId="7af2938a2fa79179" providerId="LiveId" clId="{6CDECB5C-DEC3-4066-810E-93F9889FCA8A}" dt="2020-03-21T07:26:56.629" v="1845" actId="115"/>
          <ac:spMkLst>
            <pc:docMk/>
            <pc:sldMk cId="3637698771" sldId="1046"/>
            <ac:spMk id="9" creationId="{1A5A49A9-63C5-4601-A86E-6035200750A4}"/>
          </ac:spMkLst>
        </pc:spChg>
      </pc:sldChg>
      <pc:sldMasterChg chg="delSldLayout">
        <pc:chgData name="Yoo Jonghun" userId="7af2938a2fa79179" providerId="LiveId" clId="{6CDECB5C-DEC3-4066-810E-93F9889FCA8A}" dt="2020-03-21T06:53:34.857" v="743" actId="47"/>
        <pc:sldMasterMkLst>
          <pc:docMk/>
          <pc:sldMasterMk cId="68992763" sldId="2147483648"/>
        </pc:sldMasterMkLst>
        <pc:sldLayoutChg chg="del">
          <pc:chgData name="Yoo Jonghun" userId="7af2938a2fa79179" providerId="LiveId" clId="{6CDECB5C-DEC3-4066-810E-93F9889FCA8A}" dt="2020-03-21T06:53:34.857" v="743" actId="47"/>
          <pc:sldLayoutMkLst>
            <pc:docMk/>
            <pc:sldMasterMk cId="68992763" sldId="2147483648"/>
            <pc:sldLayoutMk cId="2121565474" sldId="214748365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80E4D-9A8E-4A21-AC55-85DB0FF21980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C4CB4-0ECB-45E0-8558-E4441623B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5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6B39B-B121-4E4B-8224-B0D4AC7EFB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935" y="2639016"/>
            <a:ext cx="7908325" cy="788172"/>
          </a:xfrm>
        </p:spPr>
        <p:txBody>
          <a:bodyPr>
            <a:noAutofit/>
          </a:bodyPr>
          <a:lstStyle>
            <a:lvl1pPr>
              <a:defRPr lang="ko-KR" altLang="en-US" sz="60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강의제목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7E20E5-25A5-4811-A697-E05ED783810B}"/>
              </a:ext>
            </a:extLst>
          </p:cNvPr>
          <p:cNvSpPr/>
          <p:nvPr userDrawn="1"/>
        </p:nvSpPr>
        <p:spPr>
          <a:xfrm rot="16200000">
            <a:off x="6066968" y="737358"/>
            <a:ext cx="58065" cy="12192003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0DAFBC-95ED-4EF2-9459-0A6E05BE0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CF3C06-B564-4FDF-B5FC-FA929031F055}"/>
              </a:ext>
            </a:extLst>
          </p:cNvPr>
          <p:cNvSpPr txBox="1"/>
          <p:nvPr userDrawn="1"/>
        </p:nvSpPr>
        <p:spPr>
          <a:xfrm>
            <a:off x="253313" y="2065672"/>
            <a:ext cx="566171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-15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SemiBold" pitchFamily="2" charset="-127"/>
                <a:ea typeface="Gothic A1 SemiBold" pitchFamily="2" charset="-127"/>
                <a:cs typeface="Gothic A1 SemiBold" pitchFamily="2" charset="-127"/>
                <a:sym typeface="Helvetica Neue"/>
              </a:rPr>
              <a:t>LEARNING SPOONS ONLINE</a:t>
            </a:r>
            <a:endParaRPr kumimoji="0" lang="ko-KR" altLang="en-US" sz="2800" b="0" i="0" u="none" strike="noStrike" cap="none" spc="-15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Gothic A1 SemiBold" pitchFamily="2" charset="-127"/>
              <a:sym typeface="Helvetica Neue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53AE2AE-8A26-4A33-9CF8-63E9D97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3313" y="3450883"/>
            <a:ext cx="7907338" cy="478566"/>
          </a:xfrm>
        </p:spPr>
        <p:txBody>
          <a:bodyPr>
            <a:normAutofit/>
          </a:bodyPr>
          <a:lstStyle>
            <a:lvl1pPr marL="0" indent="0">
              <a:buNone/>
              <a:defRPr kumimoji="0" lang="ko-KR" altLang="en-US" sz="2800" b="0" i="0" u="none" strike="noStrike" kern="1200" cap="none" spc="-30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강의 소제목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57EC9E9-1637-4CC2-9B02-FB3ABCD3D53A}"/>
              </a:ext>
            </a:extLst>
          </p:cNvPr>
          <p:cNvSpPr txBox="1">
            <a:spLocks/>
          </p:cNvSpPr>
          <p:nvPr userDrawn="1"/>
        </p:nvSpPr>
        <p:spPr>
          <a:xfrm>
            <a:off x="7389662" y="6196647"/>
            <a:ext cx="4802338" cy="6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Copyright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ⓒ </a:t>
            </a: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 SPOONS Corp. All Rights Reserved.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무단전재 및 배포금지</a:t>
            </a:r>
            <a:endParaRPr lang="en-US" altLang="ko-KR" sz="1000" b="1" dirty="0">
              <a:ln w="5080">
                <a:solidFill>
                  <a:schemeClr val="tx1">
                    <a:alpha val="30000"/>
                  </a:schemeClr>
                </a:solidFill>
              </a:ln>
              <a:latin typeface="Gothic A1 thin" pitchFamily="2" charset="-127"/>
              <a:ea typeface="Gothic A1 thin" pitchFamily="2" charset="-127"/>
              <a:cs typeface="Gothic A1 thin" pitchFamily="2" charset="-127"/>
            </a:endParaRPr>
          </a:p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learningspoons.com I help@learningspoons.com</a:t>
            </a:r>
          </a:p>
        </p:txBody>
      </p:sp>
    </p:spTree>
    <p:extLst>
      <p:ext uri="{BB962C8B-B14F-4D97-AF65-F5344CB8AC3E}">
        <p14:creationId xmlns:p14="http://schemas.microsoft.com/office/powerpoint/2010/main" val="313956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FF91E-B9A0-472C-A79A-5F67B1AD9175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Section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</a:defRPr>
            </a:lvl1pPr>
          </a:lstStyle>
          <a:p>
            <a:pPr lvl="0"/>
            <a:r>
              <a:rPr lang="en-US" altLang="ko-KR" dirty="0"/>
              <a:t>Intro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전체 커리큘럼 소개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B49D4193-B090-457E-8B96-333E4D923A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rmAutofit/>
          </a:bodyPr>
          <a:lstStyle>
            <a:lvl1pPr marL="457200" marR="0" indent="-4572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sz="20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sz="1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F9D63A-EA89-4264-88E0-6B2CFA63222B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4503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Unit 1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유닛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0BDA2-E327-4A04-9CF9-9DE557EECC8E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F48E0C-39A9-40AD-9080-188BA1E24EBA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Unit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63D132F7-C6F5-4429-A2E0-4826DE9E2D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 marL="6858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 marL="11430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 marL="16002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 marL="20574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마스터 텍스트 스타일을 편집하려면 클릭</a:t>
            </a: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두 번째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세 번째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네 번째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5359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A13CDD16-48A4-40E5-A976-2E53DC2694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726" y="2594139"/>
            <a:ext cx="4383924" cy="509468"/>
          </a:xfrm>
        </p:spPr>
        <p:txBody>
          <a:bodyPr>
            <a:noAutofit/>
          </a:bodyPr>
          <a:lstStyle>
            <a:lvl1pPr>
              <a:defRPr lang="ko-KR" altLang="en-US" sz="2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Unit </a:t>
            </a:r>
            <a:r>
              <a:rPr lang="ko-KR" altLang="en-US" dirty="0"/>
              <a:t>번호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4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BE0D92-2E3E-48AC-AD02-4EC7262D6AAF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9182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178ED1F6-B842-4AC8-A24E-E2F005D92E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082" y="1145160"/>
            <a:ext cx="10515600" cy="777137"/>
          </a:xfrm>
        </p:spPr>
        <p:txBody>
          <a:bodyPr>
            <a:normAutofit/>
          </a:bodyPr>
          <a:lstStyle>
            <a:lvl1pPr>
              <a:defRPr lang="ko-KR" altLang="en-US" sz="44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AB869B4-ECD0-4F08-88C1-C5FA89F870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B01398-85B1-49C0-B8B9-FCD4A51CFB3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1C5F7307-B998-4B73-95F9-F0F67CBD0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C6665F9B-021D-46F6-9DEB-B33B81C07C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20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1BB77-26CB-49F6-817C-81AC87C37FF8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A691B6B4-8BF6-46FC-9E24-672E05C7FE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397986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lang="ko-KR" altLang="en-US" sz="18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1123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sz="4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37329-613F-485A-A45A-0EFAD5B57EBE}"/>
              </a:ext>
            </a:extLst>
          </p:cNvPr>
          <p:cNvSpPr txBox="1"/>
          <p:nvPr userDrawn="1"/>
        </p:nvSpPr>
        <p:spPr>
          <a:xfrm>
            <a:off x="325320" y="2533274"/>
            <a:ext cx="515550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spc="-300" normalizeH="0" baseline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Helvetica Neue"/>
              </a:rPr>
              <a:t>실습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73111-E111-4DBA-B907-A645C169F6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2263" y="3963541"/>
            <a:ext cx="5773737" cy="216886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파일명</a:t>
            </a:r>
            <a:endParaRPr lang="en-US" altLang="ko-KR" dirty="0"/>
          </a:p>
          <a:p>
            <a:pPr lvl="0"/>
            <a:r>
              <a:rPr lang="ko-KR" altLang="en-US" dirty="0"/>
              <a:t>파일명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DA367-AD91-4E11-B066-A0B7EDDB2F20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2318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4A7E6-3A9A-463F-8C08-C733983C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FE81B-6910-4221-A93F-1E444D2AF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285C3-68AD-4CA1-A0FC-BC30B523D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0C1948D1-0448-4443-960A-514D33B16B96}" type="datetimeFigureOut">
              <a:rPr lang="ko-KR" altLang="en-US" smtClean="0"/>
              <a:pPr/>
              <a:t>2020-04-27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65D94-4CE6-4C86-92D1-E3EAA3CAF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BF587-C5AB-477F-B509-5E5F5F134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491C86E8-F9DA-4D9A-A582-66505DDC492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9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0" r:id="rId4"/>
    <p:sldLayoutId id="2147483649" r:id="rId5"/>
    <p:sldLayoutId id="2147483652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99809-75F1-4753-A079-DD696462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셀레늄 </a:t>
            </a:r>
            <a:r>
              <a:rPr lang="en-US" altLang="ko-KR" dirty="0"/>
              <a:t>(</a:t>
            </a:r>
            <a:r>
              <a:rPr lang="ko-KR" altLang="en-US" dirty="0"/>
              <a:t>기본 이벤트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43726B-8BD9-41B0-BA90-8036CCE90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파이썬 </a:t>
            </a:r>
            <a:r>
              <a:rPr lang="ko-KR" altLang="en-US" dirty="0" err="1"/>
              <a:t>웹스크래핑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14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마우스 클릭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7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셀레늄 </a:t>
            </a:r>
            <a:r>
              <a:rPr lang="en-US" altLang="ko-KR" dirty="0"/>
              <a:t>- </a:t>
            </a:r>
            <a:r>
              <a:rPr lang="ko-KR" altLang="en-US" dirty="0"/>
              <a:t>기본이벤트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1370012"/>
          </a:xfrm>
        </p:spPr>
        <p:txBody>
          <a:bodyPr>
            <a:noAutofit/>
          </a:bodyPr>
          <a:lstStyle/>
          <a:p>
            <a:r>
              <a:rPr lang="ko-KR" altLang="en-US" dirty="0"/>
              <a:t>클릭할 위치의 태그를 확인</a:t>
            </a:r>
            <a:endParaRPr lang="en-US" altLang="ko-KR" dirty="0"/>
          </a:p>
          <a:p>
            <a:pPr lvl="1"/>
            <a:r>
              <a:rPr lang="en-US" altLang="ko-KR" u="sng" dirty="0">
                <a:solidFill>
                  <a:srgbClr val="FF0000"/>
                </a:solidFill>
              </a:rPr>
              <a:t>&lt;a&gt; </a:t>
            </a:r>
            <a:r>
              <a:rPr lang="ko-KR" altLang="en-US" u="sng" dirty="0">
                <a:solidFill>
                  <a:srgbClr val="FF0000"/>
                </a:solidFill>
              </a:rPr>
              <a:t>태그는 </a:t>
            </a:r>
            <a:r>
              <a:rPr lang="en-US" altLang="ko-KR" u="sng" dirty="0">
                <a:solidFill>
                  <a:srgbClr val="FF0000"/>
                </a:solidFill>
              </a:rPr>
              <a:t>HTML</a:t>
            </a:r>
            <a:r>
              <a:rPr lang="ko-KR" altLang="en-US" u="sng" dirty="0">
                <a:solidFill>
                  <a:srgbClr val="FF0000"/>
                </a:solidFill>
              </a:rPr>
              <a:t>에서 이동할 주소</a:t>
            </a:r>
            <a:r>
              <a:rPr lang="ko-KR" altLang="en-US" dirty="0"/>
              <a:t>를 의미한다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8F71B6-9FC4-41B0-BE63-EC248CBDF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509" y="3081303"/>
            <a:ext cx="5534025" cy="15811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2F383C-9896-4489-A25E-C1EFABF5F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75" y="2954303"/>
            <a:ext cx="4152900" cy="222885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1981D5F1-5D31-473E-8213-4EFA015117C9}"/>
              </a:ext>
            </a:extLst>
          </p:cNvPr>
          <p:cNvSpPr/>
          <p:nvPr/>
        </p:nvSpPr>
        <p:spPr>
          <a:xfrm>
            <a:off x="2032774" y="3278153"/>
            <a:ext cx="539931" cy="428332"/>
          </a:xfrm>
          <a:prstGeom prst="ellipse">
            <a:avLst/>
          </a:prstGeom>
          <a:noFill/>
          <a:ln w="508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191BC25-8A5B-444B-BA05-53228124CE00}"/>
              </a:ext>
            </a:extLst>
          </p:cNvPr>
          <p:cNvCxnSpPr>
            <a:cxnSpLocks/>
          </p:cNvCxnSpPr>
          <p:nvPr/>
        </p:nvCxnSpPr>
        <p:spPr>
          <a:xfrm flipH="1" flipV="1">
            <a:off x="5937250" y="3790769"/>
            <a:ext cx="25400" cy="1030614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D0EC04D-5777-4F2C-A67D-0FB2D2C61822}"/>
              </a:ext>
            </a:extLst>
          </p:cNvPr>
          <p:cNvSpPr txBox="1"/>
          <p:nvPr/>
        </p:nvSpPr>
        <p:spPr>
          <a:xfrm>
            <a:off x="5253193" y="49624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/>
              <a:t>셀렉터</a:t>
            </a:r>
            <a:r>
              <a:rPr lang="ko-KR" altLang="en-US" dirty="0"/>
              <a:t> 복사</a:t>
            </a:r>
          </a:p>
        </p:txBody>
      </p:sp>
    </p:spTree>
    <p:extLst>
      <p:ext uri="{BB962C8B-B14F-4D97-AF65-F5344CB8AC3E}">
        <p14:creationId xmlns:p14="http://schemas.microsoft.com/office/powerpoint/2010/main" val="3331657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마우스 클릭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7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셀레늄 </a:t>
            </a:r>
            <a:r>
              <a:rPr lang="en-US" altLang="ko-KR" dirty="0"/>
              <a:t>- </a:t>
            </a:r>
            <a:r>
              <a:rPr lang="ko-KR" altLang="en-US" dirty="0"/>
              <a:t>기본이벤트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699" y="2058988"/>
            <a:ext cx="7048499" cy="777137"/>
          </a:xfrm>
        </p:spPr>
        <p:txBody>
          <a:bodyPr>
            <a:noAutofit/>
          </a:bodyPr>
          <a:lstStyle/>
          <a:p>
            <a:r>
              <a:rPr lang="en-US" altLang="ko-KR" dirty="0"/>
              <a:t>CSS </a:t>
            </a:r>
            <a:r>
              <a:rPr lang="ko-KR" altLang="en-US" dirty="0" err="1"/>
              <a:t>셀렉터가</a:t>
            </a:r>
            <a:r>
              <a:rPr lang="ko-KR" altLang="en-US" dirty="0"/>
              <a:t> 지정하는 위치를 클릭</a:t>
            </a: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BD29EB-181D-48F4-8B6D-CE74E5E50A9A}"/>
              </a:ext>
            </a:extLst>
          </p:cNvPr>
          <p:cNvSpPr txBox="1"/>
          <p:nvPr/>
        </p:nvSpPr>
        <p:spPr>
          <a:xfrm>
            <a:off x="896683" y="2657179"/>
            <a:ext cx="5961318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from selenium import </a:t>
            </a:r>
            <a:r>
              <a:rPr lang="en-US" altLang="ko-KR" dirty="0" err="1"/>
              <a:t>webdriver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driver = </a:t>
            </a:r>
            <a:r>
              <a:rPr lang="en-US" altLang="ko-KR" dirty="0" err="1"/>
              <a:t>webdriver.Chrome</a:t>
            </a:r>
            <a:r>
              <a:rPr lang="en-US" altLang="ko-KR" dirty="0"/>
              <a:t>('</a:t>
            </a:r>
            <a:r>
              <a:rPr lang="en-US" altLang="ko-KR" dirty="0" err="1"/>
              <a:t>chromedriver.exe</a:t>
            </a:r>
            <a:r>
              <a:rPr lang="en-US" altLang="ko-KR" dirty="0"/>
              <a:t>')</a:t>
            </a:r>
          </a:p>
          <a:p>
            <a:r>
              <a:rPr lang="en-US" altLang="ko-KR" dirty="0" err="1"/>
              <a:t>driver.get</a:t>
            </a:r>
            <a:r>
              <a:rPr lang="en-US" altLang="ko-KR" dirty="0"/>
              <a:t>('https://</a:t>
            </a:r>
            <a:r>
              <a:rPr lang="en-US" altLang="ko-KR" dirty="0" err="1"/>
              <a:t>www.naver.com</a:t>
            </a:r>
            <a:r>
              <a:rPr lang="en-US" altLang="ko-KR" dirty="0"/>
              <a:t>')</a:t>
            </a:r>
          </a:p>
          <a:p>
            <a:endParaRPr lang="en-US" altLang="ko-KR" dirty="0"/>
          </a:p>
          <a:p>
            <a:r>
              <a:rPr lang="en-US" altLang="ko-KR" dirty="0"/>
              <a:t>selector = "#</a:t>
            </a:r>
            <a:r>
              <a:rPr lang="en-US" altLang="ko-KR" dirty="0" err="1"/>
              <a:t>PM_ID_serviceNavi</a:t>
            </a:r>
            <a:r>
              <a:rPr lang="en-US" altLang="ko-KR" dirty="0"/>
              <a:t> &gt; </a:t>
            </a:r>
            <a:r>
              <a:rPr lang="en-US" altLang="ko-KR" dirty="0" err="1"/>
              <a:t>li:nth-child</a:t>
            </a:r>
            <a:r>
              <a:rPr lang="en-US" altLang="ko-KR" dirty="0"/>
              <a:t>(1) &gt; a"</a:t>
            </a:r>
          </a:p>
          <a:p>
            <a:r>
              <a:rPr lang="en-US" altLang="ko-KR" dirty="0" err="1"/>
              <a:t>ui</a:t>
            </a:r>
            <a:r>
              <a:rPr lang="en-US" altLang="ko-KR" dirty="0"/>
              <a:t> = </a:t>
            </a:r>
            <a:r>
              <a:rPr lang="en-US" altLang="ko-KR" dirty="0" err="1"/>
              <a:t>driver.</a:t>
            </a:r>
            <a:r>
              <a:rPr lang="en-US" altLang="ko-KR" dirty="0" err="1">
                <a:highlight>
                  <a:srgbClr val="FFFF00"/>
                </a:highlight>
              </a:rPr>
              <a:t>find_element_by_css_selector</a:t>
            </a:r>
            <a:r>
              <a:rPr lang="en-US" altLang="ko-KR" u="sng" dirty="0"/>
              <a:t>(selector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ui.click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D89142-B2FD-4731-9699-0D27152E4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198" y="2292276"/>
            <a:ext cx="4334513" cy="321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5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7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셀레늄 </a:t>
            </a:r>
            <a:r>
              <a:rPr lang="en-US" altLang="ko-KR" dirty="0"/>
              <a:t>- </a:t>
            </a:r>
            <a:r>
              <a:rPr lang="ko-KR" altLang="en-US" dirty="0"/>
              <a:t>기본이벤트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699" y="2058988"/>
            <a:ext cx="7048499" cy="777137"/>
          </a:xfrm>
        </p:spPr>
        <p:txBody>
          <a:bodyPr>
            <a:noAutofit/>
          </a:bodyPr>
          <a:lstStyle/>
          <a:p>
            <a:r>
              <a:rPr lang="ko-KR" altLang="en-US" dirty="0"/>
              <a:t>네이버 메인 페이지에서 웹툰  페이지로 이동하라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https://</a:t>
            </a:r>
            <a:r>
              <a:rPr lang="en-US" altLang="ko-KR" dirty="0" err="1"/>
              <a:t>www.naver.com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5C9D536-0749-4F0E-87ED-03B5DCD84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60" y="2972816"/>
            <a:ext cx="4314825" cy="485775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3CE4A13A-6F76-488D-BCBA-107C5F9FBFA2}"/>
              </a:ext>
            </a:extLst>
          </p:cNvPr>
          <p:cNvSpPr/>
          <p:nvPr/>
        </p:nvSpPr>
        <p:spPr>
          <a:xfrm>
            <a:off x="4142427" y="2934239"/>
            <a:ext cx="592183" cy="562927"/>
          </a:xfrm>
          <a:prstGeom prst="ellipse">
            <a:avLst/>
          </a:prstGeom>
          <a:noFill/>
          <a:ln w="508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78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입력하기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7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셀레늄 </a:t>
            </a:r>
            <a:r>
              <a:rPr lang="en-US" altLang="ko-KR" dirty="0"/>
              <a:t>- </a:t>
            </a:r>
            <a:r>
              <a:rPr lang="ko-KR" altLang="en-US" dirty="0"/>
              <a:t>기본이벤트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699" y="2058988"/>
            <a:ext cx="7048499" cy="904929"/>
          </a:xfrm>
        </p:spPr>
        <p:txBody>
          <a:bodyPr>
            <a:no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입력한 위치의 </a:t>
            </a:r>
            <a:r>
              <a:rPr lang="en-US" altLang="ko-KR" dirty="0"/>
              <a:t>UI</a:t>
            </a:r>
            <a:r>
              <a:rPr lang="ko-KR" altLang="en-US" dirty="0"/>
              <a:t>를 선택</a:t>
            </a:r>
            <a:endParaRPr lang="en-US" altLang="ko-KR" dirty="0"/>
          </a:p>
          <a:p>
            <a:r>
              <a:rPr lang="en-US" altLang="ko-KR" dirty="0"/>
              <a:t>2)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UI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에 </a:t>
            </a:r>
            <a:r>
              <a:rPr lang="ko-KR" altLang="en-US" dirty="0"/>
              <a:t>텍스트 입력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2A1B13-7DCC-4CC4-9AA3-FF765F9382A0}"/>
              </a:ext>
            </a:extLst>
          </p:cNvPr>
          <p:cNvSpPr txBox="1"/>
          <p:nvPr/>
        </p:nvSpPr>
        <p:spPr>
          <a:xfrm>
            <a:off x="5089973" y="2329027"/>
            <a:ext cx="5564709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from selenium import </a:t>
            </a:r>
            <a:r>
              <a:rPr lang="en-US" altLang="ko-KR" dirty="0" err="1"/>
              <a:t>webdriver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driver = </a:t>
            </a:r>
            <a:r>
              <a:rPr lang="en-US" altLang="ko-KR" dirty="0" err="1"/>
              <a:t>webdriver.Chrome</a:t>
            </a:r>
            <a:r>
              <a:rPr lang="en-US" altLang="ko-KR" dirty="0"/>
              <a:t>('</a:t>
            </a:r>
            <a:r>
              <a:rPr lang="en-US" altLang="ko-KR" dirty="0" err="1"/>
              <a:t>chromedriver.exe</a:t>
            </a:r>
            <a:r>
              <a:rPr lang="en-US" altLang="ko-KR" dirty="0"/>
              <a:t>')</a:t>
            </a:r>
          </a:p>
          <a:p>
            <a:r>
              <a:rPr lang="en-US" altLang="ko-KR" dirty="0" err="1"/>
              <a:t>driver.get</a:t>
            </a:r>
            <a:r>
              <a:rPr lang="en-US" altLang="ko-KR" dirty="0"/>
              <a:t>('https://</a:t>
            </a:r>
            <a:r>
              <a:rPr lang="en-US" altLang="ko-KR" dirty="0" err="1"/>
              <a:t>www.naver.com</a:t>
            </a:r>
            <a:r>
              <a:rPr lang="en-US" altLang="ko-KR" dirty="0"/>
              <a:t>')</a:t>
            </a:r>
          </a:p>
          <a:p>
            <a:endParaRPr lang="en-US" altLang="ko-KR" dirty="0"/>
          </a:p>
          <a:p>
            <a:r>
              <a:rPr lang="en-US" altLang="ko-KR" dirty="0"/>
              <a:t>selector = "#query</a:t>
            </a:r>
            <a:r>
              <a:rPr lang="en-US" altLang="ko-KR" u="sng" dirty="0"/>
              <a:t>"</a:t>
            </a:r>
            <a:endParaRPr lang="en-US" altLang="ko-KR" dirty="0"/>
          </a:p>
          <a:p>
            <a:r>
              <a:rPr lang="en-US" altLang="ko-KR" dirty="0" err="1"/>
              <a:t>ui</a:t>
            </a:r>
            <a:r>
              <a:rPr lang="en-US" altLang="ko-KR" dirty="0"/>
              <a:t> = </a:t>
            </a:r>
            <a:r>
              <a:rPr lang="en-US" altLang="ko-KR" dirty="0" err="1"/>
              <a:t>driver.</a:t>
            </a:r>
            <a:r>
              <a:rPr lang="en-US" altLang="ko-KR" dirty="0" err="1">
                <a:highlight>
                  <a:srgbClr val="FFFF00"/>
                </a:highlight>
              </a:rPr>
              <a:t>find_element_by_css_selector</a:t>
            </a:r>
            <a:r>
              <a:rPr lang="en-US" altLang="ko-KR" u="sng" dirty="0"/>
              <a:t>(selector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ui.</a:t>
            </a:r>
            <a:r>
              <a:rPr lang="en-US" altLang="ko-KR" dirty="0" err="1">
                <a:highlight>
                  <a:srgbClr val="00FF00"/>
                </a:highlight>
              </a:rPr>
              <a:t>send_keys</a:t>
            </a:r>
            <a:r>
              <a:rPr lang="en-US" altLang="ko-KR" dirty="0"/>
              <a:t>("</a:t>
            </a:r>
            <a:r>
              <a:rPr lang="ko-KR" altLang="en-US" dirty="0" err="1"/>
              <a:t>러닝스푼즈</a:t>
            </a:r>
            <a:r>
              <a:rPr lang="en-US" altLang="ko-KR" dirty="0"/>
              <a:t>")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9B5D952-3B64-466B-91B8-E47869189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973" y="4612469"/>
            <a:ext cx="5564709" cy="131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4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입력하기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7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셀레늄 </a:t>
            </a:r>
            <a:r>
              <a:rPr lang="en-US" altLang="ko-KR" dirty="0"/>
              <a:t>- </a:t>
            </a:r>
            <a:r>
              <a:rPr lang="ko-KR" altLang="en-US" dirty="0"/>
              <a:t>기본이벤트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699" y="2058988"/>
            <a:ext cx="7048499" cy="904929"/>
          </a:xfrm>
        </p:spPr>
        <p:txBody>
          <a:bodyPr>
            <a:noAutofit/>
          </a:bodyPr>
          <a:lstStyle/>
          <a:p>
            <a:r>
              <a:rPr lang="ko-KR" altLang="en-US" dirty="0"/>
              <a:t>검색 버튼을 클릭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2A1B13-7DCC-4CC4-9AA3-FF765F9382A0}"/>
              </a:ext>
            </a:extLst>
          </p:cNvPr>
          <p:cNvSpPr txBox="1"/>
          <p:nvPr/>
        </p:nvSpPr>
        <p:spPr>
          <a:xfrm>
            <a:off x="531291" y="2662902"/>
            <a:ext cx="5564709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from selenium import </a:t>
            </a:r>
            <a:r>
              <a:rPr lang="en-US" altLang="ko-KR" dirty="0" err="1"/>
              <a:t>webdriver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driver = </a:t>
            </a:r>
            <a:r>
              <a:rPr lang="en-US" altLang="ko-KR" dirty="0" err="1"/>
              <a:t>webdriver.Chrome</a:t>
            </a:r>
            <a:r>
              <a:rPr lang="en-US" altLang="ko-KR" dirty="0"/>
              <a:t>('</a:t>
            </a:r>
            <a:r>
              <a:rPr lang="en-US" altLang="ko-KR" dirty="0" err="1"/>
              <a:t>chromedriver.exe</a:t>
            </a:r>
            <a:r>
              <a:rPr lang="en-US" altLang="ko-KR" dirty="0"/>
              <a:t>')</a:t>
            </a:r>
          </a:p>
          <a:p>
            <a:r>
              <a:rPr lang="en-US" altLang="ko-KR" dirty="0" err="1"/>
              <a:t>driver.get</a:t>
            </a:r>
            <a:r>
              <a:rPr lang="en-US" altLang="ko-KR" dirty="0"/>
              <a:t>('https://</a:t>
            </a:r>
            <a:r>
              <a:rPr lang="en-US" altLang="ko-KR" dirty="0" err="1"/>
              <a:t>www.naver.com</a:t>
            </a:r>
            <a:r>
              <a:rPr lang="en-US" altLang="ko-KR" dirty="0"/>
              <a:t>')</a:t>
            </a:r>
          </a:p>
          <a:p>
            <a:endParaRPr lang="en-US" altLang="ko-KR" dirty="0"/>
          </a:p>
          <a:p>
            <a:r>
              <a:rPr lang="en-US" altLang="ko-KR" dirty="0"/>
              <a:t>selector = "#query</a:t>
            </a:r>
            <a:r>
              <a:rPr lang="en-US" altLang="ko-KR" u="sng" dirty="0"/>
              <a:t>"</a:t>
            </a:r>
            <a:endParaRPr lang="en-US" altLang="ko-KR" dirty="0"/>
          </a:p>
          <a:p>
            <a:r>
              <a:rPr lang="en-US" altLang="ko-KR" dirty="0" err="1"/>
              <a:t>ui</a:t>
            </a:r>
            <a:r>
              <a:rPr lang="en-US" altLang="ko-KR" dirty="0"/>
              <a:t> = </a:t>
            </a:r>
            <a:r>
              <a:rPr lang="en-US" altLang="ko-KR" dirty="0" err="1"/>
              <a:t>driver.find_element_by_css_selector</a:t>
            </a:r>
            <a:r>
              <a:rPr lang="en-US" altLang="ko-KR" dirty="0"/>
              <a:t>(selector)</a:t>
            </a:r>
          </a:p>
          <a:p>
            <a:r>
              <a:rPr lang="en-US" altLang="ko-KR" dirty="0" err="1"/>
              <a:t>ui.send_keys</a:t>
            </a:r>
            <a:r>
              <a:rPr lang="en-US" altLang="ko-KR" dirty="0"/>
              <a:t>("</a:t>
            </a:r>
            <a:r>
              <a:rPr lang="ko-KR" altLang="en-US" dirty="0" err="1"/>
              <a:t>러닝스푼즈</a:t>
            </a:r>
            <a:r>
              <a:rPr lang="en-US" altLang="ko-KR" dirty="0"/>
              <a:t>")</a:t>
            </a:r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selector = "#</a:t>
            </a:r>
            <a:r>
              <a:rPr lang="en-US" altLang="ko-KR" dirty="0" err="1">
                <a:highlight>
                  <a:srgbClr val="FFFF00"/>
                </a:highlight>
              </a:rPr>
              <a:t>search_btn</a:t>
            </a:r>
            <a:r>
              <a:rPr lang="en-US" altLang="ko-KR" dirty="0">
                <a:highlight>
                  <a:srgbClr val="FFFF00"/>
                </a:highlight>
              </a:rPr>
              <a:t>"</a:t>
            </a:r>
          </a:p>
          <a:p>
            <a:r>
              <a:rPr lang="en-US" altLang="ko-KR" dirty="0" err="1">
                <a:highlight>
                  <a:srgbClr val="FFFF00"/>
                </a:highlight>
              </a:rPr>
              <a:t>ui</a:t>
            </a:r>
            <a:r>
              <a:rPr lang="en-US" altLang="ko-KR" dirty="0">
                <a:highlight>
                  <a:srgbClr val="FFFF00"/>
                </a:highlight>
              </a:rPr>
              <a:t> = </a:t>
            </a:r>
            <a:r>
              <a:rPr lang="en-US" altLang="ko-KR" dirty="0" err="1">
                <a:highlight>
                  <a:srgbClr val="FFFF00"/>
                </a:highlight>
              </a:rPr>
              <a:t>driver.find_element_by_css_selector</a:t>
            </a:r>
            <a:r>
              <a:rPr lang="en-US" altLang="ko-KR" u="sng" dirty="0">
                <a:highlight>
                  <a:srgbClr val="FFFF00"/>
                </a:highlight>
              </a:rPr>
              <a:t>(selector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r>
              <a:rPr lang="en-US" altLang="ko-KR" dirty="0" err="1">
                <a:highlight>
                  <a:srgbClr val="FFFF00"/>
                </a:highlight>
              </a:rPr>
              <a:t>ui.click</a:t>
            </a:r>
            <a:r>
              <a:rPr lang="en-US" altLang="ko-KR" dirty="0">
                <a:highlight>
                  <a:srgbClr val="FFFF00"/>
                </a:highlight>
              </a:rPr>
              <a:t>()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AE1D5B-5E50-4881-9D18-A29247A0A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481" y="2657179"/>
            <a:ext cx="5829820" cy="227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89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프레젠테이션2" id="{780941D4-9DBB-4370-A7FA-43508034FCAF}" vid="{894E0C44-085B-40F6-A7AD-B112E7C0B6A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템플릿</Template>
  <TotalTime>882</TotalTime>
  <Words>308</Words>
  <Application>Microsoft Office PowerPoint</Application>
  <PresentationFormat>와이드스크린</PresentationFormat>
  <Paragraphs>54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Arial</vt:lpstr>
      <vt:lpstr>Gothic A1 SemiBold</vt:lpstr>
      <vt:lpstr>맑은 고딕</vt:lpstr>
      <vt:lpstr>Gothic A1 ExtraLight</vt:lpstr>
      <vt:lpstr>나눔바른고딕 Light</vt:lpstr>
      <vt:lpstr>Gothic A1 thin</vt:lpstr>
      <vt:lpstr>나눔바른고딕</vt:lpstr>
      <vt:lpstr>Office 테마</vt:lpstr>
      <vt:lpstr>셀레늄 (기본 이벤트)</vt:lpstr>
      <vt:lpstr>마우스 클릭 (1/2)</vt:lpstr>
      <vt:lpstr>마우스 클릭 (2/2)</vt:lpstr>
      <vt:lpstr>연습 문제 - 1</vt:lpstr>
      <vt:lpstr>텍스트 입력하기 (1/2)</vt:lpstr>
      <vt:lpstr>텍스트 입력하기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기초</dc:title>
  <dc:creator>Yoo Jonghun</dc:creator>
  <cp:lastModifiedBy>Yoo Jonghun</cp:lastModifiedBy>
  <cp:revision>4</cp:revision>
  <dcterms:created xsi:type="dcterms:W3CDTF">2020-03-19T09:32:37Z</dcterms:created>
  <dcterms:modified xsi:type="dcterms:W3CDTF">2020-04-26T15:29:02Z</dcterms:modified>
</cp:coreProperties>
</file>