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1047" r:id="rId4"/>
    <p:sldId id="1048" r:id="rId5"/>
  </p:sldIdLst>
  <p:sldSz cx="12192000" cy="6858000"/>
  <p:notesSz cx="6858000" cy="9144000"/>
  <p:embeddedFontLst>
    <p:embeddedFont>
      <p:font typeface="Gothic A1 ExtraLight" panose="020B0600000101010101" charset="-127"/>
      <p:regular r:id="rId7"/>
    </p:embeddedFont>
    <p:embeddedFont>
      <p:font typeface="Gothic A1 SemiBold" panose="020B0600000101010101" charset="-127"/>
      <p:bold r:id="rId8"/>
    </p:embeddedFont>
    <p:embeddedFont>
      <p:font typeface="Gothic A1 thin" panose="020B0600000101010101" charset="-127"/>
      <p:regular r:id="rId9"/>
    </p:embeddedFont>
    <p:embeddedFont>
      <p:font typeface="나눔바른고딕" panose="020B0603020101020101" pitchFamily="50" charset="-127"/>
      <p:regular r:id="rId10"/>
      <p:bold r:id="rId11"/>
    </p:embeddedFont>
    <p:embeddedFont>
      <p:font typeface="나눔바른고딕 Light" panose="020B0603020101020101" pitchFamily="50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B0559-F5D2-47FB-A369-E2F487B688A9}" v="133" dt="2020-04-27T16:00:59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2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7T17:26:34.257" v="1333" actId="47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 del">
        <pc:chgData name="Yoo Jonghun" userId="7af2938a2fa79179" providerId="LiveId" clId="{487B0559-F5D2-47FB-A369-E2F487B688A9}" dt="2020-04-27T17:26:34.257" v="1333" actId="4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 del">
        <pc:chgData name="Yoo Jonghun" userId="7af2938a2fa79179" providerId="LiveId" clId="{487B0559-F5D2-47FB-A369-E2F487B688A9}" dt="2020-04-27T17:26:34.257" v="1333" actId="47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7T15:55:52.191" v="1124"/>
          <ac:spMkLst>
            <pc:docMk/>
            <pc:sldMk cId="1288402547" sldId="1050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">
          <ac:chgData name="Yoo Jonghun" userId="7af2938a2fa79179" providerId="LiveId" clId="{487B0559-F5D2-47FB-A369-E2F487B688A9}" dt="2020-04-27T15:57:17.927" v="1135"/>
          <ac:spMkLst>
            <pc:docMk/>
            <pc:sldMk cId="1288402547" sldId="1050"/>
            <ac:spMk id="6" creationId="{F7815131-2734-4A24-AC24-80D9BD8893B8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7T15:57:25.537" v="1139" actId="404"/>
          <ac:spMkLst>
            <pc:docMk/>
            <pc:sldMk cId="1288402547" sldId="1050"/>
            <ac:spMk id="11" creationId="{7AABE3C6-64C3-4571-8A72-7DF70F8D253F}"/>
          </ac:spMkLst>
        </pc:spChg>
        <pc:spChg chg="add mod">
          <ac:chgData name="Yoo Jonghun" userId="7af2938a2fa79179" providerId="LiveId" clId="{487B0559-F5D2-47FB-A369-E2F487B688A9}" dt="2020-04-27T15:57:35.542" v="1141" actId="20577"/>
          <ac:spMkLst>
            <pc:docMk/>
            <pc:sldMk cId="1288402547" sldId="1050"/>
            <ac:spMk id="12" creationId="{1CE1626F-7AC0-4E98-918A-95D40E53530D}"/>
          </ac:spMkLst>
        </pc:spChg>
      </pc:sldChg>
      <pc:sldChg chg="addSp delSp modSp add del">
        <pc:chgData name="Yoo Jonghun" userId="7af2938a2fa79179" providerId="LiveId" clId="{487B0559-F5D2-47FB-A369-E2F487B688A9}" dt="2020-04-27T17:26:34.257" v="1333" actId="47"/>
        <pc:sldMkLst>
          <pc:docMk/>
          <pc:sldMk cId="1387980663" sldId="1051"/>
        </pc:sldMkLst>
        <pc:spChg chg="mod">
          <ac:chgData name="Yoo Jonghun" userId="7af2938a2fa79179" providerId="LiveId" clId="{487B0559-F5D2-47FB-A369-E2F487B688A9}" dt="2020-04-27T15:55:48.308" v="1123" actId="21"/>
          <ac:spMkLst>
            <pc:docMk/>
            <pc:sldMk cId="1387980663" sldId="1051"/>
            <ac:spMk id="2" creationId="{C1C69F64-F510-492A-BAD9-081F5111B6AE}"/>
          </ac:spMkLst>
        </pc:spChg>
        <pc:spChg chg="add mod">
          <ac:chgData name="Yoo Jonghun" userId="7af2938a2fa79179" providerId="LiveId" clId="{487B0559-F5D2-47FB-A369-E2F487B688A9}" dt="2020-04-27T16:02:03.093" v="1332" actId="1076"/>
          <ac:spMkLst>
            <pc:docMk/>
            <pc:sldMk cId="1387980663" sldId="1051"/>
            <ac:spMk id="6" creationId="{BCACA5A0-E902-4024-9592-D27C18BC85C2}"/>
          </ac:spMkLst>
        </pc:spChg>
        <pc:spChg chg="add del">
          <ac:chgData name="Yoo Jonghun" userId="7af2938a2fa79179" providerId="LiveId" clId="{487B0559-F5D2-47FB-A369-E2F487B688A9}" dt="2020-04-27T15:59:30.967" v="1242"/>
          <ac:spMkLst>
            <pc:docMk/>
            <pc:sldMk cId="1387980663" sldId="1051"/>
            <ac:spMk id="7" creationId="{30C7CC47-A67D-4480-99E6-30937A0D3AE1}"/>
          </ac:spMkLst>
        </pc:spChg>
        <pc:spChg chg="add del">
          <ac:chgData name="Yoo Jonghun" userId="7af2938a2fa79179" providerId="LiveId" clId="{487B0559-F5D2-47FB-A369-E2F487B688A9}" dt="2020-04-27T16:00:53.961" v="1306"/>
          <ac:spMkLst>
            <pc:docMk/>
            <pc:sldMk cId="1387980663" sldId="1051"/>
            <ac:spMk id="8" creationId="{7CFCC34E-C489-4197-A34F-EF4562B12401}"/>
          </ac:spMkLst>
        </pc:spChg>
        <pc:spChg chg="mod">
          <ac:chgData name="Yoo Jonghun" userId="7af2938a2fa79179" providerId="LiveId" clId="{487B0559-F5D2-47FB-A369-E2F487B688A9}" dt="2020-04-27T16:01:34.083" v="1331" actId="13926"/>
          <ac:spMkLst>
            <pc:docMk/>
            <pc:sldMk cId="1387980663" sldId="1051"/>
            <ac:spMk id="9" creationId="{5BCA78C9-53E6-4FDE-9E1C-10121ED6E868}"/>
          </ac:spMkLst>
        </pc:spChg>
        <pc:spChg chg="mod">
          <ac:chgData name="Yoo Jonghun" userId="7af2938a2fa79179" providerId="LiveId" clId="{487B0559-F5D2-47FB-A369-E2F487B688A9}" dt="2020-04-27T15:59:14.997" v="1240"/>
          <ac:spMkLst>
            <pc:docMk/>
            <pc:sldMk cId="1387980663" sldId="1051"/>
            <ac:spMk id="10" creationId="{96A87720-7CB7-4672-8015-91EEFBFDB230}"/>
          </ac:spMkLst>
        </pc:spChg>
        <pc:spChg chg="del mod">
          <ac:chgData name="Yoo Jonghun" userId="7af2938a2fa79179" providerId="LiveId" clId="{487B0559-F5D2-47FB-A369-E2F487B688A9}" dt="2020-04-27T15:59:36.289" v="1245" actId="478"/>
          <ac:spMkLst>
            <pc:docMk/>
            <pc:sldMk cId="1387980663" sldId="1051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2020-04-28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inance.naver.com/item/main.nhn?code=005930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inance.naver.com/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(</a:t>
            </a:r>
            <a:r>
              <a:rPr lang="ko-KR" altLang="en-US" dirty="0"/>
              <a:t>텍스트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스크래핑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텍스트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1370012"/>
          </a:xfrm>
        </p:spPr>
        <p:txBody>
          <a:bodyPr>
            <a:noAutofit/>
          </a:bodyPr>
          <a:lstStyle/>
          <a:p>
            <a:r>
              <a:rPr lang="ko-KR" altLang="en-US" dirty="0"/>
              <a:t>네이버 금융의 삼성전자 시가총액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finance.naver.com</a:t>
            </a:r>
            <a:r>
              <a:rPr lang="en-US" altLang="ko-KR" dirty="0">
                <a:hlinkClick r:id="rId2"/>
              </a:rPr>
              <a:t>/item/</a:t>
            </a:r>
            <a:r>
              <a:rPr lang="en-US" altLang="ko-KR" dirty="0" err="1">
                <a:hlinkClick r:id="rId2"/>
              </a:rPr>
              <a:t>main.nhn?code</a:t>
            </a:r>
            <a:r>
              <a:rPr lang="en-US" altLang="ko-KR" dirty="0">
                <a:hlinkClick r:id="rId2"/>
              </a:rPr>
              <a:t>=005930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23BD02-B3F0-480B-A22D-0DCB4B2B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7" y="1922297"/>
            <a:ext cx="2867025" cy="458077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BADFE35-0C62-4F2D-AF02-7D4C2EF103D6}"/>
              </a:ext>
            </a:extLst>
          </p:cNvPr>
          <p:cNvSpPr/>
          <p:nvPr/>
        </p:nvSpPr>
        <p:spPr>
          <a:xfrm>
            <a:off x="9450387" y="2453357"/>
            <a:ext cx="1422400" cy="2667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F0FCA5-3307-40CD-87CA-999E11C555C7}"/>
              </a:ext>
            </a:extLst>
          </p:cNvPr>
          <p:cNvSpPr txBox="1"/>
          <p:nvPr/>
        </p:nvSpPr>
        <p:spPr>
          <a:xfrm>
            <a:off x="779913" y="3182284"/>
            <a:ext cx="617980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selector = "#_</a:t>
            </a:r>
            <a:r>
              <a:rPr lang="en-US" altLang="ko-KR" dirty="0" err="1"/>
              <a:t>market_sum</a:t>
            </a:r>
            <a:r>
              <a:rPr lang="en-US" altLang="ko-KR" dirty="0"/>
              <a:t>"</a:t>
            </a:r>
          </a:p>
          <a:p>
            <a:r>
              <a:rPr lang="en-US" altLang="ko-KR" dirty="0" err="1"/>
              <a:t>ui</a:t>
            </a:r>
            <a:r>
              <a:rPr lang="en-US" altLang="ko-KR" dirty="0"/>
              <a:t> = </a:t>
            </a:r>
            <a:r>
              <a:rPr lang="en-US" altLang="ko-KR" dirty="0" err="1"/>
              <a:t>driver.find_element_by_css_selector</a:t>
            </a:r>
            <a:r>
              <a:rPr lang="en-US" altLang="ko-KR" dirty="0"/>
              <a:t>(selector)</a:t>
            </a:r>
          </a:p>
          <a:p>
            <a:r>
              <a:rPr lang="en-US" altLang="ko-KR" dirty="0"/>
              <a:t>print(</a:t>
            </a:r>
            <a:r>
              <a:rPr lang="en-US" altLang="ko-KR" dirty="0" err="1">
                <a:highlight>
                  <a:srgbClr val="FFFF00"/>
                </a:highlight>
              </a:rPr>
              <a:t>ui.text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텍스트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4101225" cy="1141412"/>
          </a:xfrm>
        </p:spPr>
        <p:txBody>
          <a:bodyPr>
            <a:noAutofit/>
          </a:bodyPr>
          <a:lstStyle/>
          <a:p>
            <a:r>
              <a:rPr lang="ko-KR" altLang="en-US" dirty="0"/>
              <a:t>네이버 금융의 주요 뉴스 </a:t>
            </a:r>
            <a:r>
              <a:rPr lang="en-US" altLang="ko-KR" dirty="0"/>
              <a:t>6</a:t>
            </a:r>
            <a:r>
              <a:rPr lang="ko-KR" altLang="en-US" dirty="0"/>
              <a:t>건 </a:t>
            </a:r>
            <a:r>
              <a:rPr lang="ko-KR" altLang="en-US" dirty="0" err="1"/>
              <a:t>스크래핑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finance.naver.com</a:t>
            </a:r>
            <a:r>
              <a:rPr lang="en-US" altLang="ko-KR" dirty="0">
                <a:hlinkClick r:id="rId2"/>
              </a:rPr>
              <a:t>/</a:t>
            </a:r>
            <a:endParaRPr lang="en-US" altLang="ko-KR" dirty="0"/>
          </a:p>
          <a:p>
            <a:pPr lvl="1"/>
            <a:r>
              <a:rPr lang="ko-KR" altLang="en-US" dirty="0"/>
              <a:t>화면에 기사 제목 </a:t>
            </a:r>
            <a:r>
              <a:rPr lang="en-US" altLang="ko-KR" dirty="0"/>
              <a:t>6</a:t>
            </a:r>
            <a:r>
              <a:rPr lang="ko-KR" altLang="en-US" dirty="0"/>
              <a:t>개를 출력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017430-4466-4199-8F45-DEA3A7D1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59" y="1886777"/>
            <a:ext cx="4572878" cy="4482550"/>
          </a:xfrm>
          <a:prstGeom prst="rect">
            <a:avLst/>
          </a:prstGeom>
        </p:spPr>
      </p:pic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94A8A66E-F73B-4CC1-B509-8610DE959421}"/>
              </a:ext>
            </a:extLst>
          </p:cNvPr>
          <p:cNvSpPr/>
          <p:nvPr/>
        </p:nvSpPr>
        <p:spPr>
          <a:xfrm>
            <a:off x="4657344" y="4201057"/>
            <a:ext cx="283885" cy="1661028"/>
          </a:xfrm>
          <a:prstGeom prst="leftBracket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85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 문제 </a:t>
            </a:r>
            <a:r>
              <a:rPr lang="en-US" altLang="ko-KR" dirty="0"/>
              <a:t>– 1 (</a:t>
            </a:r>
            <a:r>
              <a:rPr lang="ko-KR" altLang="en-US" dirty="0"/>
              <a:t>코드정리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8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셀레늄 </a:t>
            </a:r>
            <a:r>
              <a:rPr lang="en-US" altLang="ko-KR" dirty="0"/>
              <a:t>- </a:t>
            </a:r>
            <a:r>
              <a:rPr lang="ko-KR" altLang="en-US" dirty="0"/>
              <a:t>텍스트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8"/>
            <a:ext cx="7048499" cy="777137"/>
          </a:xfrm>
        </p:spPr>
        <p:txBody>
          <a:bodyPr>
            <a:noAutofit/>
          </a:bodyPr>
          <a:lstStyle/>
          <a:p>
            <a:r>
              <a:rPr lang="ko-KR" altLang="en-US" dirty="0" err="1"/>
              <a:t>셀렉터를</a:t>
            </a:r>
            <a:r>
              <a:rPr lang="ko-KR" altLang="en-US" dirty="0"/>
              <a:t> 수정해서 한 번에 결과를 가져 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48B3E-7143-4916-B7BC-CBC19A78C8C3}"/>
              </a:ext>
            </a:extLst>
          </p:cNvPr>
          <p:cNvSpPr txBox="1"/>
          <p:nvPr/>
        </p:nvSpPr>
        <p:spPr>
          <a:xfrm>
            <a:off x="779911" y="3059668"/>
            <a:ext cx="11016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selector = "#content &gt; </a:t>
            </a:r>
            <a:r>
              <a:rPr lang="en-US" altLang="ko-KR" dirty="0" err="1"/>
              <a:t>div.article</a:t>
            </a:r>
            <a:r>
              <a:rPr lang="en-US" altLang="ko-KR" dirty="0"/>
              <a:t> &gt; </a:t>
            </a:r>
            <a:r>
              <a:rPr lang="en-US" altLang="ko-KR" dirty="0" err="1"/>
              <a:t>div.section</a:t>
            </a:r>
            <a:r>
              <a:rPr lang="en-US" altLang="ko-KR" dirty="0"/>
              <a:t> &gt; </a:t>
            </a:r>
            <a:r>
              <a:rPr lang="en-US" altLang="ko-KR" dirty="0" err="1"/>
              <a:t>div.news_area</a:t>
            </a:r>
            <a:r>
              <a:rPr lang="en-US" altLang="ko-KR" dirty="0"/>
              <a:t> &gt; div &gt; ul &gt; </a:t>
            </a:r>
            <a:r>
              <a:rPr lang="en-US" altLang="ko-KR" dirty="0" err="1"/>
              <a:t>li:</a:t>
            </a:r>
            <a:r>
              <a:rPr lang="en-US" altLang="ko-KR" dirty="0" err="1">
                <a:highlight>
                  <a:srgbClr val="FFFF00"/>
                </a:highlight>
              </a:rPr>
              <a:t>nth-child</a:t>
            </a:r>
            <a:r>
              <a:rPr lang="en-US" altLang="ko-KR" dirty="0">
                <a:highlight>
                  <a:srgbClr val="FFFF00"/>
                </a:highlight>
              </a:rPr>
              <a:t>(1)</a:t>
            </a:r>
            <a:r>
              <a:rPr lang="en-US" altLang="ko-KR" dirty="0"/>
              <a:t> &gt; span &gt; a"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A4EA6-B45B-4158-B3E8-229B23541E88}"/>
              </a:ext>
            </a:extLst>
          </p:cNvPr>
          <p:cNvSpPr txBox="1"/>
          <p:nvPr/>
        </p:nvSpPr>
        <p:spPr>
          <a:xfrm>
            <a:off x="779911" y="3565829"/>
            <a:ext cx="11016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selector = "#content &gt; </a:t>
            </a:r>
            <a:r>
              <a:rPr lang="en-US" altLang="ko-KR" dirty="0" err="1"/>
              <a:t>div.article</a:t>
            </a:r>
            <a:r>
              <a:rPr lang="en-US" altLang="ko-KR" dirty="0"/>
              <a:t> &gt; </a:t>
            </a:r>
            <a:r>
              <a:rPr lang="en-US" altLang="ko-KR" dirty="0" err="1"/>
              <a:t>div.section</a:t>
            </a:r>
            <a:r>
              <a:rPr lang="en-US" altLang="ko-KR" dirty="0"/>
              <a:t> &gt; </a:t>
            </a:r>
            <a:r>
              <a:rPr lang="en-US" altLang="ko-KR" dirty="0" err="1"/>
              <a:t>div.news_area</a:t>
            </a:r>
            <a:r>
              <a:rPr lang="en-US" altLang="ko-KR" dirty="0"/>
              <a:t> &gt; div &gt; ul &gt; </a:t>
            </a:r>
            <a:r>
              <a:rPr lang="en-US" altLang="ko-KR" dirty="0" err="1"/>
              <a:t>li:</a:t>
            </a:r>
            <a:r>
              <a:rPr lang="en-US" altLang="ko-KR" dirty="0" err="1">
                <a:highlight>
                  <a:srgbClr val="FFFF00"/>
                </a:highlight>
              </a:rPr>
              <a:t>nth-child</a:t>
            </a:r>
            <a:r>
              <a:rPr lang="en-US" altLang="ko-KR" dirty="0">
                <a:highlight>
                  <a:srgbClr val="FFFF00"/>
                </a:highlight>
              </a:rPr>
              <a:t>(2)</a:t>
            </a:r>
            <a:r>
              <a:rPr lang="en-US" altLang="ko-KR" dirty="0"/>
              <a:t> &gt; span &gt; a"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72573-E912-4228-B2F4-945E6E7EE27E}"/>
              </a:ext>
            </a:extLst>
          </p:cNvPr>
          <p:cNvSpPr txBox="1"/>
          <p:nvPr/>
        </p:nvSpPr>
        <p:spPr>
          <a:xfrm>
            <a:off x="779911" y="4071990"/>
            <a:ext cx="11016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selector = "#content &gt; </a:t>
            </a:r>
            <a:r>
              <a:rPr lang="en-US" altLang="ko-KR" dirty="0" err="1"/>
              <a:t>div.article</a:t>
            </a:r>
            <a:r>
              <a:rPr lang="en-US" altLang="ko-KR" dirty="0"/>
              <a:t> &gt; </a:t>
            </a:r>
            <a:r>
              <a:rPr lang="en-US" altLang="ko-KR" dirty="0" err="1"/>
              <a:t>div.section</a:t>
            </a:r>
            <a:r>
              <a:rPr lang="en-US" altLang="ko-KR" dirty="0"/>
              <a:t> &gt; </a:t>
            </a:r>
            <a:r>
              <a:rPr lang="en-US" altLang="ko-KR" dirty="0" err="1"/>
              <a:t>div.news_area</a:t>
            </a:r>
            <a:r>
              <a:rPr lang="en-US" altLang="ko-KR" dirty="0"/>
              <a:t> &gt; div &gt; ul &gt; </a:t>
            </a:r>
            <a:r>
              <a:rPr lang="en-US" altLang="ko-KR" dirty="0" err="1"/>
              <a:t>li:</a:t>
            </a:r>
            <a:r>
              <a:rPr lang="en-US" altLang="ko-KR" dirty="0" err="1">
                <a:highlight>
                  <a:srgbClr val="FFFF00"/>
                </a:highlight>
              </a:rPr>
              <a:t>nth-child</a:t>
            </a:r>
            <a:r>
              <a:rPr lang="en-US" altLang="ko-KR" dirty="0">
                <a:highlight>
                  <a:srgbClr val="FFFF00"/>
                </a:highlight>
              </a:rPr>
              <a:t>(3)</a:t>
            </a:r>
            <a:r>
              <a:rPr lang="en-US" altLang="ko-KR" dirty="0"/>
              <a:t> &gt; span &gt; a"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6DF9F-773E-45B6-AF65-89091822685E}"/>
              </a:ext>
            </a:extLst>
          </p:cNvPr>
          <p:cNvSpPr txBox="1"/>
          <p:nvPr/>
        </p:nvSpPr>
        <p:spPr>
          <a:xfrm>
            <a:off x="3906943" y="45781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〮〮〮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1E8AE9-11CA-4209-89F6-0E8853FD1B3E}"/>
              </a:ext>
            </a:extLst>
          </p:cNvPr>
          <p:cNvSpPr txBox="1"/>
          <p:nvPr/>
        </p:nvSpPr>
        <p:spPr>
          <a:xfrm>
            <a:off x="7869561" y="45781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〮〮〮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78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926</TotalTime>
  <Words>216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나눔바른고딕 Light</vt:lpstr>
      <vt:lpstr>Gothic A1 thin</vt:lpstr>
      <vt:lpstr>나눔바른고딕</vt:lpstr>
      <vt:lpstr>Arial</vt:lpstr>
      <vt:lpstr>Gothic A1 SemiBold</vt:lpstr>
      <vt:lpstr>맑은 고딕</vt:lpstr>
      <vt:lpstr>Gothic A1 ExtraLight</vt:lpstr>
      <vt:lpstr>Office 테마</vt:lpstr>
      <vt:lpstr>셀레늄 (텍스트)</vt:lpstr>
      <vt:lpstr>텍스트 스크래핑</vt:lpstr>
      <vt:lpstr>연습 문제 - 1</vt:lpstr>
      <vt:lpstr>연습 문제 – 1 (코드정리)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2020-04-27T17:26:37Z</dcterms:modified>
</cp:coreProperties>
</file>