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1052" r:id="rId3"/>
    <p:sldId id="1049" r:id="rId4"/>
    <p:sldId id="1051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782A0-9893-42AA-BCD0-6FF048C12DDD}" v="18" dt="2020-05-01T14:57:3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C75782A0-9893-42AA-BCD0-6FF048C12DDD}"/>
    <pc:docChg chg="undo custSel addSld delSld modSld sldOrd">
      <pc:chgData name="Yoo Jonghun" userId="7af2938a2fa79179" providerId="LiveId" clId="{C75782A0-9893-42AA-BCD0-6FF048C12DDD}" dt="2020-05-01T15:18:57.921" v="219" actId="13926"/>
      <pc:docMkLst>
        <pc:docMk/>
      </pc:docMkLst>
      <pc:sldChg chg="modSp">
        <pc:chgData name="Yoo Jonghun" userId="7af2938a2fa79179" providerId="LiveId" clId="{C75782A0-9893-42AA-BCD0-6FF048C12DDD}" dt="2020-04-27T17:30:59.948" v="5" actId="20577"/>
        <pc:sldMkLst>
          <pc:docMk/>
          <pc:sldMk cId="1738146401" sldId="256"/>
        </pc:sldMkLst>
        <pc:spChg chg="mod">
          <ac:chgData name="Yoo Jonghun" userId="7af2938a2fa79179" providerId="LiveId" clId="{C75782A0-9893-42AA-BCD0-6FF048C12DDD}" dt="2020-04-27T17:30:59.948" v="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75782A0-9893-42AA-BCD0-6FF048C12DDD}" dt="2020-04-27T17:31:08.382" v="6" actId="47"/>
        <pc:sldMkLst>
          <pc:docMk/>
          <pc:sldMk cId="3331657119" sldId="268"/>
        </pc:sldMkLst>
      </pc:sldChg>
      <pc:sldChg chg="del">
        <pc:chgData name="Yoo Jonghun" userId="7af2938a2fa79179" providerId="LiveId" clId="{C75782A0-9893-42AA-BCD0-6FF048C12DDD}" dt="2020-04-27T17:31:08.382" v="6" actId="47"/>
        <pc:sldMkLst>
          <pc:docMk/>
          <pc:sldMk cId="3716856889" sldId="1047"/>
        </pc:sldMkLst>
      </pc:sldChg>
      <pc:sldChg chg="del">
        <pc:chgData name="Yoo Jonghun" userId="7af2938a2fa79179" providerId="LiveId" clId="{C75782A0-9893-42AA-BCD0-6FF048C12DDD}" dt="2020-04-27T17:31:08.382" v="6" actId="47"/>
        <pc:sldMkLst>
          <pc:docMk/>
          <pc:sldMk cId="1354783239" sldId="1048"/>
        </pc:sldMkLst>
      </pc:sldChg>
      <pc:sldChg chg="modSp ord">
        <pc:chgData name="Yoo Jonghun" userId="7af2938a2fa79179" providerId="LiveId" clId="{C75782A0-9893-42AA-BCD0-6FF048C12DDD}" dt="2020-05-01T14:55:54.800" v="196" actId="20577"/>
        <pc:sldMkLst>
          <pc:docMk/>
          <pc:sldMk cId="1766354201" sldId="1049"/>
        </pc:sldMkLst>
        <pc:spChg chg="mod">
          <ac:chgData name="Yoo Jonghun" userId="7af2938a2fa79179" providerId="LiveId" clId="{C75782A0-9893-42AA-BCD0-6FF048C12DDD}" dt="2020-05-01T14:55:54.800" v="196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C75782A0-9893-42AA-BCD0-6FF048C12DDD}" dt="2020-04-27T17:32:03.100" v="21" actId="20577"/>
          <ac:spMkLst>
            <pc:docMk/>
            <pc:sldMk cId="1766354201" sldId="1049"/>
            <ac:spMk id="3" creationId="{911C7C1F-A43E-44B4-87A2-7FF34B782E4F}"/>
          </ac:spMkLst>
        </pc:spChg>
        <pc:spChg chg="mod">
          <ac:chgData name="Yoo Jonghun" userId="7af2938a2fa79179" providerId="LiveId" clId="{C75782A0-9893-42AA-BCD0-6FF048C12DDD}" dt="2020-04-27T17:32:05.924" v="26" actId="20577"/>
          <ac:spMkLst>
            <pc:docMk/>
            <pc:sldMk cId="1766354201" sldId="1049"/>
            <ac:spMk id="4" creationId="{068C5A6C-909A-48DF-A469-FC73377508FD}"/>
          </ac:spMkLst>
        </pc:spChg>
      </pc:sldChg>
      <pc:sldChg chg="addSp delSp modSp del ord">
        <pc:chgData name="Yoo Jonghun" userId="7af2938a2fa79179" providerId="LiveId" clId="{C75782A0-9893-42AA-BCD0-6FF048C12DDD}" dt="2020-05-01T14:57:38.272" v="218" actId="2696"/>
        <pc:sldMkLst>
          <pc:docMk/>
          <pc:sldMk cId="1288402547" sldId="1050"/>
        </pc:sldMkLst>
        <pc:spChg chg="mod">
          <ac:chgData name="Yoo Jonghun" userId="7af2938a2fa79179" providerId="LiveId" clId="{C75782A0-9893-42AA-BCD0-6FF048C12DDD}" dt="2020-04-27T17:31:51.836" v="11" actId="20577"/>
          <ac:spMkLst>
            <pc:docMk/>
            <pc:sldMk cId="1288402547" sldId="1050"/>
            <ac:spMk id="3" creationId="{911C7C1F-A43E-44B4-87A2-7FF34B782E4F}"/>
          </ac:spMkLst>
        </pc:spChg>
        <pc:spChg chg="mod">
          <ac:chgData name="Yoo Jonghun" userId="7af2938a2fa79179" providerId="LiveId" clId="{C75782A0-9893-42AA-BCD0-6FF048C12DDD}" dt="2020-04-27T17:31:56.316" v="18" actId="20577"/>
          <ac:spMkLst>
            <pc:docMk/>
            <pc:sldMk cId="1288402547" sldId="1050"/>
            <ac:spMk id="4" creationId="{068C5A6C-909A-48DF-A469-FC73377508FD}"/>
          </ac:spMkLst>
        </pc:spChg>
        <pc:spChg chg="add del">
          <ac:chgData name="Yoo Jonghun" userId="7af2938a2fa79179" providerId="LiveId" clId="{C75782A0-9893-42AA-BCD0-6FF048C12DDD}" dt="2020-05-01T14:49:58.193" v="70" actId="478"/>
          <ac:spMkLst>
            <pc:docMk/>
            <pc:sldMk cId="1288402547" sldId="1050"/>
            <ac:spMk id="9" creationId="{5BCA78C9-53E6-4FDE-9E1C-10121ED6E868}"/>
          </ac:spMkLst>
        </pc:spChg>
        <pc:spChg chg="add del mod">
          <ac:chgData name="Yoo Jonghun" userId="7af2938a2fa79179" providerId="LiveId" clId="{C75782A0-9893-42AA-BCD0-6FF048C12DDD}" dt="2020-05-01T14:57:31.857" v="215" actId="21"/>
          <ac:spMkLst>
            <pc:docMk/>
            <pc:sldMk cId="1288402547" sldId="1050"/>
            <ac:spMk id="10" creationId="{96A87720-7CB7-4672-8015-91EEFBFDB230}"/>
          </ac:spMkLst>
        </pc:spChg>
        <pc:spChg chg="mod">
          <ac:chgData name="Yoo Jonghun" userId="7af2938a2fa79179" providerId="LiveId" clId="{C75782A0-9893-42AA-BCD0-6FF048C12DDD}" dt="2020-05-01T14:49:53.173" v="68" actId="21"/>
          <ac:spMkLst>
            <pc:docMk/>
            <pc:sldMk cId="1288402547" sldId="1050"/>
            <ac:spMk id="11" creationId="{7AABE3C6-64C3-4571-8A72-7DF70F8D253F}"/>
          </ac:spMkLst>
        </pc:spChg>
        <pc:spChg chg="del mod">
          <ac:chgData name="Yoo Jonghun" userId="7af2938a2fa79179" providerId="LiveId" clId="{C75782A0-9893-42AA-BCD0-6FF048C12DDD}" dt="2020-05-01T14:57:05.280" v="200" actId="21"/>
          <ac:spMkLst>
            <pc:docMk/>
            <pc:sldMk cId="1288402547" sldId="1050"/>
            <ac:spMk id="12" creationId="{1CE1626F-7AC0-4E98-918A-95D40E53530D}"/>
          </ac:spMkLst>
        </pc:spChg>
      </pc:sldChg>
      <pc:sldChg chg="modSp ord">
        <pc:chgData name="Yoo Jonghun" userId="7af2938a2fa79179" providerId="LiveId" clId="{C75782A0-9893-42AA-BCD0-6FF048C12DDD}" dt="2020-05-01T15:18:57.921" v="219" actId="13926"/>
        <pc:sldMkLst>
          <pc:docMk/>
          <pc:sldMk cId="1387980663" sldId="1051"/>
        </pc:sldMkLst>
        <pc:spChg chg="mod">
          <ac:chgData name="Yoo Jonghun" userId="7af2938a2fa79179" providerId="LiveId" clId="{C75782A0-9893-42AA-BCD0-6FF048C12DDD}" dt="2020-04-27T17:32:20.947" v="28" actId="20577"/>
          <ac:spMkLst>
            <pc:docMk/>
            <pc:sldMk cId="1387980663" sldId="1051"/>
            <ac:spMk id="3" creationId="{911C7C1F-A43E-44B4-87A2-7FF34B782E4F}"/>
          </ac:spMkLst>
        </pc:spChg>
        <pc:spChg chg="mod">
          <ac:chgData name="Yoo Jonghun" userId="7af2938a2fa79179" providerId="LiveId" clId="{C75782A0-9893-42AA-BCD0-6FF048C12DDD}" dt="2020-04-27T17:32:23.548" v="33" actId="20577"/>
          <ac:spMkLst>
            <pc:docMk/>
            <pc:sldMk cId="1387980663" sldId="1051"/>
            <ac:spMk id="4" creationId="{068C5A6C-909A-48DF-A469-FC73377508FD}"/>
          </ac:spMkLst>
        </pc:spChg>
        <pc:spChg chg="mod">
          <ac:chgData name="Yoo Jonghun" userId="7af2938a2fa79179" providerId="LiveId" clId="{C75782A0-9893-42AA-BCD0-6FF048C12DDD}" dt="2020-05-01T15:18:57.921" v="219" actId="13926"/>
          <ac:spMkLst>
            <pc:docMk/>
            <pc:sldMk cId="1387980663" sldId="1051"/>
            <ac:spMk id="9" creationId="{5BCA78C9-53E6-4FDE-9E1C-10121ED6E868}"/>
          </ac:spMkLst>
        </pc:spChg>
      </pc:sldChg>
      <pc:sldChg chg="addSp delSp modSp add ord">
        <pc:chgData name="Yoo Jonghun" userId="7af2938a2fa79179" providerId="LiveId" clId="{C75782A0-9893-42AA-BCD0-6FF048C12DDD}" dt="2020-05-01T14:57:36.243" v="217" actId="1076"/>
        <pc:sldMkLst>
          <pc:docMk/>
          <pc:sldMk cId="2179376190" sldId="1052"/>
        </pc:sldMkLst>
        <pc:spChg chg="mod">
          <ac:chgData name="Yoo Jonghun" userId="7af2938a2fa79179" providerId="LiveId" clId="{C75782A0-9893-42AA-BCD0-6FF048C12DDD}" dt="2020-05-01T14:57:23.250" v="212" actId="20577"/>
          <ac:spMkLst>
            <pc:docMk/>
            <pc:sldMk cId="2179376190" sldId="1052"/>
            <ac:spMk id="9" creationId="{5BCA78C9-53E6-4FDE-9E1C-10121ED6E868}"/>
          </ac:spMkLst>
        </pc:spChg>
        <pc:spChg chg="del">
          <ac:chgData name="Yoo Jonghun" userId="7af2938a2fa79179" providerId="LiveId" clId="{C75782A0-9893-42AA-BCD0-6FF048C12DDD}" dt="2020-05-01T14:56:33.595" v="197" actId="478"/>
          <ac:spMkLst>
            <pc:docMk/>
            <pc:sldMk cId="2179376190" sldId="1052"/>
            <ac:spMk id="11" creationId="{7AABE3C6-64C3-4571-8A72-7DF70F8D253F}"/>
          </ac:spMkLst>
        </pc:spChg>
        <pc:spChg chg="del">
          <ac:chgData name="Yoo Jonghun" userId="7af2938a2fa79179" providerId="LiveId" clId="{C75782A0-9893-42AA-BCD0-6FF048C12DDD}" dt="2020-05-01T14:56:33.595" v="197" actId="478"/>
          <ac:spMkLst>
            <pc:docMk/>
            <pc:sldMk cId="2179376190" sldId="1052"/>
            <ac:spMk id="12" creationId="{1CE1626F-7AC0-4E98-918A-95D40E53530D}"/>
          </ac:spMkLst>
        </pc:spChg>
        <pc:spChg chg="add mod">
          <ac:chgData name="Yoo Jonghun" userId="7af2938a2fa79179" providerId="LiveId" clId="{C75782A0-9893-42AA-BCD0-6FF048C12DDD}" dt="2020-05-01T14:57:29.464" v="214" actId="1076"/>
          <ac:spMkLst>
            <pc:docMk/>
            <pc:sldMk cId="2179376190" sldId="1052"/>
            <ac:spMk id="13" creationId="{F3B01F13-F55B-49B2-B148-92C1B5717248}"/>
          </ac:spMkLst>
        </pc:spChg>
        <pc:spChg chg="add mod">
          <ac:chgData name="Yoo Jonghun" userId="7af2938a2fa79179" providerId="LiveId" clId="{C75782A0-9893-42AA-BCD0-6FF048C12DDD}" dt="2020-05-01T14:57:36.243" v="217" actId="1076"/>
          <ac:spMkLst>
            <pc:docMk/>
            <pc:sldMk cId="2179376190" sldId="1052"/>
            <ac:spMk id="14" creationId="{B9941EC9-761D-4B92-89FC-EDBE3EEE8F54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7T16:02:03.093" v="1332" actId="107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7T15:57:35.542" v="1141" actId="20577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7T15:55:52.191" v="1124"/>
          <ac:spMkLst>
            <pc:docMk/>
            <pc:sldMk cId="1288402547" sldId="1050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">
          <ac:chgData name="Yoo Jonghun" userId="7af2938a2fa79179" providerId="LiveId" clId="{487B0559-F5D2-47FB-A369-E2F487B688A9}" dt="2020-04-27T15:57:17.927" v="1135"/>
          <ac:spMkLst>
            <pc:docMk/>
            <pc:sldMk cId="1288402547" sldId="1050"/>
            <ac:spMk id="6" creationId="{F7815131-2734-4A24-AC24-80D9BD8893B8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7T15:57:25.537" v="1139" actId="404"/>
          <ac:spMkLst>
            <pc:docMk/>
            <pc:sldMk cId="1288402547" sldId="1050"/>
            <ac:spMk id="11" creationId="{7AABE3C6-64C3-4571-8A72-7DF70F8D253F}"/>
          </ac:spMkLst>
        </pc:spChg>
        <pc:spChg chg="add mod">
          <ac:chgData name="Yoo Jonghun" userId="7af2938a2fa79179" providerId="LiveId" clId="{487B0559-F5D2-47FB-A369-E2F487B688A9}" dt="2020-04-27T15:57:35.542" v="1141" actId="20577"/>
          <ac:spMkLst>
            <pc:docMk/>
            <pc:sldMk cId="1288402547" sldId="1050"/>
            <ac:spMk id="12" creationId="{1CE1626F-7AC0-4E98-918A-95D40E53530D}"/>
          </ac:spMkLst>
        </pc:spChg>
      </pc:sldChg>
      <pc:sldChg chg="addSp delSp modSp add">
        <pc:chgData name="Yoo Jonghun" userId="7af2938a2fa79179" providerId="LiveId" clId="{487B0559-F5D2-47FB-A369-E2F487B688A9}" dt="2020-04-27T16:02:03.093" v="1332" actId="1076"/>
        <pc:sldMkLst>
          <pc:docMk/>
          <pc:sldMk cId="1387980663" sldId="1051"/>
        </pc:sldMkLst>
        <pc:spChg chg="mod">
          <ac:chgData name="Yoo Jonghun" userId="7af2938a2fa79179" providerId="LiveId" clId="{487B0559-F5D2-47FB-A369-E2F487B688A9}" dt="2020-04-27T15:55:48.308" v="1123" actId="21"/>
          <ac:spMkLst>
            <pc:docMk/>
            <pc:sldMk cId="1387980663" sldId="1051"/>
            <ac:spMk id="2" creationId="{C1C69F64-F510-492A-BAD9-081F5111B6AE}"/>
          </ac:spMkLst>
        </pc:spChg>
        <pc:spChg chg="add mod">
          <ac:chgData name="Yoo Jonghun" userId="7af2938a2fa79179" providerId="LiveId" clId="{487B0559-F5D2-47FB-A369-E2F487B688A9}" dt="2020-04-27T16:02:03.093" v="1332" actId="1076"/>
          <ac:spMkLst>
            <pc:docMk/>
            <pc:sldMk cId="1387980663" sldId="1051"/>
            <ac:spMk id="6" creationId="{BCACA5A0-E902-4024-9592-D27C18BC85C2}"/>
          </ac:spMkLst>
        </pc:spChg>
        <pc:spChg chg="add del">
          <ac:chgData name="Yoo Jonghun" userId="7af2938a2fa79179" providerId="LiveId" clId="{487B0559-F5D2-47FB-A369-E2F487B688A9}" dt="2020-04-27T15:59:30.967" v="1242"/>
          <ac:spMkLst>
            <pc:docMk/>
            <pc:sldMk cId="1387980663" sldId="1051"/>
            <ac:spMk id="7" creationId="{30C7CC47-A67D-4480-99E6-30937A0D3AE1}"/>
          </ac:spMkLst>
        </pc:spChg>
        <pc:spChg chg="add del">
          <ac:chgData name="Yoo Jonghun" userId="7af2938a2fa79179" providerId="LiveId" clId="{487B0559-F5D2-47FB-A369-E2F487B688A9}" dt="2020-04-27T16:00:53.961" v="1306"/>
          <ac:spMkLst>
            <pc:docMk/>
            <pc:sldMk cId="1387980663" sldId="1051"/>
            <ac:spMk id="8" creationId="{7CFCC34E-C489-4197-A34F-EF4562B12401}"/>
          </ac:spMkLst>
        </pc:spChg>
        <pc:spChg chg="mod">
          <ac:chgData name="Yoo Jonghun" userId="7af2938a2fa79179" providerId="LiveId" clId="{487B0559-F5D2-47FB-A369-E2F487B688A9}" dt="2020-04-27T16:01:34.083" v="1331" actId="13926"/>
          <ac:spMkLst>
            <pc:docMk/>
            <pc:sldMk cId="1387980663" sldId="1051"/>
            <ac:spMk id="9" creationId="{5BCA78C9-53E6-4FDE-9E1C-10121ED6E868}"/>
          </ac:spMkLst>
        </pc:spChg>
        <pc:spChg chg="mod">
          <ac:chgData name="Yoo Jonghun" userId="7af2938a2fa79179" providerId="LiveId" clId="{487B0559-F5D2-47FB-A369-E2F487B688A9}" dt="2020-04-27T15:59:14.997" v="1240"/>
          <ac:spMkLst>
            <pc:docMk/>
            <pc:sldMk cId="1387980663" sldId="1051"/>
            <ac:spMk id="10" creationId="{96A87720-7CB7-4672-8015-91EEFBFDB230}"/>
          </ac:spMkLst>
        </pc:spChg>
        <pc:spChg chg="del mod">
          <ac:chgData name="Yoo Jonghun" userId="7af2938a2fa79179" providerId="LiveId" clId="{487B0559-F5D2-47FB-A369-E2F487B688A9}" dt="2020-04-27T15:59:36.289" v="1245" actId="478"/>
          <ac:spMkLst>
            <pc:docMk/>
            <pc:sldMk cId="1387980663" sldId="1051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vesting.com/indices/us-spx-50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waits.html#explicit-wait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(WAIT)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Implicit Waits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Waits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A78C9-53E6-4FDE-9E1C-10121ED6E868}"/>
              </a:ext>
            </a:extLst>
          </p:cNvPr>
          <p:cNvSpPr txBox="1"/>
          <p:nvPr/>
        </p:nvSpPr>
        <p:spPr>
          <a:xfrm>
            <a:off x="685319" y="2689249"/>
            <a:ext cx="987477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NoSuchElementException</a:t>
            </a:r>
            <a:r>
              <a:rPr lang="en-US" altLang="ko-KR" dirty="0"/>
              <a:t>: no such element: Unable to locate element: {"method":"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selector","selector":"div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  (Session info: chrome=81.0.4044.122)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96A87720-7CB7-4672-8015-91EEFBFDB230}"/>
              </a:ext>
            </a:extLst>
          </p:cNvPr>
          <p:cNvSpPr txBox="1">
            <a:spLocks/>
          </p:cNvSpPr>
          <p:nvPr/>
        </p:nvSpPr>
        <p:spPr>
          <a:xfrm>
            <a:off x="292099" y="2211388"/>
            <a:ext cx="7048499" cy="438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CSS </a:t>
            </a:r>
            <a:r>
              <a:rPr lang="ko-KR" altLang="en-US" dirty="0" err="1"/>
              <a:t>셀렉터에</a:t>
            </a:r>
            <a:r>
              <a:rPr lang="ko-KR" altLang="en-US" dirty="0"/>
              <a:t> 대응되는 </a:t>
            </a:r>
            <a:r>
              <a:rPr lang="en-US" altLang="ko-KR" dirty="0"/>
              <a:t>HTML</a:t>
            </a:r>
            <a:r>
              <a:rPr lang="ko-KR" altLang="en-US" dirty="0"/>
              <a:t>을 찾을 수 없어서 발생하는 에러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01F13-F55B-49B2-B148-92C1B5717248}"/>
              </a:ext>
            </a:extLst>
          </p:cNvPr>
          <p:cNvSpPr txBox="1"/>
          <p:nvPr/>
        </p:nvSpPr>
        <p:spPr>
          <a:xfrm>
            <a:off x="685319" y="4288714"/>
            <a:ext cx="987477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driver.implicitly_wait</a:t>
            </a:r>
            <a:r>
              <a:rPr lang="en-US" altLang="ko-KR" dirty="0">
                <a:highlight>
                  <a:srgbClr val="FFFF00"/>
                </a:highlight>
              </a:rPr>
              <a:t>(3)</a:t>
            </a:r>
          </a:p>
          <a:p>
            <a:endParaRPr lang="en-US" altLang="ko-KR" dirty="0"/>
          </a:p>
          <a:p>
            <a:r>
              <a:rPr lang="en-US" altLang="ko-KR" dirty="0" err="1"/>
              <a:t>driver.get</a:t>
            </a:r>
            <a:r>
              <a:rPr lang="en-US" altLang="ko-KR" dirty="0"/>
              <a:t>("</a:t>
            </a:r>
            <a:r>
              <a:rPr lang="en-US" altLang="ko-KR" dirty="0" err="1"/>
              <a:t>xxxxx.com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selector = "div"</a:t>
            </a:r>
          </a:p>
          <a:p>
            <a:r>
              <a:rPr lang="en-US" altLang="ko-KR" dirty="0" err="1"/>
              <a:t>ui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driver.find_element_by_css_selector</a:t>
            </a:r>
            <a:r>
              <a:rPr lang="en-US" altLang="ko-KR" dirty="0"/>
              <a:t>(selector)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ui.text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B9941EC9-761D-4B92-89FC-EDBE3EEE8F54}"/>
              </a:ext>
            </a:extLst>
          </p:cNvPr>
          <p:cNvSpPr txBox="1">
            <a:spLocks/>
          </p:cNvSpPr>
          <p:nvPr/>
        </p:nvSpPr>
        <p:spPr>
          <a:xfrm>
            <a:off x="292099" y="3850301"/>
            <a:ext cx="7048499" cy="438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로딩이 느린 웹 페이지를 위해 대기 시간을 지정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9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Waits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r>
              <a:rPr lang="en-US" altLang="ko-KR" dirty="0" err="1"/>
              <a:t>Investing.com</a:t>
            </a:r>
            <a:r>
              <a:rPr lang="en-US" altLang="ko-KR" dirty="0"/>
              <a:t> </a:t>
            </a:r>
            <a:r>
              <a:rPr lang="ko-KR" altLang="en-US" dirty="0"/>
              <a:t>하단의 </a:t>
            </a:r>
            <a:r>
              <a:rPr lang="en-US" altLang="ko-KR" dirty="0"/>
              <a:t>S&amp;P 500 News </a:t>
            </a:r>
            <a:r>
              <a:rPr lang="ko-KR" altLang="en-US" dirty="0"/>
              <a:t>제목 한 개를 </a:t>
            </a:r>
            <a:r>
              <a:rPr lang="ko-KR" altLang="en-US" dirty="0" err="1"/>
              <a:t>스크래핑</a:t>
            </a:r>
            <a:r>
              <a:rPr lang="ko-KR" altLang="en-US" dirty="0"/>
              <a:t> 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www.investing.com</a:t>
            </a:r>
            <a:r>
              <a:rPr lang="en-US" altLang="ko-KR" dirty="0">
                <a:hlinkClick r:id="rId2"/>
              </a:rPr>
              <a:t>/indices/us-</a:t>
            </a:r>
            <a:r>
              <a:rPr lang="en-US" altLang="ko-KR" dirty="0" err="1">
                <a:hlinkClick r:id="rId2"/>
              </a:rPr>
              <a:t>spx</a:t>
            </a:r>
            <a:r>
              <a:rPr lang="en-US" altLang="ko-KR" dirty="0">
                <a:hlinkClick r:id="rId2"/>
              </a:rPr>
              <a:t>-500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533080-D2E9-450F-86DF-4A1D987B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3" y="2836125"/>
            <a:ext cx="6038850" cy="34671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97B39-F4D1-48EB-93D8-D60F2D5B4D38}"/>
              </a:ext>
            </a:extLst>
          </p:cNvPr>
          <p:cNvSpPr/>
          <p:nvPr/>
        </p:nvSpPr>
        <p:spPr>
          <a:xfrm>
            <a:off x="1742703" y="3346562"/>
            <a:ext cx="3689340" cy="2667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Explicit Waits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Waits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A78C9-53E6-4FDE-9E1C-10121ED6E868}"/>
              </a:ext>
            </a:extLst>
          </p:cNvPr>
          <p:cNvSpPr txBox="1"/>
          <p:nvPr/>
        </p:nvSpPr>
        <p:spPr>
          <a:xfrm>
            <a:off x="685320" y="2689249"/>
            <a:ext cx="112018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selenium.webdriver.common.by</a:t>
            </a:r>
            <a:r>
              <a:rPr lang="en-US" altLang="ko-KR" dirty="0"/>
              <a:t> import By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selenium.webdriver.support.ui</a:t>
            </a:r>
            <a:r>
              <a:rPr lang="en-US" altLang="ko-KR" dirty="0"/>
              <a:t> import </a:t>
            </a:r>
            <a:r>
              <a:rPr lang="en-US" altLang="ko-KR" dirty="0" err="1"/>
              <a:t>WebDriverWait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selenium.webdriver.support</a:t>
            </a:r>
            <a:r>
              <a:rPr lang="en-US" altLang="ko-KR" dirty="0"/>
              <a:t> import </a:t>
            </a:r>
            <a:r>
              <a:rPr lang="en-US" altLang="ko-KR" dirty="0" err="1"/>
              <a:t>expected_conditions</a:t>
            </a:r>
            <a:r>
              <a:rPr lang="en-US" altLang="ko-KR" dirty="0"/>
              <a:t> as EC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코드 생략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selector = "#</a:t>
            </a:r>
            <a:r>
              <a:rPr lang="en-US" altLang="ko-KR" dirty="0" err="1"/>
              <a:t>leftColumn</a:t>
            </a:r>
            <a:r>
              <a:rPr lang="en-US" altLang="ko-KR" dirty="0"/>
              <a:t> &gt; </a:t>
            </a:r>
            <a:r>
              <a:rPr lang="en-US" altLang="ko-KR" dirty="0" err="1"/>
              <a:t>div:nth-child</a:t>
            </a:r>
            <a:r>
              <a:rPr lang="en-US" altLang="ko-KR" dirty="0"/>
              <a:t>(20) &gt; </a:t>
            </a:r>
            <a:r>
              <a:rPr lang="en-US" altLang="ko-KR" dirty="0" err="1"/>
              <a:t>article:nth-child</a:t>
            </a:r>
            <a:r>
              <a:rPr lang="en-US" altLang="ko-KR" dirty="0"/>
              <a:t>(3) &gt; </a:t>
            </a:r>
            <a:r>
              <a:rPr lang="en-US" altLang="ko-KR" dirty="0" err="1"/>
              <a:t>div.textDiv</a:t>
            </a:r>
            <a:r>
              <a:rPr lang="en-US" altLang="ko-KR" dirty="0"/>
              <a:t> &gt; a"</a:t>
            </a:r>
          </a:p>
          <a:p>
            <a:r>
              <a:rPr lang="en-US" altLang="ko-KR" dirty="0"/>
              <a:t>element = </a:t>
            </a:r>
            <a:r>
              <a:rPr lang="en-US" altLang="ko-KR" dirty="0" err="1">
                <a:highlight>
                  <a:srgbClr val="FFFF00"/>
                </a:highlight>
              </a:rPr>
              <a:t>WebDriverWait</a:t>
            </a:r>
            <a:r>
              <a:rPr lang="en-US" altLang="ko-KR" dirty="0">
                <a:highlight>
                  <a:srgbClr val="FFFF00"/>
                </a:highlight>
              </a:rPr>
              <a:t>(driver, 3)</a:t>
            </a:r>
            <a:r>
              <a:rPr lang="en-US" altLang="ko-KR" dirty="0"/>
              <a:t>.</a:t>
            </a:r>
            <a:r>
              <a:rPr lang="en-US" altLang="ko-KR" dirty="0">
                <a:highlight>
                  <a:srgbClr val="00FF00"/>
                </a:highlight>
              </a:rPr>
              <a:t>until(</a:t>
            </a:r>
            <a:r>
              <a:rPr lang="en-US" altLang="ko-KR" dirty="0" err="1">
                <a:highlight>
                  <a:srgbClr val="00FF00"/>
                </a:highlight>
              </a:rPr>
              <a:t>EC.presence_of_element_located</a:t>
            </a:r>
            <a:r>
              <a:rPr lang="en-US" altLang="ko-KR" dirty="0">
                <a:highlight>
                  <a:srgbClr val="00FF00"/>
                </a:highlight>
              </a:rPr>
              <a:t>((</a:t>
            </a:r>
            <a:r>
              <a:rPr lang="en-US" altLang="ko-KR" dirty="0" err="1">
                <a:highlight>
                  <a:srgbClr val="00FF00"/>
                </a:highlight>
              </a:rPr>
              <a:t>By.CSS_SELECTOR</a:t>
            </a:r>
            <a:r>
              <a:rPr lang="en-US" altLang="ko-KR" dirty="0">
                <a:highlight>
                  <a:srgbClr val="00FF00"/>
                </a:highlight>
              </a:rPr>
              <a:t>, selector)))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96A87720-7CB7-4672-8015-91EEFBFDB230}"/>
              </a:ext>
            </a:extLst>
          </p:cNvPr>
          <p:cNvSpPr txBox="1">
            <a:spLocks/>
          </p:cNvSpPr>
          <p:nvPr/>
        </p:nvSpPr>
        <p:spPr>
          <a:xfrm>
            <a:off x="292099" y="2211388"/>
            <a:ext cx="7048499" cy="438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조건이 만족할 때까지 계속해서 기다림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ACA5A0-E902-4024-9592-D27C18BC85C2}"/>
              </a:ext>
            </a:extLst>
          </p:cNvPr>
          <p:cNvSpPr/>
          <p:nvPr/>
        </p:nvSpPr>
        <p:spPr>
          <a:xfrm>
            <a:off x="623024" y="6144198"/>
            <a:ext cx="7454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https://selenium-</a:t>
            </a:r>
            <a:r>
              <a:rPr lang="en-US" altLang="ko-KR" sz="1400" dirty="0" err="1">
                <a:hlinkClick r:id="rId2"/>
              </a:rPr>
              <a:t>python.readthedocs.io</a:t>
            </a:r>
            <a:r>
              <a:rPr lang="en-US" altLang="ko-KR" sz="1400" dirty="0">
                <a:hlinkClick r:id="rId2"/>
              </a:rPr>
              <a:t>/</a:t>
            </a:r>
            <a:r>
              <a:rPr lang="en-US" altLang="ko-KR" sz="1400" dirty="0" err="1">
                <a:hlinkClick r:id="rId2"/>
              </a:rPr>
              <a:t>waits.html#explicit-waits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798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978</TotalTime>
  <Words>258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 Light</vt:lpstr>
      <vt:lpstr>Gothic A1 thin</vt:lpstr>
      <vt:lpstr>나눔바른고딕</vt:lpstr>
      <vt:lpstr>Arial</vt:lpstr>
      <vt:lpstr>Gothic A1 SemiBold</vt:lpstr>
      <vt:lpstr>맑은 고딕</vt:lpstr>
      <vt:lpstr>Gothic A1 ExtraLight</vt:lpstr>
      <vt:lpstr>Office 테마</vt:lpstr>
      <vt:lpstr>셀레늄 (WAIT)</vt:lpstr>
      <vt:lpstr>Implicit Waits</vt:lpstr>
      <vt:lpstr>연습 문제 - 1</vt:lpstr>
      <vt:lpstr>Explicit Waits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2020-05-01T15:18:59Z</dcterms:modified>
</cp:coreProperties>
</file>