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78" r:id="rId4"/>
    <p:sldId id="279" r:id="rId5"/>
    <p:sldId id="280" r:id="rId6"/>
    <p:sldId id="281" r:id="rId7"/>
  </p:sldIdLst>
  <p:sldSz cx="12192000" cy="6858000"/>
  <p:notesSz cx="6858000" cy="9144000"/>
  <p:embeddedFontLst>
    <p:embeddedFont>
      <p:font typeface="Gothic A1 ExtraLight" panose="020B0600000101010101" charset="-127"/>
      <p:regular r:id="rId9"/>
    </p:embeddedFont>
    <p:embeddedFont>
      <p:font typeface="Gothic A1 SemiBold" panose="020B0600000101010101" charset="-127"/>
      <p:bold r:id="rId10"/>
    </p:embeddedFont>
    <p:embeddedFont>
      <p:font typeface="Gothic A1 thin" panose="020B0600000101010101" charset="-127"/>
      <p:regular r:id="rId11"/>
    </p:embeddedFont>
    <p:embeddedFont>
      <p:font typeface="나눔바른고딕" panose="020B0603020101020101" pitchFamily="50" charset="-127"/>
      <p:regular r:id="rId12"/>
      <p:bold r:id="rId13"/>
    </p:embeddedFont>
    <p:embeddedFont>
      <p:font typeface="나눔바른고딕 Light" panose="020B0603020101020101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149B3-F49D-4DCC-86E8-A1BA44FF0E22}" v="141" dt="2020-05-01T16:12:07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5-01T16:34:48.274" v="1284" actId="20577"/>
      <pc:docMkLst>
        <pc:docMk/>
      </pc:docMkLst>
      <pc:sldChg chg="modSp">
        <pc:chgData name="Yoo Jonghun" userId="7af2938a2fa79179" providerId="LiveId" clId="{464149B3-F49D-4DCC-86E8-A1BA44FF0E22}" dt="2020-05-01T15:58:18.171" v="373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5-01T15:58:18.171" v="373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64149B3-F49D-4DCC-86E8-A1BA44FF0E22}" dt="2020-05-01T16:03:45.075" v="672" actId="1036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5-01T16:00:54.414" v="428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8:56.532" v="38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5-01T15:58:26.057" v="385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5-01T16:01:33.901" v="529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5-01T16:03:45.075" v="672" actId="1036"/>
          <ac:picMkLst>
            <pc:docMk/>
            <pc:sldMk cId="3331657119" sldId="268"/>
            <ac:picMk id="6" creationId="{10B6A440-BC2E-4B87-89DD-017580BFF5F3}"/>
          </ac:picMkLst>
        </pc:pic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 del">
        <pc:chgData name="Yoo Jonghun" userId="7af2938a2fa79179" providerId="LiveId" clId="{464149B3-F49D-4DCC-86E8-A1BA44FF0E22}" dt="2020-05-01T16:01:55.363" v="534" actId="2696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29.252" v="345" actId="20577"/>
          <ac:spMkLst>
            <pc:docMk/>
            <pc:sldMk cId="380886398" sldId="269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5-01T15:59:04.182" v="399"/>
          <ac:spMkLst>
            <pc:docMk/>
            <pc:sldMk cId="380886398" sldId="269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 del">
        <pc:chgData name="Yoo Jonghun" userId="7af2938a2fa79179" providerId="LiveId" clId="{464149B3-F49D-4DCC-86E8-A1BA44FF0E22}" dt="2020-05-01T15:59:07.852" v="400" actId="47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35.612" v="350" actId="20577"/>
          <ac:spMkLst>
            <pc:docMk/>
            <pc:sldMk cId="2489095570" sldId="272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 del">
        <pc:chgData name="Yoo Jonghun" userId="7af2938a2fa79179" providerId="LiveId" clId="{464149B3-F49D-4DCC-86E8-A1BA44FF0E22}" dt="2020-05-01T15:59:07.852" v="400" actId="47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38.523" v="353" actId="20577"/>
          <ac:spMkLst>
            <pc:docMk/>
            <pc:sldMk cId="3266487447" sldId="273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 del">
        <pc:chgData name="Yoo Jonghun" userId="7af2938a2fa79179" providerId="LiveId" clId="{464149B3-F49D-4DCC-86E8-A1BA44FF0E22}" dt="2020-05-01T15:59:07.852" v="400" actId="47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43.404" v="356" actId="20577"/>
          <ac:spMkLst>
            <pc:docMk/>
            <pc:sldMk cId="989610959" sldId="274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 del">
        <pc:chgData name="Yoo Jonghun" userId="7af2938a2fa79179" providerId="LiveId" clId="{464149B3-F49D-4DCC-86E8-A1BA44FF0E22}" dt="2020-05-01T15:59:07.852" v="400" actId="4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48.213" v="359" actId="20577"/>
          <ac:spMkLst>
            <pc:docMk/>
            <pc:sldMk cId="1238280159" sldId="275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 del">
        <pc:chgData name="Yoo Jonghun" userId="7af2938a2fa79179" providerId="LiveId" clId="{464149B3-F49D-4DCC-86E8-A1BA44FF0E22}" dt="2020-05-01T15:59:07.852" v="400" actId="47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 del">
        <pc:chgData name="Yoo Jonghun" userId="7af2938a2fa79179" providerId="LiveId" clId="{464149B3-F49D-4DCC-86E8-A1BA44FF0E22}" dt="2020-05-01T16:15:46.493" v="1282" actId="2696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5-01T15:50:57.228" v="36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5-01T15:59:13.908" v="412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addSp delSp modSp add">
        <pc:chgData name="Yoo Jonghun" userId="7af2938a2fa79179" providerId="LiveId" clId="{464149B3-F49D-4DCC-86E8-A1BA44FF0E22}" dt="2020-05-01T16:04:20.500" v="798" actId="15"/>
        <pc:sldMkLst>
          <pc:docMk/>
          <pc:sldMk cId="376571528" sldId="278"/>
        </pc:sldMkLst>
        <pc:spChg chg="mod">
          <ac:chgData name="Yoo Jonghun" userId="7af2938a2fa79179" providerId="LiveId" clId="{464149B3-F49D-4DCC-86E8-A1BA44FF0E22}" dt="2020-05-01T16:04:14.351" v="788" actId="20577"/>
          <ac:spMkLst>
            <pc:docMk/>
            <pc:sldMk cId="376571528" sldId="27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6:04:20.500" v="798" actId="15"/>
          <ac:spMkLst>
            <pc:docMk/>
            <pc:sldMk cId="376571528" sldId="278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5-01T16:03:49.604" v="677" actId="1036"/>
          <ac:spMkLst>
            <pc:docMk/>
            <pc:sldMk cId="376571528" sldId="278"/>
            <ac:spMk id="9" creationId="{890ADAD3-279D-4EA7-82B1-38B6368330C1}"/>
          </ac:spMkLst>
        </pc:spChg>
        <pc:picChg chg="del">
          <ac:chgData name="Yoo Jonghun" userId="7af2938a2fa79179" providerId="LiveId" clId="{464149B3-F49D-4DCC-86E8-A1BA44FF0E22}" dt="2020-05-01T16:02:10.244" v="536" actId="478"/>
          <ac:picMkLst>
            <pc:docMk/>
            <pc:sldMk cId="376571528" sldId="278"/>
            <ac:picMk id="6" creationId="{10B6A440-BC2E-4B87-89DD-017580BFF5F3}"/>
          </ac:picMkLst>
        </pc:picChg>
        <pc:picChg chg="add mod modCrop">
          <ac:chgData name="Yoo Jonghun" userId="7af2938a2fa79179" providerId="LiveId" clId="{464149B3-F49D-4DCC-86E8-A1BA44FF0E22}" dt="2020-05-01T16:03:11.008" v="663" actId="1076"/>
          <ac:picMkLst>
            <pc:docMk/>
            <pc:sldMk cId="376571528" sldId="278"/>
            <ac:picMk id="7" creationId="{712FF416-8DBC-4B00-B998-883D82A5CE65}"/>
          </ac:picMkLst>
        </pc:picChg>
        <pc:picChg chg="add mod modCrop">
          <ac:chgData name="Yoo Jonghun" userId="7af2938a2fa79179" providerId="LiveId" clId="{464149B3-F49D-4DCC-86E8-A1BA44FF0E22}" dt="2020-05-01T16:03:49.604" v="677" actId="1036"/>
          <ac:picMkLst>
            <pc:docMk/>
            <pc:sldMk cId="376571528" sldId="278"/>
            <ac:picMk id="8" creationId="{49AC067F-E74D-4216-BD2B-BEFB908D6E99}"/>
          </ac:picMkLst>
        </pc:picChg>
      </pc:sldChg>
      <pc:sldChg chg="addSp delSp modSp add">
        <pc:chgData name="Yoo Jonghun" userId="7af2938a2fa79179" providerId="LiveId" clId="{464149B3-F49D-4DCC-86E8-A1BA44FF0E22}" dt="2020-05-01T16:05:22.346" v="880" actId="1076"/>
        <pc:sldMkLst>
          <pc:docMk/>
          <pc:sldMk cId="2456739217" sldId="279"/>
        </pc:sldMkLst>
        <pc:spChg chg="mod">
          <ac:chgData name="Yoo Jonghun" userId="7af2938a2fa79179" providerId="LiveId" clId="{464149B3-F49D-4DCC-86E8-A1BA44FF0E22}" dt="2020-05-01T16:05:05.816" v="875"/>
          <ac:spMkLst>
            <pc:docMk/>
            <pc:sldMk cId="2456739217" sldId="279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5-01T16:04:37.293" v="800" actId="478"/>
          <ac:spMkLst>
            <pc:docMk/>
            <pc:sldMk cId="2456739217" sldId="279"/>
            <ac:spMk id="9" creationId="{890ADAD3-279D-4EA7-82B1-38B6368330C1}"/>
          </ac:spMkLst>
        </pc:spChg>
        <pc:cxnChg chg="add mod">
          <ac:chgData name="Yoo Jonghun" userId="7af2938a2fa79179" providerId="LiveId" clId="{464149B3-F49D-4DCC-86E8-A1BA44FF0E22}" dt="2020-05-01T16:05:22.346" v="880" actId="1076"/>
          <ac:cxnSpMkLst>
            <pc:docMk/>
            <pc:sldMk cId="2456739217" sldId="279"/>
            <ac:cxnSpMk id="10" creationId="{14A5C6BB-6055-47FA-8BD7-C8F74262C100}"/>
          </ac:cxnSpMkLst>
        </pc:cxnChg>
      </pc:sldChg>
      <pc:sldChg chg="addSp delSp modSp add">
        <pc:chgData name="Yoo Jonghun" userId="7af2938a2fa79179" providerId="LiveId" clId="{464149B3-F49D-4DCC-86E8-A1BA44FF0E22}" dt="2020-05-01T16:10:59.228" v="1136" actId="20577"/>
        <pc:sldMkLst>
          <pc:docMk/>
          <pc:sldMk cId="668335884" sldId="280"/>
        </pc:sldMkLst>
        <pc:spChg chg="mod">
          <ac:chgData name="Yoo Jonghun" userId="7af2938a2fa79179" providerId="LiveId" clId="{464149B3-F49D-4DCC-86E8-A1BA44FF0E22}" dt="2020-05-01T16:10:59.228" v="1136" actId="20577"/>
          <ac:spMkLst>
            <pc:docMk/>
            <pc:sldMk cId="668335884" sldId="280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6:10:31.075" v="1118"/>
          <ac:spMkLst>
            <pc:docMk/>
            <pc:sldMk cId="668335884" sldId="280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5-01T16:10:35.722" v="1119" actId="1076"/>
          <ac:spMkLst>
            <pc:docMk/>
            <pc:sldMk cId="668335884" sldId="280"/>
            <ac:spMk id="9" creationId="{26FDB0D8-C6AD-41D7-A4A3-80141621EF8F}"/>
          </ac:spMkLst>
        </pc:spChg>
        <pc:spChg chg="add mod">
          <ac:chgData name="Yoo Jonghun" userId="7af2938a2fa79179" providerId="LiveId" clId="{464149B3-F49D-4DCC-86E8-A1BA44FF0E22}" dt="2020-05-01T16:10:35.722" v="1119" actId="1076"/>
          <ac:spMkLst>
            <pc:docMk/>
            <pc:sldMk cId="668335884" sldId="280"/>
            <ac:spMk id="11" creationId="{C1AB6777-D3E6-43EA-8DDA-9FA665236F42}"/>
          </ac:spMkLst>
        </pc:spChg>
        <pc:spChg chg="add mod">
          <ac:chgData name="Yoo Jonghun" userId="7af2938a2fa79179" providerId="LiveId" clId="{464149B3-F49D-4DCC-86E8-A1BA44FF0E22}" dt="2020-05-01T16:10:35.722" v="1119" actId="1076"/>
          <ac:spMkLst>
            <pc:docMk/>
            <pc:sldMk cId="668335884" sldId="280"/>
            <ac:spMk id="14" creationId="{A61C2425-3D9F-4D6F-903D-807C0AEB69A8}"/>
          </ac:spMkLst>
        </pc:spChg>
        <pc:spChg chg="add mod">
          <ac:chgData name="Yoo Jonghun" userId="7af2938a2fa79179" providerId="LiveId" clId="{464149B3-F49D-4DCC-86E8-A1BA44FF0E22}" dt="2020-05-01T16:10:35.722" v="1119" actId="1076"/>
          <ac:spMkLst>
            <pc:docMk/>
            <pc:sldMk cId="668335884" sldId="280"/>
            <ac:spMk id="15" creationId="{BAD7FC1D-40F2-42C3-8B46-3223AA739655}"/>
          </ac:spMkLst>
        </pc:spChg>
        <pc:picChg chg="del">
          <ac:chgData name="Yoo Jonghun" userId="7af2938a2fa79179" providerId="LiveId" clId="{464149B3-F49D-4DCC-86E8-A1BA44FF0E22}" dt="2020-05-01T16:05:43.252" v="882" actId="478"/>
          <ac:picMkLst>
            <pc:docMk/>
            <pc:sldMk cId="668335884" sldId="280"/>
            <ac:picMk id="7" creationId="{712FF416-8DBC-4B00-B998-883D82A5CE65}"/>
          </ac:picMkLst>
        </pc:picChg>
        <pc:picChg chg="del">
          <ac:chgData name="Yoo Jonghun" userId="7af2938a2fa79179" providerId="LiveId" clId="{464149B3-F49D-4DCC-86E8-A1BA44FF0E22}" dt="2020-05-01T16:05:43.252" v="882" actId="478"/>
          <ac:picMkLst>
            <pc:docMk/>
            <pc:sldMk cId="668335884" sldId="280"/>
            <ac:picMk id="8" creationId="{49AC067F-E74D-4216-BD2B-BEFB908D6E99}"/>
          </ac:picMkLst>
        </pc:picChg>
        <pc:cxnChg chg="del">
          <ac:chgData name="Yoo Jonghun" userId="7af2938a2fa79179" providerId="LiveId" clId="{464149B3-F49D-4DCC-86E8-A1BA44FF0E22}" dt="2020-05-01T16:05:43.252" v="882" actId="478"/>
          <ac:cxnSpMkLst>
            <pc:docMk/>
            <pc:sldMk cId="668335884" sldId="280"/>
            <ac:cxnSpMk id="10" creationId="{14A5C6BB-6055-47FA-8BD7-C8F74262C100}"/>
          </ac:cxnSpMkLst>
        </pc:cxnChg>
        <pc:cxnChg chg="add mod">
          <ac:chgData name="Yoo Jonghun" userId="7af2938a2fa79179" providerId="LiveId" clId="{464149B3-F49D-4DCC-86E8-A1BA44FF0E22}" dt="2020-05-01T16:10:35.722" v="1119" actId="1076"/>
          <ac:cxnSpMkLst>
            <pc:docMk/>
            <pc:sldMk cId="668335884" sldId="280"/>
            <ac:cxnSpMk id="12" creationId="{A927461C-8C23-4492-9C36-7478072103D7}"/>
          </ac:cxnSpMkLst>
        </pc:cxnChg>
        <pc:cxnChg chg="add mod">
          <ac:chgData name="Yoo Jonghun" userId="7af2938a2fa79179" providerId="LiveId" clId="{464149B3-F49D-4DCC-86E8-A1BA44FF0E22}" dt="2020-05-01T16:10:35.722" v="1119" actId="1076"/>
          <ac:cxnSpMkLst>
            <pc:docMk/>
            <pc:sldMk cId="668335884" sldId="280"/>
            <ac:cxnSpMk id="13" creationId="{12E64563-8FB8-4DCE-84AD-77A46975C55D}"/>
          </ac:cxnSpMkLst>
        </pc:cxnChg>
      </pc:sldChg>
      <pc:sldChg chg="delSp modSp add">
        <pc:chgData name="Yoo Jonghun" userId="7af2938a2fa79179" providerId="LiveId" clId="{464149B3-F49D-4DCC-86E8-A1BA44FF0E22}" dt="2020-05-01T16:34:48.274" v="1284" actId="20577"/>
        <pc:sldMkLst>
          <pc:docMk/>
          <pc:sldMk cId="4293130353" sldId="281"/>
        </pc:sldMkLst>
        <pc:spChg chg="mod">
          <ac:chgData name="Yoo Jonghun" userId="7af2938a2fa79179" providerId="LiveId" clId="{464149B3-F49D-4DCC-86E8-A1BA44FF0E22}" dt="2020-05-01T16:11:08.899" v="1149" actId="20577"/>
          <ac:spMkLst>
            <pc:docMk/>
            <pc:sldMk cId="4293130353" sldId="281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6:12:08.302" v="1281" actId="14100"/>
          <ac:spMkLst>
            <pc:docMk/>
            <pc:sldMk cId="4293130353" sldId="281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5-01T16:34:48.274" v="1284" actId="20577"/>
          <ac:spMkLst>
            <pc:docMk/>
            <pc:sldMk cId="4293130353" sldId="281"/>
            <ac:spMk id="9" creationId="{26FDB0D8-C6AD-41D7-A4A3-80141621EF8F}"/>
          </ac:spMkLst>
        </pc:spChg>
        <pc:spChg chg="del">
          <ac:chgData name="Yoo Jonghun" userId="7af2938a2fa79179" providerId="LiveId" clId="{464149B3-F49D-4DCC-86E8-A1BA44FF0E22}" dt="2020-05-01T16:11:41.643" v="1181" actId="478"/>
          <ac:spMkLst>
            <pc:docMk/>
            <pc:sldMk cId="4293130353" sldId="281"/>
            <ac:spMk id="11" creationId="{C1AB6777-D3E6-43EA-8DDA-9FA665236F42}"/>
          </ac:spMkLst>
        </pc:spChg>
        <pc:spChg chg="del">
          <ac:chgData name="Yoo Jonghun" userId="7af2938a2fa79179" providerId="LiveId" clId="{464149B3-F49D-4DCC-86E8-A1BA44FF0E22}" dt="2020-05-01T16:11:41.643" v="1181" actId="478"/>
          <ac:spMkLst>
            <pc:docMk/>
            <pc:sldMk cId="4293130353" sldId="281"/>
            <ac:spMk id="14" creationId="{A61C2425-3D9F-4D6F-903D-807C0AEB69A8}"/>
          </ac:spMkLst>
        </pc:spChg>
        <pc:spChg chg="del">
          <ac:chgData name="Yoo Jonghun" userId="7af2938a2fa79179" providerId="LiveId" clId="{464149B3-F49D-4DCC-86E8-A1BA44FF0E22}" dt="2020-05-01T16:11:41.643" v="1181" actId="478"/>
          <ac:spMkLst>
            <pc:docMk/>
            <pc:sldMk cId="4293130353" sldId="281"/>
            <ac:spMk id="15" creationId="{BAD7FC1D-40F2-42C3-8B46-3223AA739655}"/>
          </ac:spMkLst>
        </pc:spChg>
        <pc:cxnChg chg="del">
          <ac:chgData name="Yoo Jonghun" userId="7af2938a2fa79179" providerId="LiveId" clId="{464149B3-F49D-4DCC-86E8-A1BA44FF0E22}" dt="2020-05-01T16:11:41.643" v="1181" actId="478"/>
          <ac:cxnSpMkLst>
            <pc:docMk/>
            <pc:sldMk cId="4293130353" sldId="281"/>
            <ac:cxnSpMk id="12" creationId="{A927461C-8C23-4492-9C36-7478072103D7}"/>
          </ac:cxnSpMkLst>
        </pc:cxnChg>
        <pc:cxnChg chg="del">
          <ac:chgData name="Yoo Jonghun" userId="7af2938a2fa79179" providerId="LiveId" clId="{464149B3-F49D-4DCC-86E8-A1BA44FF0E22}" dt="2020-05-01T16:11:41.643" v="1181" actId="478"/>
          <ac:cxnSpMkLst>
            <pc:docMk/>
            <pc:sldMk cId="4293130353" sldId="281"/>
            <ac:cxnSpMk id="13" creationId="{12E64563-8FB8-4DCE-84AD-77A46975C55D}"/>
          </ac:cxnSpMkLst>
        </pc:cxnChg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2020-05-02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omp.fnguide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(</a:t>
            </a:r>
            <a:r>
              <a:rPr lang="ko-KR" altLang="en-US" dirty="0" err="1"/>
              <a:t>창전환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FnGuide</a:t>
            </a:r>
            <a:r>
              <a:rPr lang="en-US" altLang="ko-KR" dirty="0"/>
              <a:t> (</a:t>
            </a:r>
            <a:r>
              <a:rPr lang="ko-KR" altLang="en-US" dirty="0"/>
              <a:t>무료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– </a:t>
            </a:r>
            <a:r>
              <a:rPr lang="ko-KR" altLang="en-US" dirty="0" err="1"/>
              <a:t>창전환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일반인들에게 무료로 제공하는 기업 정보 서비스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</a:t>
            </a:r>
            <a:r>
              <a:rPr lang="en-US" altLang="ko-KR" dirty="0" err="1">
                <a:hlinkClick r:id="rId2"/>
              </a:rPr>
              <a:t>comp.fnguide.com</a:t>
            </a:r>
            <a:r>
              <a:rPr lang="en-US" altLang="ko-KR" dirty="0">
                <a:hlinkClick r:id="rId2"/>
              </a:rPr>
              <a:t>/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B6A440-BC2E-4B87-89DD-017580BFF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07" y="3000188"/>
            <a:ext cx="7903193" cy="298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5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FnGuide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무료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– </a:t>
            </a:r>
            <a:r>
              <a:rPr lang="ko-KR" altLang="en-US" dirty="0" err="1"/>
              <a:t>창전환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대부분의 정보가 새창에서 출력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2FF416-8DBC-4B00-B998-883D82A5C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"/>
          <a:stretch/>
        </p:blipFill>
        <p:spPr>
          <a:xfrm>
            <a:off x="6578600" y="2058988"/>
            <a:ext cx="4853956" cy="46042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AC067F-E74D-4216-BD2B-BEFB908D6E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14"/>
          <a:stretch/>
        </p:blipFill>
        <p:spPr>
          <a:xfrm>
            <a:off x="682007" y="3000188"/>
            <a:ext cx="5096493" cy="29861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0ADAD3-279D-4EA7-82B1-38B6368330C1}"/>
              </a:ext>
            </a:extLst>
          </p:cNvPr>
          <p:cNvSpPr/>
          <p:nvPr/>
        </p:nvSpPr>
        <p:spPr>
          <a:xfrm>
            <a:off x="914400" y="4473030"/>
            <a:ext cx="2260600" cy="1397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FnGuide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무료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– </a:t>
            </a:r>
            <a:r>
              <a:rPr lang="ko-KR" altLang="en-US" dirty="0" err="1"/>
              <a:t>창전환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777137"/>
          </a:xfrm>
        </p:spPr>
        <p:txBody>
          <a:bodyPr>
            <a:noAutofit/>
          </a:bodyPr>
          <a:lstStyle/>
          <a:p>
            <a:r>
              <a:rPr lang="en-US" altLang="ko-KR" dirty="0"/>
              <a:t>WebDriver </a:t>
            </a:r>
            <a:r>
              <a:rPr lang="ko-KR" altLang="en-US" dirty="0"/>
              <a:t>객체는 기본적으로 </a:t>
            </a:r>
            <a:r>
              <a:rPr lang="en-US" altLang="ko-KR" dirty="0"/>
              <a:t>Main Page</a:t>
            </a:r>
            <a:r>
              <a:rPr lang="ko-KR" altLang="en-US" dirty="0"/>
              <a:t>를 가리킴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2FF416-8DBC-4B00-B998-883D82A5C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"/>
          <a:stretch/>
        </p:blipFill>
        <p:spPr>
          <a:xfrm>
            <a:off x="6578600" y="2058988"/>
            <a:ext cx="4853956" cy="46042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AC067F-E74D-4216-BD2B-BEFB908D6E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14"/>
          <a:stretch/>
        </p:blipFill>
        <p:spPr>
          <a:xfrm>
            <a:off x="682007" y="3000188"/>
            <a:ext cx="5096493" cy="298617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4A5C6BB-6055-47FA-8BD7-C8F74262C100}"/>
              </a:ext>
            </a:extLst>
          </p:cNvPr>
          <p:cNvCxnSpPr/>
          <p:nvPr/>
        </p:nvCxnSpPr>
        <p:spPr>
          <a:xfrm flipV="1">
            <a:off x="682007" y="5986360"/>
            <a:ext cx="0" cy="506368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73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 Handles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– </a:t>
            </a:r>
            <a:r>
              <a:rPr lang="ko-KR" altLang="en-US" dirty="0" err="1"/>
              <a:t>창전환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9"/>
            <a:ext cx="10515600" cy="436264"/>
          </a:xfrm>
        </p:spPr>
        <p:txBody>
          <a:bodyPr>
            <a:noAutofit/>
          </a:bodyPr>
          <a:lstStyle/>
          <a:p>
            <a:r>
              <a:rPr lang="en-US" altLang="ko-KR" dirty="0"/>
              <a:t>WebDriver </a:t>
            </a:r>
            <a:r>
              <a:rPr lang="ko-KR" altLang="en-US" dirty="0"/>
              <a:t>객체는 모든 윈도우의 이름을 리스트로 보관함</a:t>
            </a:r>
            <a:endParaRPr lang="en-US" altLang="ko-KR" dirty="0"/>
          </a:p>
          <a:p>
            <a:pPr lvl="1"/>
            <a:r>
              <a:rPr lang="ko-KR" altLang="en-US" dirty="0"/>
              <a:t>윈도우의 이름은 고유한 값으로 중복되지 않음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DB0D8-C6AD-41D7-A4A3-80141621EF8F}"/>
              </a:ext>
            </a:extLst>
          </p:cNvPr>
          <p:cNvSpPr txBox="1"/>
          <p:nvPr/>
        </p:nvSpPr>
        <p:spPr>
          <a:xfrm>
            <a:off x="663136" y="3093443"/>
            <a:ext cx="597414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print(</a:t>
            </a:r>
            <a:r>
              <a:rPr lang="en-US" altLang="ko-KR" dirty="0" err="1">
                <a:highlight>
                  <a:srgbClr val="FFFF00"/>
                </a:highlight>
              </a:rPr>
              <a:t>driver.window_handles</a:t>
            </a:r>
            <a:r>
              <a:rPr lang="en-US" altLang="ko-KR" dirty="0"/>
              <a:t>)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AB6777-D3E6-43EA-8DDA-9FA665236F42}"/>
              </a:ext>
            </a:extLst>
          </p:cNvPr>
          <p:cNvSpPr txBox="1"/>
          <p:nvPr/>
        </p:nvSpPr>
        <p:spPr>
          <a:xfrm>
            <a:off x="663136" y="3691634"/>
            <a:ext cx="597414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['</a:t>
            </a:r>
            <a:r>
              <a:rPr lang="en-US" altLang="ko-KR" dirty="0" err="1"/>
              <a:t>CDwindow-FB838225C821B8E27D2045D757D789B5</a:t>
            </a:r>
            <a:r>
              <a:rPr lang="en-US" altLang="ko-KR" dirty="0"/>
              <a:t>',</a:t>
            </a:r>
          </a:p>
          <a:p>
            <a:r>
              <a:rPr lang="en-US" altLang="ko-KR" dirty="0"/>
              <a:t> '</a:t>
            </a:r>
            <a:r>
              <a:rPr lang="en-US" altLang="ko-KR" dirty="0" err="1"/>
              <a:t>CDwindow-266789C033DFB54FB2B6E7275B099579</a:t>
            </a:r>
            <a:r>
              <a:rPr lang="en-US" altLang="ko-KR" dirty="0"/>
              <a:t>']</a:t>
            </a:r>
            <a:endParaRPr lang="ko-KR" altLang="en-US" dirty="0">
              <a:highlight>
                <a:srgbClr val="FFFF00"/>
              </a:highlight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927461C-8C23-4492-9C36-7478072103D7}"/>
              </a:ext>
            </a:extLst>
          </p:cNvPr>
          <p:cNvCxnSpPr>
            <a:cxnSpLocks/>
          </p:cNvCxnSpPr>
          <p:nvPr/>
        </p:nvCxnSpPr>
        <p:spPr>
          <a:xfrm flipH="1">
            <a:off x="6467952" y="3860727"/>
            <a:ext cx="1509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2E64563-8FB8-4DCE-84AD-77A46975C55D}"/>
              </a:ext>
            </a:extLst>
          </p:cNvPr>
          <p:cNvCxnSpPr>
            <a:cxnSpLocks/>
          </p:cNvCxnSpPr>
          <p:nvPr/>
        </p:nvCxnSpPr>
        <p:spPr>
          <a:xfrm flipH="1">
            <a:off x="6467952" y="4176038"/>
            <a:ext cx="1509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1C2425-3D9F-4D6F-903D-807C0AEB69A8}"/>
              </a:ext>
            </a:extLst>
          </p:cNvPr>
          <p:cNvSpPr txBox="1"/>
          <p:nvPr/>
        </p:nvSpPr>
        <p:spPr>
          <a:xfrm>
            <a:off x="8087709" y="36557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D7FC1D-40F2-42C3-8B46-3223AA739655}"/>
              </a:ext>
            </a:extLst>
          </p:cNvPr>
          <p:cNvSpPr txBox="1"/>
          <p:nvPr/>
        </p:nvSpPr>
        <p:spPr>
          <a:xfrm>
            <a:off x="8087709" y="39913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팝업</a:t>
            </a:r>
          </a:p>
        </p:txBody>
      </p:sp>
    </p:spTree>
    <p:extLst>
      <p:ext uri="{BB962C8B-B14F-4D97-AF65-F5344CB8AC3E}">
        <p14:creationId xmlns:p14="http://schemas.microsoft.com/office/powerpoint/2010/main" val="66833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Window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– </a:t>
            </a:r>
            <a:r>
              <a:rPr lang="ko-KR" altLang="en-US" dirty="0" err="1"/>
              <a:t>창전환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9"/>
            <a:ext cx="10515600" cy="777136"/>
          </a:xfrm>
        </p:spPr>
        <p:txBody>
          <a:bodyPr>
            <a:noAutofit/>
          </a:bodyPr>
          <a:lstStyle/>
          <a:p>
            <a:r>
              <a:rPr lang="en-US" altLang="ko-KR" dirty="0"/>
              <a:t>WebDriver</a:t>
            </a:r>
            <a:r>
              <a:rPr lang="ko-KR" altLang="en-US" dirty="0"/>
              <a:t>가 가리키는 대상을 변경 </a:t>
            </a:r>
            <a:endParaRPr lang="en-US" altLang="ko-KR" dirty="0"/>
          </a:p>
          <a:p>
            <a:pPr lvl="1"/>
            <a:r>
              <a:rPr lang="ko-KR" altLang="en-US" dirty="0"/>
              <a:t>최근에 </a:t>
            </a:r>
            <a:r>
              <a:rPr lang="ko-KR" altLang="en-US" dirty="0" err="1"/>
              <a:t>팝업된</a:t>
            </a:r>
            <a:r>
              <a:rPr lang="ko-KR" altLang="en-US" dirty="0"/>
              <a:t> 창을 가리킴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DB0D8-C6AD-41D7-A4A3-80141621EF8F}"/>
              </a:ext>
            </a:extLst>
          </p:cNvPr>
          <p:cNvSpPr txBox="1"/>
          <p:nvPr/>
        </p:nvSpPr>
        <p:spPr>
          <a:xfrm>
            <a:off x="663136" y="3093443"/>
            <a:ext cx="597414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driver.switch_to.window</a:t>
            </a:r>
            <a:r>
              <a:rPr lang="en-US" altLang="ko-KR" dirty="0"/>
              <a:t>(  </a:t>
            </a:r>
            <a:r>
              <a:rPr lang="en-US" altLang="ko-KR" dirty="0" err="1"/>
              <a:t>driver.window_handles</a:t>
            </a:r>
            <a:r>
              <a:rPr lang="en-US" altLang="ko-KR" dirty="0"/>
              <a:t>[-1]  )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9313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1043</TotalTime>
  <Words>127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Gothic A1 SemiBold</vt:lpstr>
      <vt:lpstr>Gothic A1 ExtraLight</vt:lpstr>
      <vt:lpstr>나눔바른고딕 Light</vt:lpstr>
      <vt:lpstr>Gothic A1 thin</vt:lpstr>
      <vt:lpstr>나눔바른고딕</vt:lpstr>
      <vt:lpstr>Arial</vt:lpstr>
      <vt:lpstr>맑은 고딕</vt:lpstr>
      <vt:lpstr>Office 테마</vt:lpstr>
      <vt:lpstr>셀레늄 (창전환)</vt:lpstr>
      <vt:lpstr>FnGuide (무료)</vt:lpstr>
      <vt:lpstr>FnGuide (무료)</vt:lpstr>
      <vt:lpstr>FnGuide (무료)</vt:lpstr>
      <vt:lpstr>Window Handles</vt:lpstr>
      <vt:lpstr>Switch Window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2020-05-01T16:34:51Z</dcterms:modified>
</cp:coreProperties>
</file>